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64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58" r:id="rId14"/>
    <p:sldId id="301" r:id="rId15"/>
  </p:sldIdLst>
  <p:sldSz cx="9144000" cy="6858000" type="screen4x3"/>
  <p:notesSz cx="6858000" cy="9144000"/>
  <p:embeddedFontLst>
    <p:embeddedFont>
      <p:font typeface="Twinkl" pitchFamily="50" charset="0"/>
      <p:regular r:id="rId21"/>
      <p:bold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B79"/>
    <a:srgbClr val="7FC348"/>
    <a:srgbClr val="5B3393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0" autoAdjust="0"/>
    <p:restoredTop sz="94662"/>
  </p:normalViewPr>
  <p:slideViewPr>
    <p:cSldViewPr snapToGrid="0" showGuides="1">
      <p:cViewPr varScale="1">
        <p:scale>
          <a:sx n="106" d="100"/>
          <a:sy n="106" d="100"/>
        </p:scale>
        <p:origin x="1830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  <a:endParaRPr lang="en-GB" sz="1350" dirty="0">
              <a:latin typeface="Twinkl" pitchFamily="50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  <a:endParaRPr lang="en-GB" sz="1350" dirty="0">
              <a:latin typeface="Twinkl" pitchFamily="50" charset="0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twinkl.com.au/resources/australian-resources-3---4-festivals-and-celebrations/march-events-festivals-celebrations-and-events-topics-3-4-australia/international-womens-day-festivals-celebrations-and-events-topics-3-4-australia" TargetMode="Externa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0" y="5830957"/>
            <a:ext cx="1245704" cy="1027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6140" y="1195812"/>
            <a:ext cx="8311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Ý </a:t>
            </a:r>
            <a:r>
              <a:rPr lang="en-GB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Nghĩa</a:t>
            </a:r>
            <a:r>
              <a:rPr lang="en-GB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GB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GB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Nữ Việt Nam 20.10</a:t>
            </a:r>
            <a:endParaRPr lang="en-US" sz="3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Hỏi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Thảo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Luận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751090"/>
            <a:ext cx="9144000" cy="1355819"/>
          </a:xfrm>
          <a:prstGeom prst="rect">
            <a:avLst/>
          </a:prstGeom>
          <a:solidFill>
            <a:srgbClr val="5B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nữ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truyền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cảm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hứng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ai?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Điều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thú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họ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Hỏi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Thảo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Luận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751090"/>
            <a:ext cx="9144000" cy="1355819"/>
          </a:xfrm>
          <a:prstGeom prst="rect">
            <a:avLst/>
          </a:prstGeom>
          <a:solidFill>
            <a:srgbClr val="5B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Em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giúp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nữ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xung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quanh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hạnh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phúc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0" y="5830957"/>
            <a:ext cx="1245704" cy="1027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Nguồn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Gốc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Nữ Việt Nam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" y="2059105"/>
            <a:ext cx="5528945" cy="1334529"/>
            <a:chOff x="-81023" y="2059105"/>
            <a:chExt cx="5609968" cy="1334529"/>
          </a:xfrm>
        </p:grpSpPr>
        <p:sp>
          <p:nvSpPr>
            <p:cNvPr id="3" name="Rectangle 2"/>
            <p:cNvSpPr/>
            <p:nvPr/>
          </p:nvSpPr>
          <p:spPr>
            <a:xfrm>
              <a:off x="-81023" y="2059105"/>
              <a:ext cx="5609968" cy="1334529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6455" y="2226087"/>
              <a:ext cx="4794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1200"/>
                </a:spcAft>
              </a:pPr>
              <a:r>
                <a:rPr lang="vi-VN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Ngày 20/10/1930, Hội Phụ nữ phản đế Việt Nam (nay đổi tên là Hội Liên hiệp Phụ nữ Việt Nam) chính thức được thành lập.</a:t>
              </a:r>
              <a:endParaRPr lang="en-GB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34032" y="3960376"/>
            <a:ext cx="5609968" cy="1703843"/>
            <a:chOff x="3534032" y="4335142"/>
            <a:chExt cx="5609968" cy="1334529"/>
          </a:xfrm>
        </p:grpSpPr>
        <p:sp>
          <p:nvSpPr>
            <p:cNvPr id="7" name="Rectangle 6"/>
            <p:cNvSpPr/>
            <p:nvPr/>
          </p:nvSpPr>
          <p:spPr>
            <a:xfrm>
              <a:off x="3534032" y="4335142"/>
              <a:ext cx="5609968" cy="1334529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7898" y="4540741"/>
              <a:ext cx="4962235" cy="940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1200"/>
                </a:spcAft>
              </a:pP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Để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đánh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dấu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sự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kiện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này,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Đảng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Cộng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sản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Việt Nam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đã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quyết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định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chọn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ngày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20.10 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hàng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năm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làm “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Ngày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Phụ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nữ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Việt Nam”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nhằm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kỷ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niệm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và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tôn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vinh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phụ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nữ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Việt Nam.</a:t>
              </a:r>
              <a:endParaRPr lang="en-GB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Rectangle 12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 descr="A person with long hair&#10;&#10;Description automatically generated with low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7" y="3204838"/>
            <a:ext cx="3297513" cy="3214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Nữ Việt Nam Trong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Khứ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231" y="1392227"/>
            <a:ext cx="5203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Trong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khứ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nữ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thường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quyền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en-GB" b="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4084" y="1788740"/>
            <a:ext cx="5597611" cy="605481"/>
          </a:xfrm>
          <a:prstGeom prst="rect">
            <a:avLst/>
          </a:prstGeom>
          <a:solidFill>
            <a:srgbClr val="5B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Được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tôn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trọng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bình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đẳng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như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đàn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4084" y="2536873"/>
            <a:ext cx="5597611" cy="60548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Làm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việc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văn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phòng và được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trả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lương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4084" y="3253564"/>
            <a:ext cx="5597611" cy="605481"/>
          </a:xfrm>
          <a:prstGeom prst="rect">
            <a:avLst/>
          </a:prstGeom>
          <a:solidFill>
            <a:srgbClr val="5B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Được chia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sẻ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quan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cá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4084" y="4001697"/>
            <a:ext cx="5597611" cy="60548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Được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quyết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hôn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nhân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của mình;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4084" y="4733735"/>
            <a:ext cx="5597611" cy="605481"/>
          </a:xfrm>
          <a:prstGeom prst="rect">
            <a:avLst/>
          </a:prstGeom>
          <a:solidFill>
            <a:srgbClr val="5B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Được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đến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trường đi học;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4084" y="5465773"/>
            <a:ext cx="5597611" cy="60548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Được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quyết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việc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quan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trọng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trong gia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hoặc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chính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bản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thận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họ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Vai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Nữ Việt Nam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Ngày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Nay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059105"/>
            <a:ext cx="6507331" cy="883437"/>
            <a:chOff x="-81023" y="2059105"/>
            <a:chExt cx="5609968" cy="1334529"/>
          </a:xfrm>
        </p:grpSpPr>
        <p:sp>
          <p:nvSpPr>
            <p:cNvPr id="3" name="Rectangle 2"/>
            <p:cNvSpPr/>
            <p:nvPr/>
          </p:nvSpPr>
          <p:spPr>
            <a:xfrm>
              <a:off x="-81023" y="2059105"/>
              <a:ext cx="5609968" cy="1334529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6455" y="2226087"/>
              <a:ext cx="479442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1200"/>
                </a:spcAft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P</a:t>
              </a:r>
              <a:r>
                <a:rPr lang="vi-VN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hụ nữ Việt đã và đang khẳng định được vị thế trong sự nghiệp xây dựng, phát triển đất nước. </a:t>
              </a:r>
              <a:endParaRPr lang="en-GB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34032" y="3960376"/>
            <a:ext cx="5609968" cy="1419491"/>
            <a:chOff x="3534032" y="4335142"/>
            <a:chExt cx="5609968" cy="1334529"/>
          </a:xfrm>
        </p:grpSpPr>
        <p:sp>
          <p:nvSpPr>
            <p:cNvPr id="7" name="Rectangle 6"/>
            <p:cNvSpPr/>
            <p:nvPr/>
          </p:nvSpPr>
          <p:spPr>
            <a:xfrm>
              <a:off x="3534032" y="4335142"/>
              <a:ext cx="5609968" cy="1334529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7898" y="4540741"/>
              <a:ext cx="4962235" cy="868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1200"/>
                </a:spcAft>
              </a:pP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Phụ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nữ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Việt Nam </a:t>
              </a:r>
              <a:r>
                <a:rPr lang="vi-VN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ngày càng năng động, sáng tạo, có lối sống văn hóa, có lòng nhân hậu, 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có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nhiều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đóng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góp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đối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với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vi-VN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xã hội và cộng đồng.</a:t>
              </a:r>
              <a:endParaRPr lang="en-GB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Rectangle 12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 descr="A picture containing hairpiec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06" y="3113030"/>
            <a:ext cx="2764524" cy="329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724" y="520859"/>
            <a:ext cx="9150724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Phụ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Nữ Việt Nam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1266" y="1533339"/>
            <a:ext cx="6329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Tuy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vẫn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còn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tồn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tại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tình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trạng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bất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bình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đẳng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giới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tính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nữ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nơi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trên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lãnh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thổ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Việt Nam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ngày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nay. 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Ở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những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nơi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</a:rPr>
              <a:t>này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-24235" y="2982849"/>
            <a:ext cx="9168235" cy="2188007"/>
            <a:chOff x="-24235" y="2982849"/>
            <a:chExt cx="9446966" cy="2188007"/>
          </a:xfrm>
        </p:grpSpPr>
        <p:sp>
          <p:nvSpPr>
            <p:cNvPr id="17" name="Rectangle 16"/>
            <p:cNvSpPr/>
            <p:nvPr/>
          </p:nvSpPr>
          <p:spPr>
            <a:xfrm>
              <a:off x="-6724" y="2982849"/>
              <a:ext cx="9422731" cy="538544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24235" y="4632312"/>
              <a:ext cx="9446966" cy="538544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765047"/>
              <a:ext cx="9422731" cy="538544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44610" y="3142340"/>
              <a:ext cx="219562" cy="219562"/>
            </a:xfrm>
            <a:prstGeom prst="ellipse">
              <a:avLst/>
            </a:prstGeom>
            <a:solidFill>
              <a:srgbClr val="D91B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144610" y="3920132"/>
              <a:ext cx="219562" cy="219562"/>
            </a:xfrm>
            <a:prstGeom prst="ellipse">
              <a:avLst/>
            </a:prstGeom>
            <a:solidFill>
              <a:srgbClr val="D91B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144610" y="4791803"/>
              <a:ext cx="219562" cy="219562"/>
            </a:xfrm>
            <a:prstGeom prst="ellipse">
              <a:avLst/>
            </a:prstGeom>
            <a:solidFill>
              <a:srgbClr val="D91B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65883" y="3051504"/>
              <a:ext cx="56605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Phụ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nữ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được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trả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lương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thấp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hơn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đàn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ông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;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5883" y="3826070"/>
              <a:ext cx="66861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Aft>
                  <a:spcPts val="1200"/>
                </a:spcAft>
              </a:pP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Phụ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nữ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ít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được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tôn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trọng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hơn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đàn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ông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trong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gia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đình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và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xã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hội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;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65883" y="4724511"/>
              <a:ext cx="70074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Aft>
                  <a:spcPts val="1200"/>
                </a:spcAft>
              </a:pP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Phụ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nữ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có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nguy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cơ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bị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bạo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lực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nhiều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hơn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đàn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ông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Sao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34032" y="4196604"/>
            <a:ext cx="5609968" cy="1269506"/>
            <a:chOff x="3534032" y="4335142"/>
            <a:chExt cx="5609968" cy="1334529"/>
          </a:xfrm>
        </p:grpSpPr>
        <p:sp>
          <p:nvSpPr>
            <p:cNvPr id="7" name="Rectangle 6"/>
            <p:cNvSpPr/>
            <p:nvPr/>
          </p:nvSpPr>
          <p:spPr>
            <a:xfrm>
              <a:off x="3534032" y="4335142"/>
              <a:ext cx="5609968" cy="1334529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7898" y="4540740"/>
              <a:ext cx="4962235" cy="9706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1200"/>
                </a:spcAft>
              </a:pP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Những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thay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đổi này có thể là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nhỏ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nhưng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nếu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tất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cả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mọi người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cùng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chung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tay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làm, sẽ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tạo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ra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những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thay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đổi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lớn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.</a:t>
              </a:r>
              <a:endParaRPr lang="en-GB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Rectangle 12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033" y="1728288"/>
            <a:ext cx="7338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rất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nhiều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điều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nếu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nỗ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lực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thay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đổi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hội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tất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mọi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sống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môi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trường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bình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đẳng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4" r="10299" b="57093"/>
          <a:stretch>
            <a:fillRect/>
          </a:stretch>
        </p:blipFill>
        <p:spPr>
          <a:xfrm>
            <a:off x="452760" y="2864418"/>
            <a:ext cx="2610036" cy="3542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64" y="3133817"/>
            <a:ext cx="4011137" cy="3724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Sao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947388"/>
            <a:ext cx="4687410" cy="2823097"/>
            <a:chOff x="3534032" y="4335142"/>
            <a:chExt cx="5609968" cy="1126169"/>
          </a:xfrm>
        </p:grpSpPr>
        <p:sp>
          <p:nvSpPr>
            <p:cNvPr id="7" name="Rectangle 6"/>
            <p:cNvSpPr/>
            <p:nvPr/>
          </p:nvSpPr>
          <p:spPr>
            <a:xfrm>
              <a:off x="3534032" y="4335142"/>
              <a:ext cx="5609968" cy="1122097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7898" y="4540740"/>
              <a:ext cx="4962236" cy="920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1200"/>
                </a:spcAft>
              </a:pP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Chia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sẻ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công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việc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gia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đình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cùng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bố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mẹ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anh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chị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em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trong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nhà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. 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rtl="0">
                <a:spcBef>
                  <a:spcPts val="0"/>
                </a:spcBef>
                <a:spcAft>
                  <a:spcPts val="1200"/>
                </a:spcAft>
              </a:pP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Bày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tỏ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sự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cảm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kích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và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khen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ngợi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thành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viên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trong gia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đình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về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những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đóng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góp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của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họ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dù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là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việc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lớn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hay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việc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nhỏ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  <a:endParaRPr lang="en-GB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Rectangle 12">
            <a:hlinkClick r:id="rId3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033" y="1728288"/>
            <a:ext cx="7338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phải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nỗ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lực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gia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mình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nơi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cởi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mở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, an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toàn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bình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đẳng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việc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chung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gia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đình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trách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tất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cả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mọi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phải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riêng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ai.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Sao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34032" y="3549961"/>
            <a:ext cx="5609968" cy="1697796"/>
            <a:chOff x="3534032" y="4335142"/>
            <a:chExt cx="5609968" cy="1334529"/>
          </a:xfrm>
        </p:grpSpPr>
        <p:sp>
          <p:nvSpPr>
            <p:cNvPr id="7" name="Rectangle 6"/>
            <p:cNvSpPr/>
            <p:nvPr/>
          </p:nvSpPr>
          <p:spPr>
            <a:xfrm>
              <a:off x="3534032" y="4335142"/>
              <a:ext cx="5609968" cy="1334529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7898" y="4540740"/>
              <a:ext cx="4962235" cy="943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1200"/>
                </a:spcAft>
              </a:pP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Mỗi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người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chúng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ta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đều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thú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vị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và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độc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đáo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theo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cách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riêng,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nếu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tất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cả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mọi người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đều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được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khích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lệ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và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động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viên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chúng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ta có thể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tự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tin hơn và thành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công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hơn trong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cuộc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sống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  <a:endParaRPr lang="en-GB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Rectangle 12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033" y="1728288"/>
            <a:ext cx="7338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sẵn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sàng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khích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lệ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lẫn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mọi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tốt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mạnh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tài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mình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.  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 descr="A picture containing pers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5" y="2817731"/>
            <a:ext cx="2843936" cy="4041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posing for a photo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7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20859"/>
            <a:ext cx="9144000" cy="717631"/>
          </a:xfrm>
          <a:prstGeom prst="rect">
            <a:avLst/>
          </a:prstGeom>
          <a:solidFill>
            <a:srgbClr val="D91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Sao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Tạo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GB" sz="2800" b="1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508097"/>
            <a:ext cx="9144000" cy="1164082"/>
            <a:chOff x="3534032" y="4335142"/>
            <a:chExt cx="5609968" cy="1334529"/>
          </a:xfrm>
        </p:grpSpPr>
        <p:sp>
          <p:nvSpPr>
            <p:cNvPr id="7" name="Rectangle 6"/>
            <p:cNvSpPr/>
            <p:nvPr/>
          </p:nvSpPr>
          <p:spPr>
            <a:xfrm>
              <a:off x="3534032" y="4335142"/>
              <a:ext cx="5609968" cy="1334529"/>
            </a:xfrm>
            <a:prstGeom prst="rect">
              <a:avLst/>
            </a:prstGeom>
            <a:solidFill>
              <a:srgbClr val="5B3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7898" y="4540740"/>
              <a:ext cx="4962235" cy="725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1200"/>
                </a:spcAft>
              </a:pP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Chúng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ta có thể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dành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thời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gian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tìm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hiểu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thêm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về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những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người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phụ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nữ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truyền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cảm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hứng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và học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hỏi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từ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họ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. Chia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sẻ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những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điều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thú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vị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về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họ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với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những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người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xung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quanh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để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lan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tỏa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những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điều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tích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cực</a:t>
              </a:r>
              <a:r>
                <a:rPr lang="en-US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.</a:t>
              </a:r>
              <a:endParaRPr lang="en-GB" b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3" name="Rectangle 12">
            <a:hlinkClick r:id="rId2"/>
          </p:cNvPr>
          <p:cNvSpPr/>
          <p:nvPr/>
        </p:nvSpPr>
        <p:spPr>
          <a:xfrm>
            <a:off x="7898296" y="6397701"/>
            <a:ext cx="1245704" cy="46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2616</Words>
  <Application>WPS Presentation</Application>
  <PresentationFormat>On-screen Show (4:3)</PresentationFormat>
  <Paragraphs>73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Twinkl</vt:lpstr>
      <vt:lpstr>Roboto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ha hai</cp:lastModifiedBy>
  <cp:revision>10</cp:revision>
  <dcterms:created xsi:type="dcterms:W3CDTF">2022-01-24T16:28:00Z</dcterms:created>
  <dcterms:modified xsi:type="dcterms:W3CDTF">2024-10-09T13:59:51Z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48637642C4254AA0B959E42B62EC6535_12</vt:lpwstr>
  </property>
  <property fmtid="{D5CDD505-2E9C-101B-9397-08002B2CF9AE}" pid="3" name="KSOProductBuildVer">
    <vt:lpwstr>1033-12.2.0.18283</vt:lpwstr>
  </property>
</Properties>
</file>