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av" ContentType="audio/x-wav"/>
  <Default Extension="png" ContentType="image/png"/>
  <Default Extension="gif" ContentType="image/gi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59"/>
  </p:handoutMasterIdLst>
  <p:sldIdLst>
    <p:sldId id="443" r:id="rId3"/>
    <p:sldId id="444" r:id="rId4"/>
    <p:sldId id="445" r:id="rId6"/>
    <p:sldId id="449" r:id="rId7"/>
    <p:sldId id="448" r:id="rId8"/>
    <p:sldId id="389" r:id="rId9"/>
    <p:sldId id="393" r:id="rId10"/>
    <p:sldId id="394" r:id="rId11"/>
    <p:sldId id="395" r:id="rId12"/>
    <p:sldId id="396" r:id="rId13"/>
    <p:sldId id="364" r:id="rId14"/>
    <p:sldId id="453" r:id="rId15"/>
    <p:sldId id="316" r:id="rId16"/>
    <p:sldId id="492" r:id="rId17"/>
    <p:sldId id="366" r:id="rId18"/>
    <p:sldId id="480" r:id="rId19"/>
    <p:sldId id="481" r:id="rId20"/>
    <p:sldId id="482" r:id="rId21"/>
    <p:sldId id="464" r:id="rId22"/>
    <p:sldId id="465" r:id="rId23"/>
    <p:sldId id="466" r:id="rId24"/>
    <p:sldId id="467" r:id="rId25"/>
    <p:sldId id="468" r:id="rId26"/>
    <p:sldId id="469" r:id="rId27"/>
    <p:sldId id="470" r:id="rId28"/>
    <p:sldId id="471" r:id="rId29"/>
    <p:sldId id="472" r:id="rId30"/>
    <p:sldId id="473" r:id="rId31"/>
    <p:sldId id="474" r:id="rId32"/>
    <p:sldId id="484" r:id="rId33"/>
    <p:sldId id="476" r:id="rId34"/>
    <p:sldId id="455" r:id="rId35"/>
    <p:sldId id="494" r:id="rId36"/>
    <p:sldId id="456" r:id="rId37"/>
    <p:sldId id="457" r:id="rId38"/>
    <p:sldId id="458" r:id="rId39"/>
    <p:sldId id="459" r:id="rId40"/>
    <p:sldId id="460" r:id="rId41"/>
    <p:sldId id="461" r:id="rId42"/>
    <p:sldId id="486" r:id="rId43"/>
    <p:sldId id="462" r:id="rId44"/>
    <p:sldId id="487" r:id="rId45"/>
    <p:sldId id="488" r:id="rId46"/>
    <p:sldId id="489" r:id="rId47"/>
    <p:sldId id="435" r:id="rId48"/>
    <p:sldId id="495" r:id="rId49"/>
    <p:sldId id="491" r:id="rId50"/>
    <p:sldId id="398" r:id="rId51"/>
    <p:sldId id="500" r:id="rId52"/>
    <p:sldId id="497" r:id="rId53"/>
    <p:sldId id="498" r:id="rId54"/>
    <p:sldId id="499" r:id="rId55"/>
    <p:sldId id="439" r:id="rId56"/>
    <p:sldId id="450" r:id="rId57"/>
    <p:sldId id="463" r:id="rId58"/>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FF0000"/>
    <a:srgbClr val="FF00FF"/>
    <a:srgbClr val="66CCFF"/>
    <a:srgbClr val="4DE17B"/>
    <a:srgbClr val="FFFF00"/>
    <a:srgbClr val="C7396F"/>
    <a:srgbClr val="0000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770"/>
    <p:restoredTop sz="88811"/>
  </p:normalViewPr>
  <p:slideViewPr>
    <p:cSldViewPr showGuides="1">
      <p:cViewPr varScale="1">
        <p:scale>
          <a:sx n="78" d="100"/>
          <a:sy n="78" d="100"/>
        </p:scale>
        <p:origin x="1728" y="43"/>
      </p:cViewPr>
      <p:guideLst>
        <p:guide orient="horz" pos="2160"/>
        <p:guide pos="2880"/>
      </p:guideLst>
    </p:cSldViewPr>
  </p:slideViewPr>
  <p:notesTextViewPr>
    <p:cViewPr>
      <p:scale>
        <a:sx n="100" d="100"/>
        <a:sy n="100" d="100"/>
      </p:scale>
      <p:origin x="0" y="0"/>
    </p:cViewPr>
  </p:notesTextViewPr>
  <p:sorterViewPr showFormatting="0">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3.xml"/><Relationship Id="rId59" Type="http://schemas.openxmlformats.org/officeDocument/2006/relationships/handoutMaster" Target="handoutMasters/handoutMaster1.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71010"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71011"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52" name="Rectangle 4"/>
          <p:cNvSpPr>
            <a:spLocks noRo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171013"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Click to edit Master text styles</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Second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Third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Fourth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Fifth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171014"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71015"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63D95013-4838-482E-90C6-065F16F0F4B9}" type="slidenum">
              <a:rPr kumimoji="0" lang="en-US" alt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ln/>
        </p:spPr>
        <p:txBody>
          <a:bodyPr wrap="square" lIns="91440" tIns="45720" rIns="91440" bIns="45720" anchor="t" anchorCtr="0"/>
          <a:p>
            <a:pPr lvl="0" eaLnBrk="1" hangingPunct="1"/>
            <a:endParaRPr lang="en-US" altLang="en-US" dirty="0"/>
          </a:p>
        </p:txBody>
      </p:sp>
      <p:sp>
        <p:nvSpPr>
          <p:cNvPr id="5124" name="Slide Number Placeholder 3"/>
          <p:cNvSpPr txBox="1">
            <a:spLocks noGrp="1"/>
          </p:cNvSpPr>
          <p:nvPr/>
        </p:nvSpPr>
        <p:spPr>
          <a:xfrm>
            <a:off x="3884613" y="8685213"/>
            <a:ext cx="2971800" cy="457200"/>
          </a:xfrm>
          <a:prstGeom prst="rect">
            <a:avLst/>
          </a:prstGeom>
          <a:noFill/>
          <a:ln w="9525">
            <a:noFill/>
          </a:ln>
        </p:spPr>
        <p:txBody>
          <a:bodyPr anchor="b" anchorCtr="0"/>
          <a:p>
            <a:pPr lvl="0" algn="r" eaLnBrk="1" hangingPunct="1">
              <a:spcBef>
                <a:spcPct val="0"/>
              </a:spcBef>
            </a:pPr>
            <a:fld id="{9A0DB2DC-4C9A-4742-B13C-FB6460FD3503}" type="slidenum">
              <a:rPr lang="en-US" altLang="en-US" dirty="0"/>
            </a:fld>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Rectangle 2"/>
          <p:cNvSpPr>
            <a:spLocks noRot="1" noTextEdit="1"/>
          </p:cNvSpPr>
          <p:nvPr>
            <p:ph type="sldImg"/>
          </p:nvPr>
        </p:nvSpPr>
        <p:spPr>
          <a:ln/>
        </p:spPr>
      </p:sp>
      <p:sp>
        <p:nvSpPr>
          <p:cNvPr id="30723" name="Rectangle 3"/>
          <p:cNvSpPr/>
          <p:nvPr>
            <p:ph type="body" idx="1"/>
          </p:nvPr>
        </p:nvSpPr>
        <p:spPr>
          <a:ln/>
        </p:spPr>
        <p:txBody>
          <a:bodyPr wrap="square" lIns="91440" tIns="45720" rIns="91440" bIns="45720" anchor="t" anchorCtr="0"/>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r>
              <a:rPr lang="en-US" altLang="en-US" sz="800" dirty="0"/>
              <a:t>Copyright © 2005 Doan Van Hung - Khoa Lich Su - Dai hoc Quy Nhon 12/2005</a:t>
            </a:r>
            <a:endParaRPr lang="en-US" altLang="en-US" sz="8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Rectangle 2"/>
          <p:cNvSpPr>
            <a:spLocks noRot="1" noTextEdit="1"/>
          </p:cNvSpPr>
          <p:nvPr>
            <p:ph type="sldImg"/>
          </p:nvPr>
        </p:nvSpPr>
        <p:spPr>
          <a:ln/>
        </p:spPr>
      </p:sp>
      <p:sp>
        <p:nvSpPr>
          <p:cNvPr id="32771" name="Rectangle 3"/>
          <p:cNvSpPr/>
          <p:nvPr>
            <p:ph type="body" idx="1"/>
          </p:nvPr>
        </p:nvSpPr>
        <p:spPr>
          <a:ln/>
        </p:spPr>
        <p:txBody>
          <a:bodyPr wrap="square" lIns="91440" tIns="45720" rIns="91440" bIns="45720" anchor="t" anchorCtr="0"/>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r>
              <a:rPr lang="en-US" altLang="en-US" sz="800" dirty="0"/>
              <a:t>Copyright © 2005 Doan Van Hung - Khoa Lich Su - Dai hoc Quy Nhon 12/2005</a:t>
            </a:r>
            <a:endParaRPr lang="en-US" altLang="en-US" sz="8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Rectangle 2"/>
          <p:cNvSpPr>
            <a:spLocks noRot="1" noTextEdit="1"/>
          </p:cNvSpPr>
          <p:nvPr>
            <p:ph type="sldImg"/>
          </p:nvPr>
        </p:nvSpPr>
        <p:spPr>
          <a:ln/>
        </p:spPr>
      </p:sp>
      <p:sp>
        <p:nvSpPr>
          <p:cNvPr id="34819" name="Rectangle 3"/>
          <p:cNvSpPr/>
          <p:nvPr>
            <p:ph type="body" idx="1"/>
          </p:nvPr>
        </p:nvSpPr>
        <p:spPr>
          <a:ln/>
        </p:spPr>
        <p:txBody>
          <a:bodyPr wrap="square" lIns="91440" tIns="45720" rIns="91440" bIns="45720" anchor="t" anchorCtr="0"/>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r>
              <a:rPr lang="en-US" altLang="en-US" sz="800" dirty="0"/>
              <a:t>Copyright © 2005 Doan Van Hung - Khoa Lich Su - Dai hoc Quy Nhon 12/2005</a:t>
            </a:r>
            <a:endParaRPr lang="en-US" altLang="en-US" sz="8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Rectangle 2"/>
          <p:cNvSpPr>
            <a:spLocks noRot="1" noTextEdit="1"/>
          </p:cNvSpPr>
          <p:nvPr>
            <p:ph type="sldImg"/>
          </p:nvPr>
        </p:nvSpPr>
        <p:spPr>
          <a:ln/>
        </p:spPr>
      </p:sp>
      <p:sp>
        <p:nvSpPr>
          <p:cNvPr id="36867" name="Rectangle 3"/>
          <p:cNvSpPr/>
          <p:nvPr>
            <p:ph type="body" idx="1"/>
          </p:nvPr>
        </p:nvSpPr>
        <p:spPr>
          <a:ln/>
        </p:spPr>
        <p:txBody>
          <a:bodyPr wrap="square" lIns="91440" tIns="45720" rIns="91440" bIns="45720" anchor="t" anchorCtr="0"/>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r>
              <a:rPr lang="en-US" altLang="en-US" sz="800" dirty="0"/>
              <a:t>Copyright © 2005 Doan Van Hung - Khoa Lich Su - Dai hoc Quy Nhon 12/2005</a:t>
            </a:r>
            <a:endParaRPr lang="en-US" altLang="en-US" sz="8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Rectangle 2"/>
          <p:cNvSpPr>
            <a:spLocks noRot="1" noTextEdit="1"/>
          </p:cNvSpPr>
          <p:nvPr>
            <p:ph type="sldImg"/>
          </p:nvPr>
        </p:nvSpPr>
        <p:spPr>
          <a:ln/>
        </p:spPr>
      </p:sp>
      <p:sp>
        <p:nvSpPr>
          <p:cNvPr id="38915" name="Rectangle 3"/>
          <p:cNvSpPr/>
          <p:nvPr>
            <p:ph type="body" idx="1"/>
          </p:nvPr>
        </p:nvSpPr>
        <p:spPr>
          <a:ln/>
        </p:spPr>
        <p:txBody>
          <a:bodyPr wrap="square" lIns="91440" tIns="45720" rIns="91440" bIns="45720" anchor="t" anchorCtr="0"/>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r>
              <a:rPr lang="en-US" altLang="en-US" sz="800" dirty="0"/>
              <a:t>Copyright © 2005 Doan Van Hung - Khoa Lich Su - Dai hoc Quy Nhon 12/2005</a:t>
            </a:r>
            <a:endParaRPr lang="en-US" altLang="en-US" sz="8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Rectangle 2"/>
          <p:cNvSpPr>
            <a:spLocks noRot="1" noTextEdit="1"/>
          </p:cNvSpPr>
          <p:nvPr>
            <p:ph type="sldImg"/>
          </p:nvPr>
        </p:nvSpPr>
        <p:spPr>
          <a:ln/>
        </p:spPr>
      </p:sp>
      <p:sp>
        <p:nvSpPr>
          <p:cNvPr id="40963" name="Rectangle 3"/>
          <p:cNvSpPr/>
          <p:nvPr>
            <p:ph type="body" idx="1"/>
          </p:nvPr>
        </p:nvSpPr>
        <p:spPr>
          <a:ln/>
        </p:spPr>
        <p:txBody>
          <a:bodyPr wrap="square" lIns="91440" tIns="45720" rIns="91440" bIns="45720" anchor="t" anchorCtr="0"/>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r>
              <a:rPr lang="en-US" altLang="en-US" sz="800" dirty="0"/>
              <a:t>Copyright © 2005 Doan Van Hung - Khoa Lich Su - Dai hoc Quy Nhon 12/2005</a:t>
            </a:r>
            <a:endParaRPr lang="en-US" altLang="en-US" sz="8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Rectangle 2"/>
          <p:cNvSpPr>
            <a:spLocks noRot="1" noTextEdit="1"/>
          </p:cNvSpPr>
          <p:nvPr>
            <p:ph type="sldImg"/>
          </p:nvPr>
        </p:nvSpPr>
        <p:spPr>
          <a:ln/>
        </p:spPr>
      </p:sp>
      <p:sp>
        <p:nvSpPr>
          <p:cNvPr id="43011" name="Rectangle 3"/>
          <p:cNvSpPr/>
          <p:nvPr>
            <p:ph type="body" idx="1"/>
          </p:nvPr>
        </p:nvSpPr>
        <p:spPr>
          <a:ln/>
        </p:spPr>
        <p:txBody>
          <a:bodyPr wrap="square" lIns="91440" tIns="45720" rIns="91440" bIns="45720" anchor="t" anchorCtr="0"/>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r>
              <a:rPr lang="en-US" altLang="en-US" sz="800" dirty="0"/>
              <a:t>Copyright © 2005 Doan Van Hung - Khoa Lich Su - Dai hoc Quy Nhon 12/2005</a:t>
            </a:r>
            <a:endParaRPr lang="en-US" altLang="en-US" sz="8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Rectangle 2"/>
          <p:cNvSpPr>
            <a:spLocks noRot="1" noTextEdit="1"/>
          </p:cNvSpPr>
          <p:nvPr>
            <p:ph type="sldImg"/>
          </p:nvPr>
        </p:nvSpPr>
        <p:spPr>
          <a:ln/>
        </p:spPr>
      </p:sp>
      <p:sp>
        <p:nvSpPr>
          <p:cNvPr id="45059" name="Rectangle 3"/>
          <p:cNvSpPr/>
          <p:nvPr>
            <p:ph type="body" idx="1"/>
          </p:nvPr>
        </p:nvSpPr>
        <p:spPr>
          <a:ln/>
        </p:spPr>
        <p:txBody>
          <a:bodyPr wrap="square" lIns="91440" tIns="45720" rIns="91440" bIns="45720" anchor="t" anchorCtr="0"/>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r>
              <a:rPr lang="en-US" altLang="en-US" sz="800" dirty="0"/>
              <a:t>Copyright © 2005 Doan Van Hung - Khoa Lich Su - Dai hoc Quy Nhon 12/2005</a:t>
            </a:r>
            <a:endParaRPr lang="en-US" altLang="en-US" sz="8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Rectangle 2"/>
          <p:cNvSpPr>
            <a:spLocks noRot="1" noTextEdit="1"/>
          </p:cNvSpPr>
          <p:nvPr>
            <p:ph type="sldImg"/>
          </p:nvPr>
        </p:nvSpPr>
        <p:spPr>
          <a:ln/>
        </p:spPr>
      </p:sp>
      <p:sp>
        <p:nvSpPr>
          <p:cNvPr id="47107" name="Rectangle 3"/>
          <p:cNvSpPr/>
          <p:nvPr>
            <p:ph type="body" idx="1"/>
          </p:nvPr>
        </p:nvSpPr>
        <p:spPr>
          <a:ln/>
        </p:spPr>
        <p:txBody>
          <a:bodyPr wrap="square" lIns="91440" tIns="45720" rIns="91440" bIns="45720" anchor="t" anchorCtr="0"/>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r>
              <a:rPr lang="en-US" altLang="en-US" sz="800" dirty="0"/>
              <a:t>Copyright © 2005 Doan Van Hung - Khoa Lich Su - Dai hoc Quy Nhon 12/2005</a:t>
            </a:r>
            <a:endParaRPr lang="en-US" altLang="en-US" sz="8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Rectangle 2"/>
          <p:cNvSpPr>
            <a:spLocks noRot="1" noTextEdit="1"/>
          </p:cNvSpPr>
          <p:nvPr>
            <p:ph type="sldImg"/>
          </p:nvPr>
        </p:nvSpPr>
        <p:spPr>
          <a:ln/>
        </p:spPr>
      </p:sp>
      <p:sp>
        <p:nvSpPr>
          <p:cNvPr id="49155" name="Rectangle 3"/>
          <p:cNvSpPr/>
          <p:nvPr>
            <p:ph type="body" idx="1"/>
          </p:nvPr>
        </p:nvSpPr>
        <p:spPr>
          <a:ln/>
        </p:spPr>
        <p:txBody>
          <a:bodyPr wrap="square" lIns="91440" tIns="45720" rIns="91440" bIns="45720" anchor="t" anchorCtr="0"/>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r>
              <a:rPr lang="en-US" altLang="en-US" sz="800" dirty="0"/>
              <a:t>Copyright © 2005 Doan Van Hung - Khoa Lich Su - Dai hoc Quy Nhon 12/2005</a:t>
            </a:r>
            <a:endParaRPr lang="en-US" altLang="en-US" sz="8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spcBef>
                <a:spcPct val="0"/>
              </a:spcBef>
            </a:pPr>
            <a:fld id="{9A0DB2DC-4C9A-4742-B13C-FB6460FD3503}" type="slidenum">
              <a:rPr lang="en-US" altLang="en-US" dirty="0"/>
            </a:fld>
            <a:endParaRPr lang="en-US" altLang="en-US" dirty="0"/>
          </a:p>
        </p:txBody>
      </p:sp>
      <p:sp>
        <p:nvSpPr>
          <p:cNvPr id="10243" name="Rectangle 2"/>
          <p:cNvSpPr>
            <a:spLocks noRot="1" noTextEdit="1"/>
          </p:cNvSpPr>
          <p:nvPr>
            <p:ph type="sldImg"/>
          </p:nvPr>
        </p:nvSpPr>
        <p:spPr>
          <a:ln/>
        </p:spPr>
      </p:sp>
      <p:sp>
        <p:nvSpPr>
          <p:cNvPr id="10244" name="Rectangle 3"/>
          <p:cNvSpPr>
            <a:spLocks noGrp="1"/>
          </p:cNvSpPr>
          <p:nvPr>
            <p:ph type="body" idx="1"/>
          </p:nvPr>
        </p:nvSpPr>
        <p:spPr>
          <a:ln/>
        </p:spPr>
        <p:txBody>
          <a:bodyPr wrap="square" lIns="91440" tIns="45720" rIns="91440" bIns="45720" anchor="t" anchorCtr="0"/>
          <a:p>
            <a:pPr lvl="0" eaLnBrk="1" hangingPunct="1"/>
            <a:endParaRPr lang="vi-V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2" name="Rectangle 2"/>
          <p:cNvSpPr>
            <a:spLocks noRot="1" noTextEdit="1"/>
          </p:cNvSpPr>
          <p:nvPr>
            <p:ph type="sldImg"/>
          </p:nvPr>
        </p:nvSpPr>
        <p:spPr>
          <a:ln/>
        </p:spPr>
      </p:sp>
      <p:sp>
        <p:nvSpPr>
          <p:cNvPr id="51203" name="Rectangle 3"/>
          <p:cNvSpPr/>
          <p:nvPr>
            <p:ph type="body" idx="1"/>
          </p:nvPr>
        </p:nvSpPr>
        <p:spPr>
          <a:ln/>
        </p:spPr>
        <p:txBody>
          <a:bodyPr wrap="square" lIns="91440" tIns="45720" rIns="91440" bIns="45720" anchor="t" anchorCtr="0"/>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r>
              <a:rPr lang="en-US" altLang="en-US" sz="800" dirty="0"/>
              <a:t>Copyright © 2005 Doan Van Hung - Khoa Lich Su - Dai hoc Quy Nhon 12/2005</a:t>
            </a:r>
            <a:endParaRPr lang="en-US" altLang="en-US" sz="8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0" name="Rectangle 2"/>
          <p:cNvSpPr>
            <a:spLocks noRot="1" noTextEdit="1"/>
          </p:cNvSpPr>
          <p:nvPr>
            <p:ph type="sldImg"/>
          </p:nvPr>
        </p:nvSpPr>
        <p:spPr>
          <a:ln/>
        </p:spPr>
      </p:sp>
      <p:sp>
        <p:nvSpPr>
          <p:cNvPr id="53251" name="Rectangle 3"/>
          <p:cNvSpPr/>
          <p:nvPr>
            <p:ph type="body" idx="1"/>
          </p:nvPr>
        </p:nvSpPr>
        <p:spPr>
          <a:ln/>
        </p:spPr>
        <p:txBody>
          <a:bodyPr wrap="square" lIns="91440" tIns="45720" rIns="91440" bIns="45720" anchor="t" anchorCtr="0"/>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r>
              <a:rPr lang="en-US" altLang="en-US" sz="800" dirty="0"/>
              <a:t>Copyright © 2005 Doan Van Hung - Khoa Lich Su - Dai hoc Quy Nhon 12/2005</a:t>
            </a:r>
            <a:endParaRPr lang="en-US" altLang="en-US" sz="8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Rectangle 2"/>
          <p:cNvSpPr>
            <a:spLocks noRot="1" noTextEdit="1"/>
          </p:cNvSpPr>
          <p:nvPr>
            <p:ph type="sldImg"/>
          </p:nvPr>
        </p:nvSpPr>
        <p:spPr>
          <a:ln/>
        </p:spPr>
      </p:sp>
      <p:sp>
        <p:nvSpPr>
          <p:cNvPr id="56323" name="Rectangle 3"/>
          <p:cNvSpPr/>
          <p:nvPr>
            <p:ph type="body" idx="1"/>
          </p:nvPr>
        </p:nvSpPr>
        <p:spPr>
          <a:ln/>
        </p:spPr>
        <p:txBody>
          <a:bodyPr wrap="square" lIns="91440" tIns="45720" rIns="91440" bIns="45720" anchor="t" anchorCtr="0"/>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r>
              <a:rPr lang="en-US" altLang="en-US" sz="800" dirty="0"/>
              <a:t>Copyright © 2005 Doan Van Hung - Khoa Lich Su - Dai hoc Quy Nhon 12/2005</a:t>
            </a:r>
            <a:endParaRPr lang="en-US" altLang="en-US" sz="8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4" name="Rectangle 7"/>
          <p:cNvSpPr txBox="1">
            <a:spLocks noGrp="1"/>
          </p:cNvSpPr>
          <p:nvPr/>
        </p:nvSpPr>
        <p:spPr>
          <a:xfrm>
            <a:off x="3884613" y="8685213"/>
            <a:ext cx="2971800" cy="457200"/>
          </a:xfrm>
          <a:prstGeom prst="rect">
            <a:avLst/>
          </a:prstGeom>
          <a:noFill/>
          <a:ln w="9525">
            <a:noFill/>
          </a:ln>
        </p:spPr>
        <p:txBody>
          <a:bodyPr anchor="b" anchorCtr="0"/>
          <a:p>
            <a:pPr lvl="0" algn="r" eaLnBrk="1" hangingPunct="1">
              <a:spcBef>
                <a:spcPct val="0"/>
              </a:spcBef>
            </a:pPr>
            <a:fld id="{9A0DB2DC-4C9A-4742-B13C-FB6460FD3503}" type="slidenum">
              <a:rPr lang="en-US" altLang="en-US" dirty="0"/>
            </a:fld>
            <a:endParaRPr lang="en-US" altLang="en-US" dirty="0"/>
          </a:p>
        </p:txBody>
      </p:sp>
      <p:sp>
        <p:nvSpPr>
          <p:cNvPr id="59395" name="Rectangle 2"/>
          <p:cNvSpPr>
            <a:spLocks noRot="1" noTextEdit="1"/>
          </p:cNvSpPr>
          <p:nvPr>
            <p:ph type="sldImg"/>
          </p:nvPr>
        </p:nvSpPr>
        <p:spPr>
          <a:ln/>
        </p:spPr>
      </p:sp>
      <p:sp>
        <p:nvSpPr>
          <p:cNvPr id="59396" name="Rectangle 3"/>
          <p:cNvSpPr>
            <a:spLocks noGrp="1"/>
          </p:cNvSpPr>
          <p:nvPr>
            <p:ph type="body" idx="1"/>
          </p:nvPr>
        </p:nvSpPr>
        <p:spPr>
          <a:ln/>
        </p:spPr>
        <p:txBody>
          <a:bodyPr wrap="square" lIns="91440" tIns="45720" rIns="91440" bIns="45720" anchor="t" anchorCtr="0"/>
          <a:p>
            <a:pPr lvl="0"/>
            <a:endParaRPr lang="vi-V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4" name="Rectangle 7"/>
          <p:cNvSpPr txBox="1">
            <a:spLocks noGrp="1"/>
          </p:cNvSpPr>
          <p:nvPr/>
        </p:nvSpPr>
        <p:spPr>
          <a:xfrm>
            <a:off x="3884613" y="8685213"/>
            <a:ext cx="2971800" cy="457200"/>
          </a:xfrm>
          <a:prstGeom prst="rect">
            <a:avLst/>
          </a:prstGeom>
          <a:noFill/>
          <a:ln w="9525">
            <a:noFill/>
          </a:ln>
        </p:spPr>
        <p:txBody>
          <a:bodyPr anchor="b" anchorCtr="0"/>
          <a:p>
            <a:pPr lvl="0" algn="r" eaLnBrk="1" hangingPunct="1">
              <a:spcBef>
                <a:spcPct val="0"/>
              </a:spcBef>
            </a:pPr>
            <a:fld id="{9A0DB2DC-4C9A-4742-B13C-FB6460FD3503}" type="slidenum">
              <a:rPr lang="en-US" altLang="en-US" dirty="0"/>
            </a:fld>
            <a:endParaRPr lang="en-US" altLang="en-US" dirty="0"/>
          </a:p>
        </p:txBody>
      </p:sp>
      <p:sp>
        <p:nvSpPr>
          <p:cNvPr id="69635" name="Rectangle 2"/>
          <p:cNvSpPr>
            <a:spLocks noRot="1" noTextEdit="1"/>
          </p:cNvSpPr>
          <p:nvPr>
            <p:ph type="sldImg"/>
          </p:nvPr>
        </p:nvSpPr>
        <p:spPr>
          <a:ln/>
        </p:spPr>
      </p:sp>
      <p:sp>
        <p:nvSpPr>
          <p:cNvPr id="69636" name="Rectangle 3"/>
          <p:cNvSpPr>
            <a:spLocks noGrp="1"/>
          </p:cNvSpPr>
          <p:nvPr>
            <p:ph type="body" idx="1"/>
          </p:nvPr>
        </p:nvSpPr>
        <p:spPr>
          <a:ln/>
        </p:spPr>
        <p:txBody>
          <a:bodyPr wrap="square" lIns="91440" tIns="45720" rIns="91440" bIns="45720" anchor="t" anchorCtr="0"/>
          <a:p>
            <a:pPr lvl="0" eaLnBrk="1" hangingPunct="1"/>
            <a:endParaRPr lang="vi-V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2" name="Rectangle 7"/>
          <p:cNvSpPr txBox="1">
            <a:spLocks noGrp="1"/>
          </p:cNvSpPr>
          <p:nvPr/>
        </p:nvSpPr>
        <p:spPr>
          <a:xfrm>
            <a:off x="3884613" y="8685213"/>
            <a:ext cx="2971800" cy="457200"/>
          </a:xfrm>
          <a:prstGeom prst="rect">
            <a:avLst/>
          </a:prstGeom>
          <a:noFill/>
          <a:ln w="9525">
            <a:noFill/>
          </a:ln>
        </p:spPr>
        <p:txBody>
          <a:bodyPr anchor="b" anchorCtr="0"/>
          <a:p>
            <a:pPr lvl="0" algn="r" eaLnBrk="1" hangingPunct="1">
              <a:spcBef>
                <a:spcPct val="0"/>
              </a:spcBef>
            </a:pPr>
            <a:fld id="{9A0DB2DC-4C9A-4742-B13C-FB6460FD3503}" type="slidenum">
              <a:rPr lang="en-US" altLang="en-US" dirty="0"/>
            </a:fld>
            <a:endParaRPr lang="en-US" altLang="en-US" dirty="0"/>
          </a:p>
        </p:txBody>
      </p:sp>
      <p:sp>
        <p:nvSpPr>
          <p:cNvPr id="71683" name="Rectangle 2"/>
          <p:cNvSpPr>
            <a:spLocks noRot="1" noTextEdit="1"/>
          </p:cNvSpPr>
          <p:nvPr>
            <p:ph type="sldImg"/>
          </p:nvPr>
        </p:nvSpPr>
        <p:spPr>
          <a:ln/>
        </p:spPr>
      </p:sp>
      <p:sp>
        <p:nvSpPr>
          <p:cNvPr id="71684" name="Rectangle 3"/>
          <p:cNvSpPr>
            <a:spLocks noGrp="1"/>
          </p:cNvSpPr>
          <p:nvPr>
            <p:ph type="body" idx="1"/>
          </p:nvPr>
        </p:nvSpPr>
        <p:spPr>
          <a:ln/>
        </p:spPr>
        <p:txBody>
          <a:bodyPr wrap="square" lIns="91440" tIns="45720" rIns="91440" bIns="45720" anchor="t" anchorCtr="0"/>
          <a:p>
            <a:pPr lvl="0" eaLnBrk="1" hangingPunct="1"/>
            <a:endParaRPr lang="vi-V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3730" name="Rectangle 7"/>
          <p:cNvSpPr txBox="1">
            <a:spLocks noGrp="1"/>
          </p:cNvSpPr>
          <p:nvPr/>
        </p:nvSpPr>
        <p:spPr>
          <a:xfrm>
            <a:off x="3884613" y="8685213"/>
            <a:ext cx="2971800" cy="457200"/>
          </a:xfrm>
          <a:prstGeom prst="rect">
            <a:avLst/>
          </a:prstGeom>
          <a:noFill/>
          <a:ln w="9525">
            <a:noFill/>
          </a:ln>
        </p:spPr>
        <p:txBody>
          <a:bodyPr anchor="b" anchorCtr="0"/>
          <a:p>
            <a:pPr lvl="0" algn="r" eaLnBrk="1" hangingPunct="1">
              <a:spcBef>
                <a:spcPct val="0"/>
              </a:spcBef>
            </a:pPr>
            <a:fld id="{9A0DB2DC-4C9A-4742-B13C-FB6460FD3503}" type="slidenum">
              <a:rPr lang="en-US" altLang="en-US" dirty="0"/>
            </a:fld>
            <a:endParaRPr lang="en-US" altLang="en-US" dirty="0"/>
          </a:p>
        </p:txBody>
      </p:sp>
      <p:sp>
        <p:nvSpPr>
          <p:cNvPr id="73731" name="Rectangle 2"/>
          <p:cNvSpPr>
            <a:spLocks noRot="1" noTextEdit="1"/>
          </p:cNvSpPr>
          <p:nvPr>
            <p:ph type="sldImg"/>
          </p:nvPr>
        </p:nvSpPr>
        <p:spPr>
          <a:ln/>
        </p:spPr>
      </p:sp>
      <p:sp>
        <p:nvSpPr>
          <p:cNvPr id="73732" name="Rectangle 3"/>
          <p:cNvSpPr>
            <a:spLocks noGrp="1"/>
          </p:cNvSpPr>
          <p:nvPr>
            <p:ph type="body" idx="1"/>
          </p:nvPr>
        </p:nvSpPr>
        <p:spPr>
          <a:ln/>
        </p:spPr>
        <p:txBody>
          <a:bodyPr wrap="square" lIns="91440" tIns="45720" rIns="91440" bIns="45720" anchor="t" anchorCtr="0"/>
          <a:p>
            <a:pPr lvl="0" eaLnBrk="1" hangingPunct="1"/>
            <a:endParaRPr lang="vi-V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6" name="Rectangle 7"/>
          <p:cNvSpPr txBox="1">
            <a:spLocks noGrp="1"/>
          </p:cNvSpPr>
          <p:nvPr/>
        </p:nvSpPr>
        <p:spPr>
          <a:xfrm>
            <a:off x="3884613" y="8685213"/>
            <a:ext cx="2971800" cy="457200"/>
          </a:xfrm>
          <a:prstGeom prst="rect">
            <a:avLst/>
          </a:prstGeom>
          <a:noFill/>
          <a:ln w="9525">
            <a:noFill/>
          </a:ln>
        </p:spPr>
        <p:txBody>
          <a:bodyPr anchor="b" anchorCtr="0"/>
          <a:p>
            <a:pPr lvl="0" algn="r" eaLnBrk="1" hangingPunct="1">
              <a:spcBef>
                <a:spcPct val="0"/>
              </a:spcBef>
            </a:pPr>
            <a:fld id="{9A0DB2DC-4C9A-4742-B13C-FB6460FD3503}" type="slidenum">
              <a:rPr lang="en-US" altLang="en-US" dirty="0"/>
            </a:fld>
            <a:endParaRPr lang="en-US" altLang="en-US" dirty="0"/>
          </a:p>
        </p:txBody>
      </p:sp>
      <p:sp>
        <p:nvSpPr>
          <p:cNvPr id="77827" name="Rectangle 2"/>
          <p:cNvSpPr>
            <a:spLocks noRot="1" noTextEdit="1"/>
          </p:cNvSpPr>
          <p:nvPr>
            <p:ph type="sldImg"/>
          </p:nvPr>
        </p:nvSpPr>
        <p:spPr>
          <a:ln/>
        </p:spPr>
      </p:sp>
      <p:sp>
        <p:nvSpPr>
          <p:cNvPr id="77828" name="Rectangle 3"/>
          <p:cNvSpPr>
            <a:spLocks noGrp="1"/>
          </p:cNvSpPr>
          <p:nvPr>
            <p:ph type="body" idx="1"/>
          </p:nvPr>
        </p:nvSpPr>
        <p:spPr>
          <a:ln/>
        </p:spPr>
        <p:txBody>
          <a:bodyPr wrap="square" lIns="91440" tIns="45720" rIns="91440" bIns="45720" anchor="t" anchorCtr="0"/>
          <a:p>
            <a:pPr lvl="0"/>
            <a:endParaRPr lang="vi-V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8" name="Rectangle 7"/>
          <p:cNvSpPr txBox="1">
            <a:spLocks noGrp="1"/>
          </p:cNvSpPr>
          <p:nvPr/>
        </p:nvSpPr>
        <p:spPr>
          <a:xfrm>
            <a:off x="3884613" y="8685213"/>
            <a:ext cx="2971800" cy="457200"/>
          </a:xfrm>
          <a:prstGeom prst="rect">
            <a:avLst/>
          </a:prstGeom>
          <a:noFill/>
          <a:ln w="9525">
            <a:noFill/>
          </a:ln>
        </p:spPr>
        <p:txBody>
          <a:bodyPr anchor="b" anchorCtr="0"/>
          <a:p>
            <a:pPr lvl="0" algn="r" eaLnBrk="1" hangingPunct="1">
              <a:spcBef>
                <a:spcPct val="0"/>
              </a:spcBef>
            </a:pPr>
            <a:fld id="{9A0DB2DC-4C9A-4742-B13C-FB6460FD3503}" type="slidenum">
              <a:rPr lang="en-US" altLang="en-US" dirty="0"/>
            </a:fld>
            <a:endParaRPr lang="en-US" altLang="en-US" dirty="0"/>
          </a:p>
        </p:txBody>
      </p:sp>
      <p:sp>
        <p:nvSpPr>
          <p:cNvPr id="80899" name="Rectangle 2"/>
          <p:cNvSpPr>
            <a:spLocks noRot="1" noTextEdit="1"/>
          </p:cNvSpPr>
          <p:nvPr>
            <p:ph type="sldImg"/>
          </p:nvPr>
        </p:nvSpPr>
        <p:spPr>
          <a:ln/>
        </p:spPr>
      </p:sp>
      <p:sp>
        <p:nvSpPr>
          <p:cNvPr id="80900" name="Rectangle 3"/>
          <p:cNvSpPr>
            <a:spLocks noGrp="1"/>
          </p:cNvSpPr>
          <p:nvPr>
            <p:ph type="body" idx="1"/>
          </p:nvPr>
        </p:nvSpPr>
        <p:spPr>
          <a:ln/>
        </p:spPr>
        <p:txBody>
          <a:bodyPr wrap="square" lIns="91440" tIns="45720" rIns="91440" bIns="45720" anchor="t" anchorCtr="0"/>
          <a:p>
            <a:pPr lvl="0"/>
            <a:endParaRPr lang="vi-V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Rectangle 2"/>
          <p:cNvSpPr>
            <a:spLocks noRot="1" noTextEdit="1"/>
          </p:cNvSpPr>
          <p:nvPr>
            <p:ph type="sldImg"/>
          </p:nvPr>
        </p:nvSpPr>
        <p:spPr>
          <a:ln/>
        </p:spPr>
      </p:sp>
      <p:sp>
        <p:nvSpPr>
          <p:cNvPr id="82947" name="Rectangle 3"/>
          <p:cNvSpPr/>
          <p:nvPr>
            <p:ph type="body" idx="1"/>
          </p:nvPr>
        </p:nvSpPr>
        <p:spPr>
          <a:ln/>
        </p:spPr>
        <p:txBody>
          <a:bodyPr wrap="square" lIns="91440" tIns="45720" rIns="91440" bIns="45720" anchor="t" anchorCtr="0"/>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r>
              <a:rPr lang="en-US" altLang="en-US" sz="800" dirty="0"/>
              <a:t>Copyright © 2005 Doan Van Hung - Khoa Lich Su - Dai hoc Quy Nhon 12/2005</a:t>
            </a:r>
            <a:endParaRPr lang="en-US" altLang="en-US" sz="8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spcBef>
                <a:spcPct val="0"/>
              </a:spcBef>
            </a:pPr>
            <a:fld id="{9A0DB2DC-4C9A-4742-B13C-FB6460FD3503}" type="slidenum">
              <a:rPr lang="en-US" altLang="en-US" dirty="0"/>
            </a:fld>
            <a:endParaRPr lang="en-US" altLang="en-US" dirty="0"/>
          </a:p>
        </p:txBody>
      </p:sp>
      <p:sp>
        <p:nvSpPr>
          <p:cNvPr id="12291" name="Rectangle 2"/>
          <p:cNvSpPr>
            <a:spLocks noRot="1" noTextEdit="1"/>
          </p:cNvSpPr>
          <p:nvPr>
            <p:ph type="sldImg"/>
          </p:nvPr>
        </p:nvSpPr>
        <p:spPr>
          <a:ln/>
        </p:spPr>
      </p:sp>
      <p:sp>
        <p:nvSpPr>
          <p:cNvPr id="12292" name="Rectangle 3"/>
          <p:cNvSpPr>
            <a:spLocks noGrp="1"/>
          </p:cNvSpPr>
          <p:nvPr>
            <p:ph type="body" idx="1"/>
          </p:nvPr>
        </p:nvSpPr>
        <p:spPr>
          <a:ln/>
        </p:spPr>
        <p:txBody>
          <a:bodyPr wrap="square" lIns="91440" tIns="45720" rIns="91440" bIns="45720" anchor="t" anchorCtr="0"/>
          <a:p>
            <a:pPr lvl="0" eaLnBrk="1" hangingPunct="1"/>
            <a:endParaRPr lang="vi-V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4" name="Rectangle 2"/>
          <p:cNvSpPr>
            <a:spLocks noRot="1" noTextEdit="1"/>
          </p:cNvSpPr>
          <p:nvPr>
            <p:ph type="sldImg"/>
          </p:nvPr>
        </p:nvSpPr>
        <p:spPr>
          <a:ln/>
        </p:spPr>
      </p:sp>
      <p:sp>
        <p:nvSpPr>
          <p:cNvPr id="84995" name="Rectangle 3"/>
          <p:cNvSpPr/>
          <p:nvPr>
            <p:ph type="body" idx="1"/>
          </p:nvPr>
        </p:nvSpPr>
        <p:spPr>
          <a:ln/>
        </p:spPr>
        <p:txBody>
          <a:bodyPr wrap="square" lIns="91440" tIns="45720" rIns="91440" bIns="45720" anchor="t" anchorCtr="0"/>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r>
              <a:rPr lang="en-US" altLang="en-US" sz="800" dirty="0"/>
              <a:t>Copyright © 2005 Doan Van Hung - Khoa Lich Su - Dai hoc Quy Nhon 12/2005</a:t>
            </a:r>
            <a:endParaRPr lang="en-US" altLang="en-US" sz="8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spcBef>
                <a:spcPct val="0"/>
              </a:spcBef>
            </a:pPr>
            <a:fld id="{9A0DB2DC-4C9A-4742-B13C-FB6460FD3503}" type="slidenum">
              <a:rPr lang="en-US" altLang="en-US" dirty="0"/>
            </a:fld>
            <a:endParaRPr lang="en-US" altLang="en-US" dirty="0"/>
          </a:p>
        </p:txBody>
      </p:sp>
      <p:sp>
        <p:nvSpPr>
          <p:cNvPr id="14339" name="Rectangle 2"/>
          <p:cNvSpPr>
            <a:spLocks noRot="1" noTextEdit="1"/>
          </p:cNvSpPr>
          <p:nvPr>
            <p:ph type="sldImg"/>
          </p:nvPr>
        </p:nvSpPr>
        <p:spPr>
          <a:ln/>
        </p:spPr>
      </p:sp>
      <p:sp>
        <p:nvSpPr>
          <p:cNvPr id="14340" name="Rectangle 3"/>
          <p:cNvSpPr>
            <a:spLocks noGrp="1"/>
          </p:cNvSpPr>
          <p:nvPr>
            <p:ph type="body" idx="1"/>
          </p:nvPr>
        </p:nvSpPr>
        <p:spPr>
          <a:ln/>
        </p:spPr>
        <p:txBody>
          <a:bodyPr wrap="square" lIns="91440" tIns="45720" rIns="91440" bIns="45720" anchor="t" anchorCtr="0"/>
          <a:p>
            <a:pPr lvl="0" eaLnBrk="1" hangingPunct="1"/>
            <a:endParaRPr lang="vi-V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spcBef>
                <a:spcPct val="0"/>
              </a:spcBef>
            </a:pPr>
            <a:fld id="{9A0DB2DC-4C9A-4742-B13C-FB6460FD3503}" type="slidenum">
              <a:rPr lang="en-US" altLang="en-US" dirty="0"/>
            </a:fld>
            <a:endParaRPr lang="en-US" altLang="en-US" dirty="0"/>
          </a:p>
        </p:txBody>
      </p:sp>
      <p:sp>
        <p:nvSpPr>
          <p:cNvPr id="16387" name="Rectangle 2"/>
          <p:cNvSpPr>
            <a:spLocks noRot="1" noTextEdit="1"/>
          </p:cNvSpPr>
          <p:nvPr>
            <p:ph type="sldImg"/>
          </p:nvPr>
        </p:nvSpPr>
        <p:spPr>
          <a:ln/>
        </p:spPr>
      </p:sp>
      <p:sp>
        <p:nvSpPr>
          <p:cNvPr id="16388" name="Rectangle 3"/>
          <p:cNvSpPr>
            <a:spLocks noGrp="1"/>
          </p:cNvSpPr>
          <p:nvPr>
            <p:ph type="body" idx="1"/>
          </p:nvPr>
        </p:nvSpPr>
        <p:spPr>
          <a:ln/>
        </p:spPr>
        <p:txBody>
          <a:bodyPr wrap="square" lIns="91440" tIns="45720" rIns="91440" bIns="45720" anchor="t" anchorCtr="0"/>
          <a:p>
            <a:pPr lvl="0" eaLnBrk="1" hangingPunct="1"/>
            <a:endParaRPr lang="vi-V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spcBef>
                <a:spcPct val="0"/>
              </a:spcBef>
            </a:pPr>
            <a:fld id="{9A0DB2DC-4C9A-4742-B13C-FB6460FD3503}" type="slidenum">
              <a:rPr lang="en-US" altLang="en-US" dirty="0"/>
            </a:fld>
            <a:endParaRPr lang="en-US" altLang="en-US" dirty="0"/>
          </a:p>
        </p:txBody>
      </p:sp>
      <p:sp>
        <p:nvSpPr>
          <p:cNvPr id="18435" name="Rectangle 2"/>
          <p:cNvSpPr>
            <a:spLocks noRot="1" noTextEdit="1"/>
          </p:cNvSpPr>
          <p:nvPr>
            <p:ph type="sldImg"/>
          </p:nvPr>
        </p:nvSpPr>
        <p:spPr>
          <a:ln/>
        </p:spPr>
      </p:sp>
      <p:sp>
        <p:nvSpPr>
          <p:cNvPr id="18436" name="Rectangle 3"/>
          <p:cNvSpPr>
            <a:spLocks noGrp="1"/>
          </p:cNvSpPr>
          <p:nvPr>
            <p:ph type="body" idx="1"/>
          </p:nvPr>
        </p:nvSpPr>
        <p:spPr>
          <a:ln/>
        </p:spPr>
        <p:txBody>
          <a:bodyPr wrap="square" lIns="91440" tIns="45720" rIns="91440" bIns="45720" anchor="t" anchorCtr="0"/>
          <a:p>
            <a:pPr lvl="0" eaLnBrk="1" hangingPunct="1"/>
            <a:endParaRPr lang="vi-V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Rectangle 7"/>
          <p:cNvSpPr txBox="1">
            <a:spLocks noGrp="1"/>
          </p:cNvSpPr>
          <p:nvPr/>
        </p:nvSpPr>
        <p:spPr>
          <a:xfrm>
            <a:off x="3884613" y="8685213"/>
            <a:ext cx="2971800" cy="457200"/>
          </a:xfrm>
          <a:prstGeom prst="rect">
            <a:avLst/>
          </a:prstGeom>
          <a:noFill/>
          <a:ln w="9525">
            <a:noFill/>
          </a:ln>
        </p:spPr>
        <p:txBody>
          <a:bodyPr anchor="b" anchorCtr="0"/>
          <a:p>
            <a:pPr lvl="0" algn="r" eaLnBrk="1" hangingPunct="1">
              <a:spcBef>
                <a:spcPct val="0"/>
              </a:spcBef>
            </a:pPr>
            <a:fld id="{9A0DB2DC-4C9A-4742-B13C-FB6460FD3503}" type="slidenum">
              <a:rPr lang="en-US" altLang="en-US" dirty="0"/>
            </a:fld>
            <a:endParaRPr lang="en-US" altLang="en-US" dirty="0"/>
          </a:p>
        </p:txBody>
      </p:sp>
      <p:sp>
        <p:nvSpPr>
          <p:cNvPr id="23555" name="Rectangle 2"/>
          <p:cNvSpPr>
            <a:spLocks noRot="1" noTextEdit="1"/>
          </p:cNvSpPr>
          <p:nvPr>
            <p:ph type="sldImg"/>
          </p:nvPr>
        </p:nvSpPr>
        <p:spPr>
          <a:ln/>
        </p:spPr>
      </p:sp>
      <p:sp>
        <p:nvSpPr>
          <p:cNvPr id="23556" name="Rectangle 3"/>
          <p:cNvSpPr>
            <a:spLocks noGrp="1"/>
          </p:cNvSpPr>
          <p:nvPr>
            <p:ph type="body" idx="1"/>
          </p:nvPr>
        </p:nvSpPr>
        <p:spPr>
          <a:ln/>
        </p:spPr>
        <p:txBody>
          <a:bodyPr wrap="square" lIns="91440" tIns="45720" rIns="91440" bIns="45720" anchor="t" anchorCtr="0"/>
          <a:p>
            <a:pPr lvl="0"/>
            <a:endParaRPr lang="vi-V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Rectangle 2"/>
          <p:cNvSpPr>
            <a:spLocks noRot="1" noTextEdit="1"/>
          </p:cNvSpPr>
          <p:nvPr>
            <p:ph type="sldImg"/>
          </p:nvPr>
        </p:nvSpPr>
        <p:spPr>
          <a:ln/>
        </p:spPr>
      </p:sp>
      <p:sp>
        <p:nvSpPr>
          <p:cNvPr id="26627" name="Rectangle 3"/>
          <p:cNvSpPr/>
          <p:nvPr>
            <p:ph type="body" idx="1"/>
          </p:nvPr>
        </p:nvSpPr>
        <p:spPr>
          <a:ln/>
        </p:spPr>
        <p:txBody>
          <a:bodyPr wrap="square" lIns="91440" tIns="45720" rIns="91440" bIns="45720" anchor="t" anchorCtr="0"/>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r>
              <a:rPr lang="en-US" altLang="en-US" sz="800" dirty="0"/>
              <a:t>Copyright © 2005 Doan Van Hung - Khoa Lich Su - Dai hoc Quy Nhon 12/2005</a:t>
            </a:r>
            <a:endParaRPr lang="en-US" altLang="en-US" sz="8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Rectangle 2"/>
          <p:cNvSpPr>
            <a:spLocks noRot="1" noTextEdit="1"/>
          </p:cNvSpPr>
          <p:nvPr>
            <p:ph type="sldImg"/>
          </p:nvPr>
        </p:nvSpPr>
        <p:spPr>
          <a:ln/>
        </p:spPr>
      </p:sp>
      <p:sp>
        <p:nvSpPr>
          <p:cNvPr id="28675" name="Rectangle 3"/>
          <p:cNvSpPr/>
          <p:nvPr>
            <p:ph type="body" idx="1"/>
          </p:nvPr>
        </p:nvSpPr>
        <p:spPr>
          <a:ln/>
        </p:spPr>
        <p:txBody>
          <a:bodyPr wrap="square" lIns="91440" tIns="45720" rIns="91440" bIns="45720" anchor="t" anchorCtr="0"/>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endParaRPr lang="en-US" altLang="en-US" sz="800" dirty="0"/>
          </a:p>
          <a:p>
            <a:pPr lvl="0">
              <a:lnSpc>
                <a:spcPct val="80000"/>
              </a:lnSpc>
            </a:pPr>
            <a:r>
              <a:rPr lang="en-US" altLang="en-US" sz="800" dirty="0"/>
              <a:t>Copyright © 2005 Doan Van Hung - Khoa Lich Su - Dai hoc Quy Nhon 12/2005</a:t>
            </a:r>
            <a:endParaRPr lang="en-US" altLang="en-US" sz="8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01E1FC1-151B-4946-8E0F-97B39144BDAD}" type="datetimeFigureOut">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B376F49-9BEC-4779-9D32-4CA948EF77CC}"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01E1FC1-151B-4946-8E0F-97B39144BDAD}" type="datetimeFigureOut">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B376F49-9BEC-4779-9D32-4CA948EF77CC}"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01E1FC1-151B-4946-8E0F-97B39144BDAD}" type="datetimeFigureOut">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B376F49-9BEC-4779-9D32-4CA948EF77CC}"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01E1FC1-151B-4946-8E0F-97B39144BDAD}" type="datetimeFigureOut">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B376F49-9BEC-4779-9D32-4CA948EF77CC}"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01E1FC1-151B-4946-8E0F-97B39144BDAD}" type="datetimeFigureOut">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B376F49-9BEC-4779-9D32-4CA948EF77CC}"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01E1FC1-151B-4946-8E0F-97B39144BDAD}" type="datetimeFigureOut">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B376F49-9BEC-4779-9D32-4CA948EF77CC}"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01E1FC1-151B-4946-8E0F-97B39144BDAD}" type="datetimeFigureOut">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B376F49-9BEC-4779-9D32-4CA948EF77CC}"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01E1FC1-151B-4946-8E0F-97B39144BDAD}" type="datetimeFigureOut">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B376F49-9BEC-4779-9D32-4CA948EF77CC}"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01E1FC1-151B-4946-8E0F-97B39144BDAD}" type="datetimeFigureOut">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B376F49-9BEC-4779-9D32-4CA948EF77CC}"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01E1FC1-151B-4946-8E0F-97B39144BDAD}" type="datetimeFigureOut">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B376F49-9BEC-4779-9D32-4CA948EF77CC}"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01E1FC1-151B-4946-8E0F-97B39144BDAD}" type="datetimeFigureOut">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B376F49-9BEC-4779-9D32-4CA948EF77CC}"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comb/>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1269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fld id="{C01E1FC1-151B-4946-8E0F-97B39144BDAD}" type="datetimeFigureOut">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1269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1269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4B376F49-9BEC-4779-9D32-4CA948EF77CC}"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comb/>
  </p:transition>
  <p:timing>
    <p:tnLst>
      <p:par>
        <p:cTn id="1" dur="indefinite" restart="never" nodeType="tmRoot"/>
      </p:par>
    </p:tnLst>
  </p:timing>
  <p:hf sldNum="0"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GIF"/><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png"/><Relationship Id="rId4" Type="http://schemas.microsoft.com/office/2007/relationships/media" Target="file:///G:\Khuc%20hat%20chim%20son%20ca%20-%20Van%20Anh%20%5bNCT%2057633893469387881250%5d.mp3" TargetMode="External"/><Relationship Id="rId3" Type="http://schemas.openxmlformats.org/officeDocument/2006/relationships/audio" Target="file:///G:\Khuc%20hat%20chim%20son%20ca%20-%20Van%20Anh%20%5bNCT%2057633893469387881250%5d.mp3" TargetMode="External"/><Relationship Id="rId2" Type="http://schemas.openxmlformats.org/officeDocument/2006/relationships/image" Target="../media/image18.jpeg"/><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7.xml"/><Relationship Id="rId5" Type="http://schemas.openxmlformats.org/officeDocument/2006/relationships/image" Target="../media/image22.GIF"/><Relationship Id="rId4" Type="http://schemas.openxmlformats.org/officeDocument/2006/relationships/image" Target="../media/image21.wmf"/><Relationship Id="rId3" Type="http://schemas.openxmlformats.org/officeDocument/2006/relationships/oleObject" Target="../embeddings/oleObject1.bin"/><Relationship Id="rId2" Type="http://schemas.openxmlformats.org/officeDocument/2006/relationships/image" Target="../media/image20.GIF"/><Relationship Id="rId1"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GIF"/></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10.png"/><Relationship Id="rId2" Type="http://schemas.microsoft.com/office/2007/relationships/media" Target="file:///C:\Users\Viet%20Tan\Desktop\Nhac%20tro%20choi.mp3" TargetMode="External"/><Relationship Id="rId1" Type="http://schemas.openxmlformats.org/officeDocument/2006/relationships/audio" Target="file:///C:\Users\Viet%20Tan\Desktop\Nhac%20tro%20choi.mp3" TargetMode="Externa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GIF"/></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audio" Target="../media/audio4.wav"/><Relationship Id="rId3" Type="http://schemas.openxmlformats.org/officeDocument/2006/relationships/image" Target="../media/image24.jpeg"/><Relationship Id="rId2" Type="http://schemas.openxmlformats.org/officeDocument/2006/relationships/image" Target="../media/image10.png"/><Relationship Id="rId1" Type="http://schemas.openxmlformats.org/officeDocument/2006/relationships/audio" Target="../media/audio3.wav"/></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audio" Target="../media/audio4.wav"/><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audio" Target="../media/audio3.wav"/></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audio" Target="../media/audio2.wav"/><Relationship Id="rId3" Type="http://schemas.openxmlformats.org/officeDocument/2006/relationships/audio" Target="../media/audio4.wav"/><Relationship Id="rId2" Type="http://schemas.openxmlformats.org/officeDocument/2006/relationships/image" Target="../media/image10.png"/><Relationship Id="rId1" Type="http://schemas.openxmlformats.org/officeDocument/2006/relationships/audio" Target="../media/audio3.wav"/></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audio" Target="../media/audio4.wav"/><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audio" Target="../media/audio3.wav"/></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9.png"/><Relationship Id="rId6" Type="http://schemas.microsoft.com/office/2007/relationships/media" Target="file:///E:\T&#7892;NG%20H&#7906;P%20NH&#7840;C%20-%20PHIM%20-%20H&#192;I\bai%20hat%20hat%20ve%20nguoi%20phu%20nu\Long%20me%20Dan%20bau%20dan%20tranh%20sao%20-%20Dang%20cap%20nhat.mp3" TargetMode="External"/><Relationship Id="rId5" Type="http://schemas.openxmlformats.org/officeDocument/2006/relationships/audio" Target="file:///E:\T&#7892;NG%20H&#7906;P%20NH&#7840;C%20-%20PHIM%20-%20H&#192;I\bai%20hat%20hat%20ve%20nguoi%20phu%20nu\Long%20me%20Dan%20bau%20dan%20tranh%20sao%20-%20Dang%20cap%20nhat.mp3" TargetMode="External"/><Relationship Id="rId4" Type="http://schemas.openxmlformats.org/officeDocument/2006/relationships/image" Target="../media/image8.jpeg"/><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audio" Target="../media/audio4.wav"/><Relationship Id="rId3" Type="http://schemas.openxmlformats.org/officeDocument/2006/relationships/image" Target="../media/image27.jpeg"/><Relationship Id="rId2" Type="http://schemas.openxmlformats.org/officeDocument/2006/relationships/image" Target="../media/image10.png"/><Relationship Id="rId1" Type="http://schemas.openxmlformats.org/officeDocument/2006/relationships/audio" Target="../media/audio3.wav"/></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audio" Target="../media/audio4.wav"/><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audio" Target="../media/audio3.wav"/></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audio" Target="../media/audio4.wav"/><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10.png"/><Relationship Id="rId1" Type="http://schemas.openxmlformats.org/officeDocument/2006/relationships/audio" Target="../media/audio3.wav"/></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audio" Target="../media/audio4.wav"/><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audio" Target="../media/audio3.wav"/></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audio" Target="../media/audio4.wav"/><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audio" Target="../media/audio3.wav"/></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audio" Target="../media/audio4.wav"/><Relationship Id="rId4" Type="http://schemas.openxmlformats.org/officeDocument/2006/relationships/image" Target="../media/image32.jpeg"/><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audio" Target="../media/audio3.wav"/></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audio" Target="../media/audio4.wav"/><Relationship Id="rId4" Type="http://schemas.openxmlformats.org/officeDocument/2006/relationships/image" Target="../media/image33.png"/><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audio" Target="../media/audio3.wav"/></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audio" Target="../media/audio4.wav"/><Relationship Id="rId4" Type="http://schemas.openxmlformats.org/officeDocument/2006/relationships/image" Target="../media/image34.jpeg"/><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audio" Target="../media/audio3.wav"/></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audio" Target="../media/audio4.wav"/><Relationship Id="rId4" Type="http://schemas.openxmlformats.org/officeDocument/2006/relationships/image" Target="../media/image35.jpeg"/><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audio" Target="../media/audio3.wav"/></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audio" Target="../media/audio4.wav"/><Relationship Id="rId4" Type="http://schemas.openxmlformats.org/officeDocument/2006/relationships/image" Target="../media/image36.jpeg"/><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audio" Target="../media/audio3.wav"/></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 Id="rId3" Type="http://schemas.openxmlformats.org/officeDocument/2006/relationships/image" Target="../media/image10.png"/><Relationship Id="rId2" Type="http://schemas.microsoft.com/office/2007/relationships/media" Target="file:///G:\Khuc%20hat%20chim%20son%20ca%20-%20Van%20Anh%20%5bNCT%2057633893469387881250%5d.mp3" TargetMode="External"/><Relationship Id="rId1" Type="http://schemas.openxmlformats.org/officeDocument/2006/relationships/audio" Target="file:///G:\Khuc%20hat%20chim%20son%20ca%20-%20Van%20Anh%20%5bNCT%2057633893469387881250%5d.mp3" TargetMode="External"/></Relationships>
</file>

<file path=ppt/slides/_rels/slide30.xml.rels><?xml version="1.0" encoding="UTF-8" standalone="yes"?>
<Relationships xmlns="http://schemas.openxmlformats.org/package/2006/relationships"><Relationship Id="rId7" Type="http://schemas.openxmlformats.org/officeDocument/2006/relationships/vmlDrawing" Target="../drawings/vmlDrawing2.vml"/><Relationship Id="rId6" Type="http://schemas.openxmlformats.org/officeDocument/2006/relationships/slideLayout" Target="../slideLayouts/slideLayout7.xml"/><Relationship Id="rId5" Type="http://schemas.openxmlformats.org/officeDocument/2006/relationships/image" Target="../media/image22.GIF"/><Relationship Id="rId4" Type="http://schemas.openxmlformats.org/officeDocument/2006/relationships/image" Target="../media/image21.wmf"/><Relationship Id="rId3" Type="http://schemas.openxmlformats.org/officeDocument/2006/relationships/oleObject" Target="../embeddings/oleObject2.bin"/><Relationship Id="rId2" Type="http://schemas.openxmlformats.org/officeDocument/2006/relationships/image" Target="../media/image20.GIF"/><Relationship Id="rId1"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audio" Target="../media/audio5.wav"/></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1.GIF"/><Relationship Id="rId7" Type="http://schemas.openxmlformats.org/officeDocument/2006/relationships/image" Target="../media/image40.GIF"/><Relationship Id="rId6" Type="http://schemas.openxmlformats.org/officeDocument/2006/relationships/image" Target="C:/Users/Admin/Downloads/file-ppt-chu-de-20-10/http:/www.cannao.com/images/bg_percent_true.gif" TargetMode="External"/><Relationship Id="rId5" Type="http://schemas.openxmlformats.org/officeDocument/2006/relationships/image" Target="../media/image39.png"/><Relationship Id="rId4" Type="http://schemas.openxmlformats.org/officeDocument/2006/relationships/image" Target="C:/Users/Admin/Downloads/file-ppt-chu-de-20-10/http:/www.cannao.com/images/bg_percent_false.gif" TargetMode="External"/><Relationship Id="rId3" Type="http://schemas.openxmlformats.org/officeDocument/2006/relationships/image" Target="../media/image38.png"/><Relationship Id="rId2" Type="http://schemas.openxmlformats.org/officeDocument/2006/relationships/image" Target="C:/Users/Admin/Downloads/file-ppt-chu-de-20-10/http:/www.cannao.com/images/true.gif" TargetMode="External"/><Relationship Id="rId1" Type="http://schemas.openxmlformats.org/officeDocument/2006/relationships/image" Target="../media/image37.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image" Target="../media/image10.png"/><Relationship Id="rId2" Type="http://schemas.microsoft.com/office/2007/relationships/media" Target="file:///C:\Users\Viet%20Tan\Desktop\Nhac%20tro%20choi.mp3" TargetMode="External"/><Relationship Id="rId1" Type="http://schemas.openxmlformats.org/officeDocument/2006/relationships/audio" Target="file:///C:\Users\Viet%20Tan\Desktop\Nhac%20tro%20choi.mp3" TargetMode="External"/></Relationships>
</file>

<file path=ppt/slides/_rels/slide34.xml.rels><?xml version="1.0" encoding="UTF-8" standalone="yes"?>
<Relationships xmlns="http://schemas.openxmlformats.org/package/2006/relationships"><Relationship Id="rId9" Type="http://schemas.openxmlformats.org/officeDocument/2006/relationships/audio" Target="../media/audio6.wav"/><Relationship Id="rId8" Type="http://schemas.openxmlformats.org/officeDocument/2006/relationships/image" Target="../media/image43.jpeg"/><Relationship Id="rId7" Type="http://schemas.openxmlformats.org/officeDocument/2006/relationships/image" Target="../media/image42.wmf"/><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C:/Users/Admin/Downloads/file-ppt-chu-de-20-10/http:/www.cannao.com/images/bg_percent_false.gif" TargetMode="External"/><Relationship Id="rId3" Type="http://schemas.openxmlformats.org/officeDocument/2006/relationships/image" Target="../media/image38.png"/><Relationship Id="rId2" Type="http://schemas.openxmlformats.org/officeDocument/2006/relationships/image" Target="C:/Users/Admin/Downloads/file-ppt-chu-de-20-10/http:/www.cannao.com/images/true.gif" TargetMode="External"/><Relationship Id="rId12" Type="http://schemas.openxmlformats.org/officeDocument/2006/relationships/slideLayout" Target="../slideLayouts/slideLayout7.xml"/><Relationship Id="rId11" Type="http://schemas.openxmlformats.org/officeDocument/2006/relationships/audio" Target="../media/audio8.wav"/><Relationship Id="rId10" Type="http://schemas.openxmlformats.org/officeDocument/2006/relationships/audio" Target="../media/audio7.wav"/><Relationship Id="rId1" Type="http://schemas.openxmlformats.org/officeDocument/2006/relationships/image" Target="../media/image37.png"/></Relationships>
</file>

<file path=ppt/slides/_rels/slide35.xml.rels><?xml version="1.0" encoding="UTF-8" standalone="yes"?>
<Relationships xmlns="http://schemas.openxmlformats.org/package/2006/relationships"><Relationship Id="rId9" Type="http://schemas.openxmlformats.org/officeDocument/2006/relationships/audio" Target="../media/audio6.wav"/><Relationship Id="rId8" Type="http://schemas.openxmlformats.org/officeDocument/2006/relationships/image" Target="../media/image44.GIF"/><Relationship Id="rId7" Type="http://schemas.openxmlformats.org/officeDocument/2006/relationships/image" Target="../media/image42.wmf"/><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C:/Users/Admin/Downloads/file-ppt-chu-de-20-10/http:/www.cannao.com/images/bg_percent_false.gif" TargetMode="External"/><Relationship Id="rId3" Type="http://schemas.openxmlformats.org/officeDocument/2006/relationships/image" Target="../media/image38.png"/><Relationship Id="rId2" Type="http://schemas.openxmlformats.org/officeDocument/2006/relationships/image" Target="C:/Users/Admin/Downloads/file-ppt-chu-de-20-10/http:/www.cannao.com/images/true.gif" TargetMode="External"/><Relationship Id="rId12" Type="http://schemas.openxmlformats.org/officeDocument/2006/relationships/slideLayout" Target="../slideLayouts/slideLayout7.xml"/><Relationship Id="rId11" Type="http://schemas.openxmlformats.org/officeDocument/2006/relationships/audio" Target="../media/audio8.wav"/><Relationship Id="rId10" Type="http://schemas.openxmlformats.org/officeDocument/2006/relationships/audio" Target="../media/audio7.wav"/><Relationship Id="rId1" Type="http://schemas.openxmlformats.org/officeDocument/2006/relationships/image" Target="../media/image37.png"/></Relationships>
</file>

<file path=ppt/slides/_rels/slide36.xml.rels><?xml version="1.0" encoding="UTF-8" standalone="yes"?>
<Relationships xmlns="http://schemas.openxmlformats.org/package/2006/relationships"><Relationship Id="rId9" Type="http://schemas.openxmlformats.org/officeDocument/2006/relationships/audio" Target="../media/audio6.wav"/><Relationship Id="rId8" Type="http://schemas.openxmlformats.org/officeDocument/2006/relationships/image" Target="../media/image41.GIF"/><Relationship Id="rId7" Type="http://schemas.openxmlformats.org/officeDocument/2006/relationships/image" Target="../media/image45.jpeg"/><Relationship Id="rId6" Type="http://schemas.openxmlformats.org/officeDocument/2006/relationships/image" Target="../media/image42.wmf"/><Relationship Id="rId5" Type="http://schemas.openxmlformats.org/officeDocument/2006/relationships/image" Target="../media/image40.GIF"/><Relationship Id="rId4" Type="http://schemas.openxmlformats.org/officeDocument/2006/relationships/image" Target="C:/Users/Admin/Downloads/file-ppt-chu-de-20-10/http:/www.cannao.com/images/bg_percent_false.gif" TargetMode="External"/><Relationship Id="rId3" Type="http://schemas.openxmlformats.org/officeDocument/2006/relationships/image" Target="../media/image38.png"/><Relationship Id="rId2" Type="http://schemas.openxmlformats.org/officeDocument/2006/relationships/image" Target="C:/Users/Admin/Downloads/file-ppt-chu-de-20-10/http:/www.cannao.com/images/true.gif" TargetMode="External"/><Relationship Id="rId12" Type="http://schemas.openxmlformats.org/officeDocument/2006/relationships/slideLayout" Target="../slideLayouts/slideLayout7.xml"/><Relationship Id="rId11" Type="http://schemas.openxmlformats.org/officeDocument/2006/relationships/audio" Target="../media/audio8.wav"/><Relationship Id="rId10" Type="http://schemas.openxmlformats.org/officeDocument/2006/relationships/audio" Target="../media/audio7.wav"/><Relationship Id="rId1" Type="http://schemas.openxmlformats.org/officeDocument/2006/relationships/image" Target="../media/image37.png"/></Relationships>
</file>

<file path=ppt/slides/_rels/slide37.xml.rels><?xml version="1.0" encoding="UTF-8" standalone="yes"?>
<Relationships xmlns="http://schemas.openxmlformats.org/package/2006/relationships"><Relationship Id="rId9" Type="http://schemas.openxmlformats.org/officeDocument/2006/relationships/audio" Target="../media/audio6.wav"/><Relationship Id="rId8" Type="http://schemas.openxmlformats.org/officeDocument/2006/relationships/image" Target="../media/image41.GIF"/><Relationship Id="rId7" Type="http://schemas.openxmlformats.org/officeDocument/2006/relationships/image" Target="../media/image46.GIF"/><Relationship Id="rId6" Type="http://schemas.openxmlformats.org/officeDocument/2006/relationships/image" Target="../media/image42.wmf"/><Relationship Id="rId5" Type="http://schemas.openxmlformats.org/officeDocument/2006/relationships/image" Target="../media/image40.GIF"/><Relationship Id="rId4" Type="http://schemas.openxmlformats.org/officeDocument/2006/relationships/image" Target="C:/Users/Admin/Downloads/file-ppt-chu-de-20-10/http:/www.cannao.com/images/bg_percent_false.gif" TargetMode="External"/><Relationship Id="rId3" Type="http://schemas.openxmlformats.org/officeDocument/2006/relationships/image" Target="../media/image38.png"/><Relationship Id="rId2" Type="http://schemas.openxmlformats.org/officeDocument/2006/relationships/image" Target="C:/Users/Admin/Downloads/file-ppt-chu-de-20-10/http:/www.cannao.com/images/true.gif" TargetMode="External"/><Relationship Id="rId12" Type="http://schemas.openxmlformats.org/officeDocument/2006/relationships/slideLayout" Target="../slideLayouts/slideLayout7.xml"/><Relationship Id="rId11" Type="http://schemas.openxmlformats.org/officeDocument/2006/relationships/audio" Target="../media/audio8.wav"/><Relationship Id="rId10" Type="http://schemas.openxmlformats.org/officeDocument/2006/relationships/audio" Target="../media/audio7.wav"/><Relationship Id="rId1" Type="http://schemas.openxmlformats.org/officeDocument/2006/relationships/image" Target="../media/image37.png"/></Relationships>
</file>

<file path=ppt/slides/_rels/slide38.xml.rels><?xml version="1.0" encoding="UTF-8" standalone="yes"?>
<Relationships xmlns="http://schemas.openxmlformats.org/package/2006/relationships"><Relationship Id="rId9" Type="http://schemas.openxmlformats.org/officeDocument/2006/relationships/image" Target="../media/image47.jpeg"/><Relationship Id="rId8" Type="http://schemas.openxmlformats.org/officeDocument/2006/relationships/image" Target="../media/image42.wmf"/><Relationship Id="rId7" Type="http://schemas.openxmlformats.org/officeDocument/2006/relationships/image" Target="../media/image40.GIF"/><Relationship Id="rId6" Type="http://schemas.openxmlformats.org/officeDocument/2006/relationships/image" Target="C:/Users/Admin/Downloads/file-ppt-chu-de-20-10/http:/www.cannao.com/images/bg_percent_true.gif" TargetMode="External"/><Relationship Id="rId5" Type="http://schemas.openxmlformats.org/officeDocument/2006/relationships/image" Target="../media/image39.png"/><Relationship Id="rId4" Type="http://schemas.openxmlformats.org/officeDocument/2006/relationships/image" Target="C:/Users/Admin/Downloads/file-ppt-chu-de-20-10/http:/www.cannao.com/images/bg_percent_false.gif" TargetMode="External"/><Relationship Id="rId3" Type="http://schemas.openxmlformats.org/officeDocument/2006/relationships/image" Target="../media/image38.png"/><Relationship Id="rId2" Type="http://schemas.openxmlformats.org/officeDocument/2006/relationships/image" Target="C:/Users/Admin/Downloads/file-ppt-chu-de-20-10/http:/www.cannao.com/images/true.gif" TargetMode="External"/><Relationship Id="rId14" Type="http://schemas.openxmlformats.org/officeDocument/2006/relationships/slideLayout" Target="../slideLayouts/slideLayout7.xml"/><Relationship Id="rId13" Type="http://schemas.openxmlformats.org/officeDocument/2006/relationships/audio" Target="../media/audio8.wav"/><Relationship Id="rId12" Type="http://schemas.openxmlformats.org/officeDocument/2006/relationships/audio" Target="../media/audio7.wav"/><Relationship Id="rId11" Type="http://schemas.openxmlformats.org/officeDocument/2006/relationships/audio" Target="../media/audio6.wav"/><Relationship Id="rId10" Type="http://schemas.openxmlformats.org/officeDocument/2006/relationships/image" Target="../media/image41.GIF"/><Relationship Id="rId1" Type="http://schemas.openxmlformats.org/officeDocument/2006/relationships/image" Target="../media/image37.png"/></Relationships>
</file>

<file path=ppt/slides/_rels/slide39.xml.rels><?xml version="1.0" encoding="UTF-8" standalone="yes"?>
<Relationships xmlns="http://schemas.openxmlformats.org/package/2006/relationships"><Relationship Id="rId9" Type="http://schemas.openxmlformats.org/officeDocument/2006/relationships/image" Target="../media/image48.GIF"/><Relationship Id="rId8" Type="http://schemas.openxmlformats.org/officeDocument/2006/relationships/image" Target="../media/image42.wmf"/><Relationship Id="rId7" Type="http://schemas.openxmlformats.org/officeDocument/2006/relationships/image" Target="../media/image40.GIF"/><Relationship Id="rId6" Type="http://schemas.openxmlformats.org/officeDocument/2006/relationships/image" Target="C:/Users/Admin/Downloads/file-ppt-chu-de-20-10/http:/www.cannao.com/images/bg_percent_true.gif" TargetMode="External"/><Relationship Id="rId5" Type="http://schemas.openxmlformats.org/officeDocument/2006/relationships/image" Target="../media/image39.png"/><Relationship Id="rId4" Type="http://schemas.openxmlformats.org/officeDocument/2006/relationships/image" Target="C:/Users/Admin/Downloads/file-ppt-chu-de-20-10/http:/www.cannao.com/images/bg_percent_false.gif" TargetMode="External"/><Relationship Id="rId3" Type="http://schemas.openxmlformats.org/officeDocument/2006/relationships/image" Target="../media/image38.png"/><Relationship Id="rId2" Type="http://schemas.openxmlformats.org/officeDocument/2006/relationships/image" Target="C:/Users/Admin/Downloads/file-ppt-chu-de-20-10/http:/www.cannao.com/images/true.gif" TargetMode="External"/><Relationship Id="rId14" Type="http://schemas.openxmlformats.org/officeDocument/2006/relationships/slideLayout" Target="../slideLayouts/slideLayout7.xml"/><Relationship Id="rId13" Type="http://schemas.openxmlformats.org/officeDocument/2006/relationships/audio" Target="../media/audio8.wav"/><Relationship Id="rId12" Type="http://schemas.openxmlformats.org/officeDocument/2006/relationships/audio" Target="../media/audio7.wav"/><Relationship Id="rId11" Type="http://schemas.openxmlformats.org/officeDocument/2006/relationships/audio" Target="../media/audio6.wav"/><Relationship Id="rId10" Type="http://schemas.openxmlformats.org/officeDocument/2006/relationships/image" Target="../media/image41.GIF"/><Relationship Id="rId1"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GIF"/><Relationship Id="rId1" Type="http://schemas.openxmlformats.org/officeDocument/2006/relationships/image" Target="../media/image14.jpeg"/></Relationships>
</file>

<file path=ppt/slides/_rels/slide40.xml.rels><?xml version="1.0" encoding="UTF-8" standalone="yes"?>
<Relationships xmlns="http://schemas.openxmlformats.org/package/2006/relationships"><Relationship Id="rId9" Type="http://schemas.openxmlformats.org/officeDocument/2006/relationships/image" Target="../media/image49.GIF"/><Relationship Id="rId8" Type="http://schemas.openxmlformats.org/officeDocument/2006/relationships/image" Target="../media/image42.wmf"/><Relationship Id="rId7" Type="http://schemas.openxmlformats.org/officeDocument/2006/relationships/image" Target="../media/image40.GIF"/><Relationship Id="rId6" Type="http://schemas.openxmlformats.org/officeDocument/2006/relationships/image" Target="C:/Users/Admin/Downloads/file-ppt-chu-de-20-10/http:/www.cannao.com/images/bg_percent_true.gif" TargetMode="External"/><Relationship Id="rId5" Type="http://schemas.openxmlformats.org/officeDocument/2006/relationships/image" Target="../media/image39.png"/><Relationship Id="rId4" Type="http://schemas.openxmlformats.org/officeDocument/2006/relationships/image" Target="C:/Users/Admin/Downloads/file-ppt-chu-de-20-10/http:/www.cannao.com/images/bg_percent_false.gif" TargetMode="External"/><Relationship Id="rId3" Type="http://schemas.openxmlformats.org/officeDocument/2006/relationships/image" Target="../media/image38.png"/><Relationship Id="rId2" Type="http://schemas.openxmlformats.org/officeDocument/2006/relationships/image" Target="C:/Users/Admin/Downloads/file-ppt-chu-de-20-10/http:/www.cannao.com/images/true.gif" TargetMode="External"/><Relationship Id="rId14" Type="http://schemas.openxmlformats.org/officeDocument/2006/relationships/slideLayout" Target="../slideLayouts/slideLayout7.xml"/><Relationship Id="rId13" Type="http://schemas.openxmlformats.org/officeDocument/2006/relationships/audio" Target="../media/audio8.wav"/><Relationship Id="rId12" Type="http://schemas.openxmlformats.org/officeDocument/2006/relationships/audio" Target="../media/audio7.wav"/><Relationship Id="rId11" Type="http://schemas.openxmlformats.org/officeDocument/2006/relationships/audio" Target="../media/audio6.wav"/><Relationship Id="rId10" Type="http://schemas.openxmlformats.org/officeDocument/2006/relationships/image" Target="../media/image41.GIF"/><Relationship Id="rId1" Type="http://schemas.openxmlformats.org/officeDocument/2006/relationships/image" Target="../media/image37.png"/></Relationships>
</file>

<file path=ppt/slides/_rels/slide41.xml.rels><?xml version="1.0" encoding="UTF-8" standalone="yes"?>
<Relationships xmlns="http://schemas.openxmlformats.org/package/2006/relationships"><Relationship Id="rId9" Type="http://schemas.openxmlformats.org/officeDocument/2006/relationships/image" Target="../media/image50.GIF"/><Relationship Id="rId8" Type="http://schemas.openxmlformats.org/officeDocument/2006/relationships/image" Target="../media/image42.wmf"/><Relationship Id="rId7" Type="http://schemas.openxmlformats.org/officeDocument/2006/relationships/image" Target="../media/image40.GIF"/><Relationship Id="rId6" Type="http://schemas.openxmlformats.org/officeDocument/2006/relationships/image" Target="C:/Users/Admin/Downloads/file-ppt-chu-de-20-10/http:/www.cannao.com/images/bg_percent_true.gif" TargetMode="External"/><Relationship Id="rId5" Type="http://schemas.openxmlformats.org/officeDocument/2006/relationships/image" Target="../media/image39.png"/><Relationship Id="rId4" Type="http://schemas.openxmlformats.org/officeDocument/2006/relationships/image" Target="C:/Users/Admin/Downloads/file-ppt-chu-de-20-10/http:/www.cannao.com/images/bg_percent_false.gif" TargetMode="External"/><Relationship Id="rId3" Type="http://schemas.openxmlformats.org/officeDocument/2006/relationships/image" Target="../media/image38.png"/><Relationship Id="rId2" Type="http://schemas.openxmlformats.org/officeDocument/2006/relationships/image" Target="C:/Users/Admin/Downloads/file-ppt-chu-de-20-10/http:/www.cannao.com/images/true.gif" TargetMode="External"/><Relationship Id="rId13" Type="http://schemas.openxmlformats.org/officeDocument/2006/relationships/slideLayout" Target="../slideLayouts/slideLayout7.xml"/><Relationship Id="rId12" Type="http://schemas.openxmlformats.org/officeDocument/2006/relationships/audio" Target="../media/audio8.wav"/><Relationship Id="rId11" Type="http://schemas.openxmlformats.org/officeDocument/2006/relationships/audio" Target="../media/audio7.wav"/><Relationship Id="rId10" Type="http://schemas.openxmlformats.org/officeDocument/2006/relationships/audio" Target="../media/audio6.wav"/><Relationship Id="rId1" Type="http://schemas.openxmlformats.org/officeDocument/2006/relationships/image" Target="../media/image37.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7.xml"/><Relationship Id="rId3" Type="http://schemas.openxmlformats.org/officeDocument/2006/relationships/audio" Target="../media/audio9.wav"/><Relationship Id="rId2" Type="http://schemas.openxmlformats.org/officeDocument/2006/relationships/audio" Target="../media/audio4.wav"/><Relationship Id="rId1" Type="http://schemas.openxmlformats.org/officeDocument/2006/relationships/image" Target="../media/image51.jpe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7.xml"/><Relationship Id="rId3" Type="http://schemas.openxmlformats.org/officeDocument/2006/relationships/audio" Target="../media/audio9.wav"/><Relationship Id="rId2" Type="http://schemas.openxmlformats.org/officeDocument/2006/relationships/audio" Target="../media/audio4.wav"/><Relationship Id="rId1" Type="http://schemas.openxmlformats.org/officeDocument/2006/relationships/image" Target="../media/image52.GIF"/></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7.xml"/><Relationship Id="rId3" Type="http://schemas.openxmlformats.org/officeDocument/2006/relationships/audio" Target="../media/audio9.wav"/><Relationship Id="rId2" Type="http://schemas.openxmlformats.org/officeDocument/2006/relationships/audio" Target="../media/audio4.wav"/><Relationship Id="rId1" Type="http://schemas.openxmlformats.org/officeDocument/2006/relationships/image" Target="../media/image53.jpeg"/></Relationships>
</file>

<file path=ppt/slides/_rels/slide45.xml.rels><?xml version="1.0" encoding="UTF-8" standalone="yes"?>
<Relationships xmlns="http://schemas.openxmlformats.org/package/2006/relationships"><Relationship Id="rId7" Type="http://schemas.openxmlformats.org/officeDocument/2006/relationships/vmlDrawing" Target="../drawings/vmlDrawing3.vml"/><Relationship Id="rId6" Type="http://schemas.openxmlformats.org/officeDocument/2006/relationships/slideLayout" Target="../slideLayouts/slideLayout7.xml"/><Relationship Id="rId5" Type="http://schemas.openxmlformats.org/officeDocument/2006/relationships/image" Target="../media/image22.GIF"/><Relationship Id="rId4" Type="http://schemas.openxmlformats.org/officeDocument/2006/relationships/image" Target="../media/image21.wmf"/><Relationship Id="rId3" Type="http://schemas.openxmlformats.org/officeDocument/2006/relationships/oleObject" Target="../embeddings/oleObject3.bin"/><Relationship Id="rId2" Type="http://schemas.openxmlformats.org/officeDocument/2006/relationships/image" Target="../media/image20.GIF"/><Relationship Id="rId1" Type="http://schemas.openxmlformats.org/officeDocument/2006/relationships/image" Target="../media/image19.jpeg"/></Relationships>
</file>

<file path=ppt/slides/_rels/slide4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1.GIF"/><Relationship Id="rId7" Type="http://schemas.openxmlformats.org/officeDocument/2006/relationships/image" Target="../media/image40.GIF"/><Relationship Id="rId6" Type="http://schemas.openxmlformats.org/officeDocument/2006/relationships/image" Target="C:/Users/Admin/Downloads/file-ppt-chu-de-20-10/http:/www.cannao.com/images/bg_percent_true.gif" TargetMode="External"/><Relationship Id="rId5" Type="http://schemas.openxmlformats.org/officeDocument/2006/relationships/image" Target="../media/image39.png"/><Relationship Id="rId4" Type="http://schemas.openxmlformats.org/officeDocument/2006/relationships/image" Target="C:/Users/Admin/Downloads/file-ppt-chu-de-20-10/http:/www.cannao.com/images/bg_percent_false.gif" TargetMode="External"/><Relationship Id="rId3" Type="http://schemas.openxmlformats.org/officeDocument/2006/relationships/image" Target="../media/image38.png"/><Relationship Id="rId2" Type="http://schemas.openxmlformats.org/officeDocument/2006/relationships/image" Target="C:/Users/Admin/Downloads/file-ppt-chu-de-20-10/http:/www.cannao.com/images/true.gif" TargetMode="External"/><Relationship Id="rId1" Type="http://schemas.openxmlformats.org/officeDocument/2006/relationships/image" Target="../media/image37.pn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7.xml"/><Relationship Id="rId3" Type="http://schemas.openxmlformats.org/officeDocument/2006/relationships/image" Target="../media/image10.png"/><Relationship Id="rId2" Type="http://schemas.microsoft.com/office/2007/relationships/media" Target="file:///C:\Users\Viet%20Tan\Desktop\Nhac%20tro%20choi.mp3" TargetMode="External"/><Relationship Id="rId1" Type="http://schemas.openxmlformats.org/officeDocument/2006/relationships/audio" Target="file:///C:\Users\Viet%20Tan\Desktop\Nhac%20tro%20choi.mp3" TargetMode="Externa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0.wav"/><Relationship Id="rId1" Type="http://schemas.openxmlformats.org/officeDocument/2006/relationships/audio" Target="../media/audio7.wav"/></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7.xml"/><Relationship Id="rId3" Type="http://schemas.openxmlformats.org/officeDocument/2006/relationships/image" Target="../media/image10.png"/><Relationship Id="rId2" Type="http://schemas.microsoft.com/office/2007/relationships/media" Target="file:///C:\Users\Viet%20Tan\Desktop\Nhac%20tro%20choi.mp3" TargetMode="External"/><Relationship Id="rId1" Type="http://schemas.openxmlformats.org/officeDocument/2006/relationships/audio" Target="file:///C:\Users\Viet%20Tan\Desktop\Nhac%20tro%20choi.mp3"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wav"/><Relationship Id="rId1" Type="http://schemas.openxmlformats.org/officeDocument/2006/relationships/image" Target="../media/image16.jpeg"/></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audio" Target="../media/audio4.wav"/><Relationship Id="rId4" Type="http://schemas.openxmlformats.org/officeDocument/2006/relationships/image" Target="../media/image54.jpeg"/><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audio" Target="../media/audio3.wav"/></Relationships>
</file>

<file path=ppt/slides/_rels/slide51.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audio" Target="../media/audio4.wav"/><Relationship Id="rId3" Type="http://schemas.openxmlformats.org/officeDocument/2006/relationships/image" Target="../media/image55.jpeg"/><Relationship Id="rId2" Type="http://schemas.openxmlformats.org/officeDocument/2006/relationships/image" Target="../media/image10.png"/><Relationship Id="rId1" Type="http://schemas.openxmlformats.org/officeDocument/2006/relationships/audio" Target="../media/audio3.wav"/></Relationships>
</file>

<file path=ppt/slides/_rels/slide52.xml.rels><?xml version="1.0" encoding="UTF-8" standalone="yes"?>
<Relationships xmlns="http://schemas.openxmlformats.org/package/2006/relationships"><Relationship Id="rId9" Type="http://schemas.openxmlformats.org/officeDocument/2006/relationships/audio" Target="../media/audio14.wav"/><Relationship Id="rId8" Type="http://schemas.openxmlformats.org/officeDocument/2006/relationships/audio" Target="../media/audio13.wav"/><Relationship Id="rId7" Type="http://schemas.openxmlformats.org/officeDocument/2006/relationships/audio" Target="../media/audio7.wav"/><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image" Target="../media/image59.jpeg"/><Relationship Id="rId3" Type="http://schemas.openxmlformats.org/officeDocument/2006/relationships/image" Target="../media/image58.jpeg"/><Relationship Id="rId2" Type="http://schemas.openxmlformats.org/officeDocument/2006/relationships/image" Target="../media/image57.GIF"/><Relationship Id="rId10" Type="http://schemas.openxmlformats.org/officeDocument/2006/relationships/slideLayout" Target="../slideLayouts/slideLayout7.xml"/><Relationship Id="rId1" Type="http://schemas.openxmlformats.org/officeDocument/2006/relationships/image" Target="../media/image56.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0.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1.wav"/><Relationship Id="rId2" Type="http://schemas.openxmlformats.org/officeDocument/2006/relationships/slide" Target="slide15.xml"/><Relationship Id="rId1" Type="http://schemas.openxmlformats.org/officeDocument/2006/relationships/image" Target="../media/image61.png"/></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1.wav"/><Relationship Id="rId3" Type="http://schemas.openxmlformats.org/officeDocument/2006/relationships/image" Target="../media/image63.jpeg"/><Relationship Id="rId2" Type="http://schemas.openxmlformats.org/officeDocument/2006/relationships/image" Target="../media/image40.GIF"/><Relationship Id="rId1" Type="http://schemas.openxmlformats.org/officeDocument/2006/relationships/image" Target="../media/image6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4" name="Picture 2" descr="anh 25"/>
          <p:cNvPicPr>
            <a:picLocks noChangeAspect="1"/>
          </p:cNvPicPr>
          <p:nvPr/>
        </p:nvPicPr>
        <p:blipFill>
          <a:blip r:embed="rId1"/>
          <a:stretch>
            <a:fillRect/>
          </a:stretch>
        </p:blipFill>
        <p:spPr>
          <a:xfrm>
            <a:off x="152400" y="228600"/>
            <a:ext cx="8763000" cy="6858000"/>
          </a:xfrm>
          <a:prstGeom prst="rect">
            <a:avLst/>
          </a:prstGeom>
          <a:noFill/>
          <a:ln w="9525">
            <a:noFill/>
          </a:ln>
        </p:spPr>
      </p:pic>
      <p:sp>
        <p:nvSpPr>
          <p:cNvPr id="3075" name="Text Box 17"/>
          <p:cNvSpPr txBox="1"/>
          <p:nvPr/>
        </p:nvSpPr>
        <p:spPr>
          <a:xfrm>
            <a:off x="-838200" y="457200"/>
            <a:ext cx="9296400" cy="701675"/>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endParaRPr lang="en-US" altLang="en-US" sz="4000" dirty="0"/>
          </a:p>
        </p:txBody>
      </p:sp>
      <p:grpSp>
        <p:nvGrpSpPr>
          <p:cNvPr id="3076" name="Group 20"/>
          <p:cNvGrpSpPr/>
          <p:nvPr/>
        </p:nvGrpSpPr>
        <p:grpSpPr>
          <a:xfrm>
            <a:off x="0" y="0"/>
            <a:ext cx="9144000" cy="7162800"/>
            <a:chOff x="0" y="0"/>
            <a:chExt cx="5760" cy="4320"/>
          </a:xfrm>
        </p:grpSpPr>
        <p:pic>
          <p:nvPicPr>
            <p:cNvPr id="3088" name="Picture 21" descr="bluline[1]"/>
            <p:cNvPicPr>
              <a:picLocks noChangeAspect="1"/>
            </p:cNvPicPr>
            <p:nvPr/>
          </p:nvPicPr>
          <p:blipFill>
            <a:blip r:embed="rId2"/>
            <a:stretch>
              <a:fillRect/>
            </a:stretch>
          </p:blipFill>
          <p:spPr>
            <a:xfrm>
              <a:off x="0" y="4220"/>
              <a:ext cx="5760" cy="100"/>
            </a:xfrm>
            <a:prstGeom prst="rect">
              <a:avLst/>
            </a:prstGeom>
            <a:noFill/>
            <a:ln w="9525">
              <a:noFill/>
            </a:ln>
          </p:spPr>
        </p:pic>
        <p:pic>
          <p:nvPicPr>
            <p:cNvPr id="3089" name="Picture 22" descr="bluline[1]"/>
            <p:cNvPicPr>
              <a:picLocks noChangeAspect="1"/>
            </p:cNvPicPr>
            <p:nvPr/>
          </p:nvPicPr>
          <p:blipFill>
            <a:blip r:embed="rId2"/>
            <a:stretch>
              <a:fillRect/>
            </a:stretch>
          </p:blipFill>
          <p:spPr>
            <a:xfrm>
              <a:off x="0" y="0"/>
              <a:ext cx="5760" cy="100"/>
            </a:xfrm>
            <a:prstGeom prst="rect">
              <a:avLst/>
            </a:prstGeom>
            <a:noFill/>
            <a:ln w="9525">
              <a:noFill/>
            </a:ln>
          </p:spPr>
        </p:pic>
        <p:pic>
          <p:nvPicPr>
            <p:cNvPr id="3090" name="Picture 23" descr="bluline[1]"/>
            <p:cNvPicPr>
              <a:picLocks noChangeAspect="1"/>
            </p:cNvPicPr>
            <p:nvPr/>
          </p:nvPicPr>
          <p:blipFill>
            <a:blip r:embed="rId2"/>
            <a:stretch>
              <a:fillRect/>
            </a:stretch>
          </p:blipFill>
          <p:spPr>
            <a:xfrm rot="5400000">
              <a:off x="-2099" y="2099"/>
              <a:ext cx="4272" cy="74"/>
            </a:xfrm>
            <a:prstGeom prst="rect">
              <a:avLst/>
            </a:prstGeom>
            <a:noFill/>
            <a:ln w="9525">
              <a:noFill/>
            </a:ln>
          </p:spPr>
        </p:pic>
        <p:pic>
          <p:nvPicPr>
            <p:cNvPr id="3091" name="Picture 24" descr="bluline[1]"/>
            <p:cNvPicPr>
              <a:picLocks noChangeAspect="1"/>
            </p:cNvPicPr>
            <p:nvPr/>
          </p:nvPicPr>
          <p:blipFill>
            <a:blip r:embed="rId2"/>
            <a:stretch>
              <a:fillRect/>
            </a:stretch>
          </p:blipFill>
          <p:spPr>
            <a:xfrm rot="5400000">
              <a:off x="3587" y="2147"/>
              <a:ext cx="4272" cy="74"/>
            </a:xfrm>
            <a:prstGeom prst="rect">
              <a:avLst/>
            </a:prstGeom>
            <a:noFill/>
            <a:ln w="9525">
              <a:noFill/>
            </a:ln>
          </p:spPr>
        </p:pic>
      </p:grpSp>
      <p:pic>
        <p:nvPicPr>
          <p:cNvPr id="3077" name="Picture 26" descr="pulstars"/>
          <p:cNvPicPr>
            <a:picLocks noChangeAspect="1"/>
          </p:cNvPicPr>
          <p:nvPr/>
        </p:nvPicPr>
        <p:blipFill>
          <a:blip r:embed="rId3"/>
          <a:stretch>
            <a:fillRect/>
          </a:stretch>
        </p:blipFill>
        <p:spPr>
          <a:xfrm>
            <a:off x="1447800" y="6172200"/>
            <a:ext cx="1447800" cy="1219200"/>
          </a:xfrm>
          <a:prstGeom prst="rect">
            <a:avLst/>
          </a:prstGeom>
          <a:noFill/>
          <a:ln w="9525">
            <a:noFill/>
          </a:ln>
        </p:spPr>
      </p:pic>
      <p:pic>
        <p:nvPicPr>
          <p:cNvPr id="3078" name="Picture 27" descr="pulstars"/>
          <p:cNvPicPr>
            <a:picLocks noChangeAspect="1"/>
          </p:cNvPicPr>
          <p:nvPr/>
        </p:nvPicPr>
        <p:blipFill>
          <a:blip r:embed="rId3"/>
          <a:stretch>
            <a:fillRect/>
          </a:stretch>
        </p:blipFill>
        <p:spPr>
          <a:xfrm>
            <a:off x="5410200" y="6324600"/>
            <a:ext cx="1447800" cy="1219200"/>
          </a:xfrm>
          <a:prstGeom prst="rect">
            <a:avLst/>
          </a:prstGeom>
          <a:noFill/>
          <a:ln w="9525">
            <a:noFill/>
          </a:ln>
        </p:spPr>
      </p:pic>
      <p:pic>
        <p:nvPicPr>
          <p:cNvPr id="3079" name="Picture 28" descr="pulstars"/>
          <p:cNvPicPr>
            <a:picLocks noChangeAspect="1"/>
          </p:cNvPicPr>
          <p:nvPr/>
        </p:nvPicPr>
        <p:blipFill>
          <a:blip r:embed="rId3"/>
          <a:stretch>
            <a:fillRect/>
          </a:stretch>
        </p:blipFill>
        <p:spPr>
          <a:xfrm>
            <a:off x="7543800" y="6096000"/>
            <a:ext cx="1447800" cy="1219200"/>
          </a:xfrm>
          <a:prstGeom prst="rect">
            <a:avLst/>
          </a:prstGeom>
          <a:noFill/>
          <a:ln w="9525">
            <a:noFill/>
          </a:ln>
        </p:spPr>
      </p:pic>
      <p:pic>
        <p:nvPicPr>
          <p:cNvPr id="3080" name="Picture 29" descr="pulstars"/>
          <p:cNvPicPr>
            <a:picLocks noChangeAspect="1"/>
          </p:cNvPicPr>
          <p:nvPr/>
        </p:nvPicPr>
        <p:blipFill>
          <a:blip r:embed="rId3"/>
          <a:stretch>
            <a:fillRect/>
          </a:stretch>
        </p:blipFill>
        <p:spPr>
          <a:xfrm>
            <a:off x="838200" y="2971800"/>
            <a:ext cx="1447800" cy="1219200"/>
          </a:xfrm>
          <a:prstGeom prst="rect">
            <a:avLst/>
          </a:prstGeom>
          <a:noFill/>
          <a:ln w="9525">
            <a:noFill/>
          </a:ln>
        </p:spPr>
      </p:pic>
      <p:pic>
        <p:nvPicPr>
          <p:cNvPr id="3081" name="Picture 30" descr="pulstars"/>
          <p:cNvPicPr>
            <a:picLocks noChangeAspect="1"/>
          </p:cNvPicPr>
          <p:nvPr/>
        </p:nvPicPr>
        <p:blipFill>
          <a:blip r:embed="rId3"/>
          <a:stretch>
            <a:fillRect/>
          </a:stretch>
        </p:blipFill>
        <p:spPr>
          <a:xfrm>
            <a:off x="1600200" y="76200"/>
            <a:ext cx="1447800" cy="1219200"/>
          </a:xfrm>
          <a:prstGeom prst="rect">
            <a:avLst/>
          </a:prstGeom>
          <a:noFill/>
          <a:ln w="9525">
            <a:noFill/>
          </a:ln>
        </p:spPr>
      </p:pic>
      <p:pic>
        <p:nvPicPr>
          <p:cNvPr id="3082" name="Picture 31" descr="pulstars"/>
          <p:cNvPicPr>
            <a:picLocks noChangeAspect="1"/>
          </p:cNvPicPr>
          <p:nvPr/>
        </p:nvPicPr>
        <p:blipFill>
          <a:blip r:embed="rId3"/>
          <a:stretch>
            <a:fillRect/>
          </a:stretch>
        </p:blipFill>
        <p:spPr>
          <a:xfrm>
            <a:off x="3124200" y="3124200"/>
            <a:ext cx="1447800" cy="1219200"/>
          </a:xfrm>
          <a:prstGeom prst="rect">
            <a:avLst/>
          </a:prstGeom>
          <a:noFill/>
          <a:ln w="9525">
            <a:noFill/>
          </a:ln>
        </p:spPr>
      </p:pic>
      <p:sp>
        <p:nvSpPr>
          <p:cNvPr id="3083" name="WordArt 38"/>
          <p:cNvSpPr>
            <a:spLocks noTextEdit="1"/>
          </p:cNvSpPr>
          <p:nvPr/>
        </p:nvSpPr>
        <p:spPr>
          <a:xfrm rot="315844">
            <a:off x="1295400" y="3429000"/>
            <a:ext cx="5486400" cy="2133600"/>
          </a:xfrm>
          <a:prstGeom prst="rect">
            <a:avLst/>
          </a:prstGeom>
        </p:spPr>
        <p:txBody>
          <a:bodyPr wrap="none" fromWordArt="1">
            <a:prstTxWarp prst="textCascadeUp">
              <a:avLst>
                <a:gd name="adj" fmla="val 100000"/>
              </a:avLst>
            </a:prstTxWarp>
            <a:normAutofit/>
            <a:scene3d>
              <a:camera prst="legacyPerspectiveFront">
                <a:rot lat="20520000" lon="1080000" rev="0"/>
              </a:camera>
              <a:lightRig rig="legacyHarsh2" dir="b"/>
            </a:scene3d>
            <a:sp3d extrusionH="430200" prstMaterial="legacyMatte">
              <a:extrusionClr>
                <a:srgbClr val="FF6600"/>
              </a:extrusionClr>
            </a:sp3d>
          </a:bodyPr>
          <a:p>
            <a:pPr algn="ctr"/>
            <a:r>
              <a:rPr lang="en-US" sz="3600">
                <a:gradFill rotWithShape="1">
                  <a:gsLst>
                    <a:gs pos="0">
                      <a:srgbClr val="FFE701"/>
                    </a:gs>
                    <a:gs pos="100000">
                      <a:srgbClr val="FE3E02"/>
                    </a:gs>
                  </a:gsLst>
                  <a:lin ang="5040000" scaled="1"/>
                  <a:tileRect/>
                </a:gradFill>
                <a:latin typeface=".Vn3DH" charset="0"/>
                <a:ea typeface=".Vn3DH" charset="0"/>
              </a:rPr>
              <a:t>20-10</a:t>
            </a:r>
            <a:endParaRPr lang="en-US" sz="3600">
              <a:gradFill rotWithShape="1">
                <a:gsLst>
                  <a:gs pos="0">
                    <a:srgbClr val="FFE701"/>
                  </a:gs>
                  <a:gs pos="100000">
                    <a:srgbClr val="FE3E02"/>
                  </a:gs>
                </a:gsLst>
                <a:lin ang="5040000" scaled="1"/>
                <a:tileRect/>
              </a:gradFill>
              <a:latin typeface=".Vn3DH" charset="0"/>
              <a:ea typeface=".Vn3DH" charset="0"/>
            </a:endParaRPr>
          </a:p>
        </p:txBody>
      </p:sp>
      <p:pic>
        <p:nvPicPr>
          <p:cNvPr id="3084" name="Picture 40" descr="flower-40"/>
          <p:cNvPicPr>
            <a:picLocks noChangeAspect="1"/>
          </p:cNvPicPr>
          <p:nvPr/>
        </p:nvPicPr>
        <p:blipFill>
          <a:blip r:embed="rId4"/>
          <a:stretch>
            <a:fillRect/>
          </a:stretch>
        </p:blipFill>
        <p:spPr>
          <a:xfrm>
            <a:off x="304800" y="457200"/>
            <a:ext cx="2133600" cy="2057400"/>
          </a:xfrm>
          <a:prstGeom prst="rect">
            <a:avLst/>
          </a:prstGeom>
          <a:noFill/>
          <a:ln w="9525">
            <a:noFill/>
          </a:ln>
        </p:spPr>
      </p:pic>
      <p:sp>
        <p:nvSpPr>
          <p:cNvPr id="3085" name="WordArt 36"/>
          <p:cNvSpPr>
            <a:spLocks noTextEdit="1"/>
          </p:cNvSpPr>
          <p:nvPr/>
        </p:nvSpPr>
        <p:spPr>
          <a:xfrm>
            <a:off x="1066800" y="1524000"/>
            <a:ext cx="6781800" cy="2362200"/>
          </a:xfrm>
          <a:prstGeom prst="rect">
            <a:avLst/>
          </a:prstGeom>
        </p:spPr>
        <p:txBody>
          <a:bodyPr wrap="none" fromWordArt="1">
            <a:prstTxWarp prst="textCanUp">
              <a:avLst>
                <a:gd name="adj" fmla="val 66667"/>
              </a:avLst>
            </a:prstTxWarp>
            <a:normAutofit/>
          </a:bodyPr>
          <a:p>
            <a:pPr algn="ctr"/>
            <a:r>
              <a:rPr lang="en-US" sz="3600" normalizeH="1">
                <a:ln w="12700" cap="flat" cmpd="sng">
                  <a:solidFill>
                    <a:srgbClr val="B2B2B2"/>
                  </a:solidFill>
                  <a:prstDash val="solid"/>
                  <a:headEnd type="none" w="med" len="med"/>
                  <a:tailEnd type="none" w="med" len="med"/>
                </a:ln>
                <a:solidFill>
                  <a:srgbClr val="FF00FF"/>
                </a:solidFill>
                <a:effectLst>
                  <a:outerShdw dist="35921" dir="2699999" sy="50000" rotWithShape="0">
                    <a:srgbClr val="875B0D">
                      <a:alpha val="70000"/>
                    </a:srgbClr>
                  </a:outerShdw>
                </a:effectLst>
                <a:latin typeface=".VnAristoteH" charset="0"/>
                <a:ea typeface=".VnAristoteH" charset="0"/>
              </a:rPr>
              <a:t>To¹ §µm</a:t>
            </a:r>
            <a:endParaRPr lang="en-US" sz="3600" normalizeH="1">
              <a:ln w="12700" cap="flat" cmpd="sng">
                <a:solidFill>
                  <a:srgbClr val="B2B2B2"/>
                </a:solidFill>
                <a:prstDash val="solid"/>
                <a:headEnd type="none" w="med" len="med"/>
                <a:tailEnd type="none" w="med" len="med"/>
              </a:ln>
              <a:solidFill>
                <a:srgbClr val="FF00FF"/>
              </a:solidFill>
              <a:effectLst>
                <a:outerShdw dist="35921" dir="2699999" sy="50000" rotWithShape="0">
                  <a:srgbClr val="875B0D">
                    <a:alpha val="70000"/>
                  </a:srgbClr>
                </a:outerShdw>
              </a:effectLst>
              <a:latin typeface=".VnAristoteH" charset="0"/>
              <a:ea typeface=".VnAristoteH" charset="0"/>
            </a:endParaRPr>
          </a:p>
        </p:txBody>
      </p:sp>
      <p:sp>
        <p:nvSpPr>
          <p:cNvPr id="3086" name="WordArt 19"/>
          <p:cNvSpPr>
            <a:spLocks noTextEdit="1"/>
          </p:cNvSpPr>
          <p:nvPr/>
        </p:nvSpPr>
        <p:spPr>
          <a:xfrm>
            <a:off x="2667000" y="219075"/>
            <a:ext cx="4724400" cy="1447800"/>
          </a:xfrm>
          <a:prstGeom prst="rect">
            <a:avLst/>
          </a:prstGeom>
        </p:spPr>
        <p:txBody>
          <a:bodyPr wrap="none" fromWordArt="1">
            <a:prstTxWarp prst="textPlain">
              <a:avLst>
                <a:gd name="adj" fmla="val 50000"/>
              </a:avLst>
            </a:prstTxWarp>
            <a:normAutofit fontScale="90000" lnSpcReduction="10000"/>
          </a:bodyPr>
          <a:p>
            <a:pPr algn="ctr"/>
            <a:r>
              <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CÔNG ĐOÀN</a:t>
            </a:r>
            <a:endPar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a:r>
              <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TRƯỜNG THCS ..................</a:t>
            </a:r>
            <a:endPar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a:r>
              <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 </a:t>
            </a:r>
            <a:endPar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
        <p:nvSpPr>
          <p:cNvPr id="3087" name="WordArt 20"/>
          <p:cNvSpPr>
            <a:spLocks noTextEdit="1"/>
          </p:cNvSpPr>
          <p:nvPr/>
        </p:nvSpPr>
        <p:spPr>
          <a:xfrm>
            <a:off x="-2514600" y="6019800"/>
            <a:ext cx="7648575" cy="400050"/>
          </a:xfrm>
          <a:prstGeom prst="rect">
            <a:avLst/>
          </a:prstGeom>
        </p:spPr>
        <p:txBody>
          <a:bodyPr wrap="none" fromWordArt="1">
            <a:prstTxWarp prst="textPlain">
              <a:avLst>
                <a:gd name="adj" fmla="val 50000"/>
              </a:avLst>
            </a:prstTxWarp>
            <a:normAutofit/>
          </a:bodyPr>
          <a:p>
            <a:pPr algn="ctr"/>
            <a:r>
              <a:rPr lang="en-US" sz="2800" b="1" i="1">
                <a:ln w="12700" cap="flat" cmpd="sng">
                  <a:solidFill>
                    <a:srgbClr val="0000FF"/>
                  </a:solidFill>
                  <a:prstDash val="solid"/>
                  <a:headEnd type="none" w="med" len="med"/>
                  <a:tailEnd type="none" w="med" len="med"/>
                </a:ln>
                <a:solidFill>
                  <a:srgbClr val="0000FF"/>
                </a:soli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Chào mừng quý đại biểu về dự Ngày phụ nữ Việt Nam</a:t>
            </a:r>
            <a:endParaRPr lang="en-US" sz="2800" b="1" i="1">
              <a:ln w="12700" cap="flat" cmpd="sng">
                <a:solidFill>
                  <a:srgbClr val="0000FF"/>
                </a:solidFill>
                <a:prstDash val="solid"/>
                <a:headEnd type="none" w="med" len="med"/>
                <a:tailEnd type="none" w="med" len="med"/>
              </a:ln>
              <a:solidFill>
                <a:srgbClr val="0000FF"/>
              </a:soli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ransition spd="slow">
    <p:circle/>
    <p:sndAc>
      <p:stSnd>
        <p:snd r:embed="rId5"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repeatCount="indefinite" fill="hold" nodeType="afterEffect">
                                  <p:stCondLst>
                                    <p:cond delay="0"/>
                                  </p:stCondLst>
                                  <p:childTnLst>
                                    <p:set>
                                      <p:cBhvr>
                                        <p:cTn id="6" dur="1" fill="hold">
                                          <p:stCondLst>
                                            <p:cond delay="0"/>
                                          </p:stCondLst>
                                        </p:cTn>
                                        <p:tgtEl>
                                          <p:spTgt spid="3085"/>
                                        </p:tgtEl>
                                        <p:attrNameLst>
                                          <p:attrName>style.visibility</p:attrName>
                                        </p:attrNameLst>
                                      </p:cBhvr>
                                      <p:to>
                                        <p:strVal val="visible"/>
                                      </p:to>
                                    </p:set>
                                    <p:animEffect transition="in" filter="wedge">
                                      <p:cBhvr>
                                        <p:cTn id="7" dur="2000"/>
                                        <p:tgtEl>
                                          <p:spTgt spid="3085"/>
                                        </p:tgtEl>
                                      </p:cBhvr>
                                    </p:animEffect>
                                  </p:childTnLst>
                                </p:cTn>
                              </p:par>
                            </p:childTnLst>
                          </p:cTn>
                        </p:par>
                        <p:par>
                          <p:cTn id="8" fill="hold">
                            <p:stCondLst>
                              <p:cond delay="2000"/>
                            </p:stCondLst>
                            <p:childTnLst>
                              <p:par>
                                <p:cTn id="9" presetID="23" presetClass="entr" presetSubtype="16" repeatCount="indefinite" fill="hold" nodeType="afterEffect">
                                  <p:stCondLst>
                                    <p:cond delay="0"/>
                                  </p:stCondLst>
                                  <p:childTnLst>
                                    <p:set>
                                      <p:cBhvr>
                                        <p:cTn id="10" dur="1" fill="hold">
                                          <p:stCondLst>
                                            <p:cond delay="0"/>
                                          </p:stCondLst>
                                        </p:cTn>
                                        <p:tgtEl>
                                          <p:spTgt spid="3083"/>
                                        </p:tgtEl>
                                        <p:attrNameLst>
                                          <p:attrName>style.visibility</p:attrName>
                                        </p:attrNameLst>
                                      </p:cBhvr>
                                      <p:to>
                                        <p:strVal val="visible"/>
                                      </p:to>
                                    </p:set>
                                    <p:anim calcmode="lin" valueType="num">
                                      <p:cBhvr>
                                        <p:cTn id="11" dur="3000" fill="hold"/>
                                        <p:tgtEl>
                                          <p:spTgt spid="3083"/>
                                        </p:tgtEl>
                                        <p:attrNameLst>
                                          <p:attrName>ppt_w</p:attrName>
                                        </p:attrNameLst>
                                      </p:cBhvr>
                                      <p:tavLst>
                                        <p:tav tm="0">
                                          <p:val>
                                            <p:fltVal val="0.000000"/>
                                          </p:val>
                                        </p:tav>
                                        <p:tav tm="100000">
                                          <p:val>
                                            <p:strVal val="#ppt_w"/>
                                          </p:val>
                                        </p:tav>
                                      </p:tavLst>
                                    </p:anim>
                                    <p:anim calcmode="lin" valueType="num">
                                      <p:cBhvr>
                                        <p:cTn id="12" dur="3000" fill="hold"/>
                                        <p:tgtEl>
                                          <p:spTgt spid="3083"/>
                                        </p:tgtEl>
                                        <p:attrNameLst>
                                          <p:attrName>ppt_h</p:attrName>
                                        </p:attrNameLst>
                                      </p:cBhvr>
                                      <p:tavLst>
                                        <p:tav tm="0">
                                          <p:val>
                                            <p:fltVal val="0.000000"/>
                                          </p:val>
                                        </p:tav>
                                        <p:tav tm="100000">
                                          <p:val>
                                            <p:strVal val="#ppt_h"/>
                                          </p:val>
                                        </p:tav>
                                      </p:tavLst>
                                    </p:anim>
                                  </p:childTnLst>
                                </p:cTn>
                              </p:par>
                            </p:childTnLst>
                          </p:cTn>
                        </p:par>
                        <p:par>
                          <p:cTn id="13" fill="hold">
                            <p:stCondLst>
                              <p:cond delay="5000"/>
                            </p:stCondLst>
                            <p:childTnLst>
                              <p:par>
                                <p:cTn id="14" presetID="2" presetClass="entr" presetSubtype="2" repeatCount="indefinite" fill="hold" nodeType="afterEffect">
                                  <p:stCondLst>
                                    <p:cond delay="0"/>
                                  </p:stCondLst>
                                  <p:childTnLst>
                                    <p:set>
                                      <p:cBhvr>
                                        <p:cTn id="15" dur="1" fill="hold">
                                          <p:stCondLst>
                                            <p:cond delay="0"/>
                                          </p:stCondLst>
                                        </p:cTn>
                                        <p:tgtEl>
                                          <p:spTgt spid="3087"/>
                                        </p:tgtEl>
                                        <p:attrNameLst>
                                          <p:attrName>style.visibility</p:attrName>
                                        </p:attrNameLst>
                                      </p:cBhvr>
                                      <p:to>
                                        <p:strVal val="visible"/>
                                      </p:to>
                                    </p:set>
                                    <p:anim calcmode="lin" valueType="num">
                                      <p:cBhvr additive="base">
                                        <p:cTn id="16" dur="5000" fill="hold"/>
                                        <p:tgtEl>
                                          <p:spTgt spid="3087"/>
                                        </p:tgtEl>
                                        <p:attrNameLst>
                                          <p:attrName>ppt_x</p:attrName>
                                        </p:attrNameLst>
                                      </p:cBhvr>
                                      <p:tavLst>
                                        <p:tav tm="0">
                                          <p:val>
                                            <p:strVal val="1+#ppt_w/2"/>
                                          </p:val>
                                        </p:tav>
                                        <p:tav tm="100000">
                                          <p:val>
                                            <p:strVal val="#ppt_x"/>
                                          </p:val>
                                        </p:tav>
                                      </p:tavLst>
                                    </p:anim>
                                    <p:anim calcmode="lin" valueType="num">
                                      <p:cBhvr additive="base">
                                        <p:cTn id="17" dur="5000" fill="hold"/>
                                        <p:tgtEl>
                                          <p:spTgt spid="30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1427" name="Rectangle 3"/>
          <p:cNvSpPr>
            <a:spLocks noGrp="1" noChangeArrowheads="1"/>
          </p:cNvSpPr>
          <p:nvPr>
            <p:ph type="body" idx="1"/>
          </p:nvPr>
        </p:nvSpPr>
        <p:spPr>
          <a:xfrm>
            <a:off x="381000" y="838200"/>
            <a:ext cx="8458200" cy="2286000"/>
          </a:xfrm>
        </p:spPr>
        <p:txBody>
          <a:bodyPr vert="horz" wrap="square" lIns="91440" tIns="45720" rIns="91440" bIns="45720" numCol="1" anchor="t" anchorCtr="0" compatLnSpc="1"/>
          <a:lstStyle/>
          <a:p>
            <a:pPr marL="342900" marR="0" lvl="0" indent="-342900" algn="just" defTabSz="914400" rtl="0" eaLnBrk="1" fontAlgn="base" latinLnBrk="0" hangingPunct="1">
              <a:lnSpc>
                <a:spcPct val="90000"/>
              </a:lnSpc>
              <a:spcBef>
                <a:spcPct val="20000"/>
              </a:spcBef>
              <a:spcAft>
                <a:spcPct val="0"/>
              </a:spcAft>
              <a:buClrTx/>
              <a:buSzTx/>
              <a:buFontTx/>
              <a:buNone/>
              <a:defRPr/>
            </a:pPr>
            <a:r>
              <a:rPr kumimoji="0" lang="en-US" altLang="en-US" sz="28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rPr>
              <a:t>Chính vì vậy mà ngày 20/10/1930, Hội Liên hiệp Phụ nữ chính thức được thành lập. Sự kiện lịch sử này thể hiện sâu sắc quan điểm của Đảng đối với vai trò của phụ nữ trong cách mạng, đối với tổ chức phụ nữ, đối với sự nghiệp giải phóng phụ nữ. </a:t>
            </a:r>
            <a:endParaRPr kumimoji="0" lang="en-US" altLang="en-US" sz="28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endParaRPr>
          </a:p>
        </p:txBody>
      </p:sp>
      <p:sp>
        <p:nvSpPr>
          <p:cNvPr id="220162" name="Rectangle 2"/>
          <p:cNvSpPr>
            <a:spLocks noChangeArrowheads="1"/>
          </p:cNvSpPr>
          <p:nvPr/>
        </p:nvSpPr>
        <p:spPr bwMode="auto">
          <a:xfrm>
            <a:off x="0" y="0"/>
            <a:ext cx="9144000" cy="685800"/>
          </a:xfrm>
          <a:prstGeom prst="rect">
            <a:avLst/>
          </a:prstGeom>
          <a:gradFill rotWithShape="1">
            <a:gsLst>
              <a:gs pos="0">
                <a:schemeClr val="bg1"/>
              </a:gs>
              <a:gs pos="100000">
                <a:srgbClr val="CCCC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3200" b="1" i="1" u="none" strike="noStrike" kern="1200" cap="none" spc="0" normalizeH="0" baseline="0" noProof="0"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mn-cs"/>
              </a:rPr>
              <a:t>Lịch Sử Ngày Phụ Nữ Việt Nam</a:t>
            </a:r>
            <a:endParaRPr kumimoji="0" lang="en-US" altLang="en-US" sz="3200" b="1" i="1" u="none" strike="noStrike" kern="1200" cap="none" spc="0" normalizeH="0" baseline="0" noProof="0"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mn-cs"/>
            </a:endParaRPr>
          </a:p>
        </p:txBody>
      </p:sp>
    </p:spTree>
  </p:cSld>
  <p:clrMapOvr>
    <a:masterClrMapping/>
  </p:clrMapOvr>
  <p:transition>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8" name="Picture 2" descr="Picture2"/>
          <p:cNvPicPr>
            <a:picLocks noChangeAspect="1"/>
          </p:cNvPicPr>
          <p:nvPr/>
        </p:nvPicPr>
        <p:blipFill>
          <a:blip r:embed="rId1"/>
          <a:stretch>
            <a:fillRect/>
          </a:stretch>
        </p:blipFill>
        <p:spPr>
          <a:xfrm>
            <a:off x="-49212" y="-49212"/>
            <a:ext cx="9193212" cy="6907212"/>
          </a:xfrm>
          <a:prstGeom prst="rect">
            <a:avLst/>
          </a:prstGeom>
          <a:noFill/>
          <a:ln w="9525">
            <a:noFill/>
          </a:ln>
        </p:spPr>
      </p:pic>
      <p:sp>
        <p:nvSpPr>
          <p:cNvPr id="19459" name="WordArt 3"/>
          <p:cNvSpPr>
            <a:spLocks noTextEdit="1"/>
          </p:cNvSpPr>
          <p:nvPr/>
        </p:nvSpPr>
        <p:spPr>
          <a:xfrm rot="-720992">
            <a:off x="685800" y="3962400"/>
            <a:ext cx="7543800" cy="1228725"/>
          </a:xfrm>
          <a:prstGeom prst="rect">
            <a:avLst/>
          </a:prstGeom>
        </p:spPr>
        <p:txBody>
          <a:bodyPr wrap="none" fromWordArt="1">
            <a:prstTxWarp prst="textWave2">
              <a:avLst>
                <a:gd name="adj1" fmla="val 20644"/>
                <a:gd name="adj2" fmla="val 0"/>
              </a:avLst>
            </a:prstTxWarp>
            <a:normAutofit/>
          </a:bodyPr>
          <a:p>
            <a:pPr algn="ctr"/>
            <a:r>
              <a:rPr lang="en-US" sz="3600">
                <a:ln w="12700" cap="flat" cmpd="sng">
                  <a:solidFill>
                    <a:srgbClr val="FF0000"/>
                  </a:solidFill>
                  <a:prstDash val="solid"/>
                  <a:headEnd type="none" w="med" len="med"/>
                  <a:tailEnd type="none" w="med" len="med"/>
                </a:ln>
                <a:solidFill>
                  <a:srgbClr val="FF0000"/>
                </a:solidFill>
                <a:effectLst>
                  <a:outerShdw dist="56796" dir="1593903" algn="ctr" rotWithShape="0">
                    <a:srgbClr val="E7F62A">
                      <a:alpha val="79999"/>
                    </a:srgbClr>
                  </a:outerShdw>
                </a:effectLst>
                <a:latin typeface="Times New Roman" panose="02020603050405020304" pitchFamily="18" charset="0"/>
                <a:ea typeface="Times New Roman" panose="02020603050405020304" pitchFamily="18" charset="0"/>
              </a:rPr>
              <a:t> TÌM HIỂU TRUYỀN THỐNG PHỤ NỮ</a:t>
            </a:r>
            <a:endParaRPr lang="en-US" sz="3600">
              <a:ln w="12700" cap="flat" cmpd="sng">
                <a:solidFill>
                  <a:srgbClr val="FF0000"/>
                </a:solidFill>
                <a:prstDash val="solid"/>
                <a:headEnd type="none" w="med" len="med"/>
                <a:tailEnd type="none" w="med" len="med"/>
              </a:ln>
              <a:solidFill>
                <a:srgbClr val="FF0000"/>
              </a:solidFill>
              <a:effectLst>
                <a:outerShdw dist="56796" dir="1593903" algn="ctr" rotWithShape="0">
                  <a:srgbClr val="E7F62A">
                    <a:alpha val="79999"/>
                  </a:srgbClr>
                </a:outerShdw>
              </a:effectLst>
              <a:latin typeface="Times New Roman" panose="02020603050405020304" pitchFamily="18" charset="0"/>
              <a:ea typeface="Times New Roman" panose="02020603050405020304" pitchFamily="18" charset="0"/>
            </a:endParaRPr>
          </a:p>
        </p:txBody>
      </p:sp>
      <p:sp>
        <p:nvSpPr>
          <p:cNvPr id="19460" name="WordArt 4"/>
          <p:cNvSpPr>
            <a:spLocks noTextEdit="1"/>
          </p:cNvSpPr>
          <p:nvPr/>
        </p:nvSpPr>
        <p:spPr>
          <a:xfrm>
            <a:off x="0" y="381000"/>
            <a:ext cx="3733800" cy="2057400"/>
          </a:xfrm>
          <a:prstGeom prst="rect">
            <a:avLst/>
          </a:prstGeom>
        </p:spPr>
        <p:txBody>
          <a:bodyPr wrap="none" fromWordArt="1">
            <a:prstTxWarp prst="textArchUpPour">
              <a:avLst>
                <a:gd name="adj1" fmla="val 8113770"/>
                <a:gd name="adj2" fmla="val 60472"/>
              </a:avLst>
            </a:prstTxWarp>
            <a:normAutofit/>
          </a:bodyPr>
          <a:p>
            <a:pPr algn="ctr"/>
            <a:r>
              <a:rPr lang="en-US" sz="3600">
                <a:ln w="9525" cap="flat" cmpd="sng">
                  <a:solidFill>
                    <a:srgbClr val="000000"/>
                  </a:solidFill>
                  <a:prstDash val="solid"/>
                  <a:headEnd type="none" w="med" len="med"/>
                  <a:tailEnd type="none" w="med" len="med"/>
                </a:ln>
                <a:solidFill>
                  <a:srgbClr val="FFFFFF"/>
                </a:solidFill>
                <a:latin typeface="Times New Roman" panose="02020603050405020304" pitchFamily="18" charset="0"/>
                <a:ea typeface="Times New Roman" panose="02020603050405020304" pitchFamily="18" charset="0"/>
              </a:rPr>
              <a:t>Kỉ niệm Ngày Thành lập Hội liên hiệp Phụ nữ Việt Nam</a:t>
            </a:r>
            <a:endParaRPr lang="en-US" sz="3600">
              <a:ln w="9525" cap="flat" cmpd="sng">
                <a:solidFill>
                  <a:srgbClr val="000000"/>
                </a:solidFill>
                <a:prstDash val="solid"/>
                <a:headEnd type="none" w="med" len="med"/>
                <a:tailEnd type="none" w="med" len="med"/>
              </a:ln>
              <a:solidFill>
                <a:srgbClr val="FFFFFF"/>
              </a:solidFill>
              <a:latin typeface="Times New Roman" panose="02020603050405020304" pitchFamily="18" charset="0"/>
              <a:ea typeface="Times New Roman" panose="02020603050405020304" pitchFamily="18" charset="0"/>
            </a:endParaRPr>
          </a:p>
        </p:txBody>
      </p:sp>
      <p:sp>
        <p:nvSpPr>
          <p:cNvPr id="19461" name="WordArt 5"/>
          <p:cNvSpPr>
            <a:spLocks noTextEdit="1"/>
          </p:cNvSpPr>
          <p:nvPr/>
        </p:nvSpPr>
        <p:spPr>
          <a:xfrm>
            <a:off x="1524000" y="1066800"/>
            <a:ext cx="914400" cy="831850"/>
          </a:xfrm>
          <a:prstGeom prst="rect">
            <a:avLst/>
          </a:prstGeom>
        </p:spPr>
        <p:txBody>
          <a:bodyPr wrap="none" fromWordArt="1">
            <a:prstTxWarp prst="textDeflateBottom">
              <a:avLst>
                <a:gd name="adj" fmla="val 90838"/>
              </a:avLst>
            </a:prstTxWarp>
            <a:normAutofit/>
            <a:scene3d>
              <a:camera prst="legacyPerspectiveFront">
                <a:rot lat="19800000" lon="19440000" rev="0"/>
              </a:camera>
              <a:lightRig rig="legacyNormal2" dir="t"/>
            </a:scene3d>
            <a:sp3d extrusionH="354000" prstMaterial="legacyMatte">
              <a:extrusionClr>
                <a:srgbClr val="939676"/>
              </a:extrusionClr>
            </a:sp3d>
          </a:bodyPr>
          <a:p>
            <a:pPr algn="ctr"/>
            <a:r>
              <a:rPr lang="en-US" sz="3600">
                <a:gradFill rotWithShape="1">
                  <a:gsLst>
                    <a:gs pos="0">
                      <a:srgbClr val="E6DCAC">
                        <a:alpha val="100000"/>
                      </a:srgbClr>
                    </a:gs>
                    <a:gs pos="12000">
                      <a:srgbClr val="E6D78A">
                        <a:alpha val="100000"/>
                      </a:srgbClr>
                    </a:gs>
                    <a:gs pos="30000">
                      <a:srgbClr val="C7AC4C">
                        <a:alpha val="100000"/>
                      </a:srgbClr>
                    </a:gs>
                    <a:gs pos="45000">
                      <a:srgbClr val="E6D78A">
                        <a:alpha val="100000"/>
                      </a:srgbClr>
                    </a:gs>
                    <a:gs pos="77000">
                      <a:srgbClr val="C7AC4C">
                        <a:alpha val="100000"/>
                      </a:srgbClr>
                    </a:gs>
                    <a:gs pos="100000">
                      <a:srgbClr val="E6DCAC">
                        <a:alpha val="100000"/>
                      </a:srgbClr>
                    </a:gs>
                  </a:gsLst>
                  <a:lin ang="2700000" scaled="1"/>
                  <a:tileRect/>
                </a:gradFill>
                <a:latin typeface="Tahoma" panose="020B0604030504040204" pitchFamily="34" charset="0"/>
                <a:ea typeface="Tahoma" panose="020B0604030504040204" pitchFamily="34" charset="0"/>
              </a:rPr>
              <a:t>20.10</a:t>
            </a:r>
            <a:endParaRPr lang="en-US" sz="3600">
              <a:gradFill rotWithShape="1">
                <a:gsLst>
                  <a:gs pos="0">
                    <a:srgbClr val="E6DCAC">
                      <a:alpha val="100000"/>
                    </a:srgbClr>
                  </a:gs>
                  <a:gs pos="12000">
                    <a:srgbClr val="E6D78A">
                      <a:alpha val="100000"/>
                    </a:srgbClr>
                  </a:gs>
                  <a:gs pos="30000">
                    <a:srgbClr val="C7AC4C">
                      <a:alpha val="100000"/>
                    </a:srgbClr>
                  </a:gs>
                  <a:gs pos="45000">
                    <a:srgbClr val="E6D78A">
                      <a:alpha val="100000"/>
                    </a:srgbClr>
                  </a:gs>
                  <a:gs pos="77000">
                    <a:srgbClr val="C7AC4C">
                      <a:alpha val="100000"/>
                    </a:srgbClr>
                  </a:gs>
                  <a:gs pos="100000">
                    <a:srgbClr val="E6DCAC">
                      <a:alpha val="100000"/>
                    </a:srgbClr>
                  </a:gs>
                </a:gsLst>
                <a:lin ang="2700000" scaled="1"/>
                <a:tileRect/>
              </a:gradFill>
              <a:latin typeface="Tahoma" panose="020B0604030504040204" pitchFamily="34" charset="0"/>
              <a:ea typeface="Tahoma" panose="020B0604030504040204" pitchFamily="34" charset="0"/>
            </a:endParaRPr>
          </a:p>
        </p:txBody>
      </p:sp>
      <p:pic>
        <p:nvPicPr>
          <p:cNvPr id="19462" name="Picture 6" descr="images36"/>
          <p:cNvPicPr>
            <a:picLocks noChangeAspect="1"/>
          </p:cNvPicPr>
          <p:nvPr/>
        </p:nvPicPr>
        <p:blipFill>
          <a:blip r:embed="rId2"/>
          <a:stretch>
            <a:fillRect/>
          </a:stretch>
        </p:blipFill>
        <p:spPr>
          <a:xfrm>
            <a:off x="7134225" y="4495800"/>
            <a:ext cx="1682750" cy="2095500"/>
          </a:xfrm>
          <a:prstGeom prst="rect">
            <a:avLst/>
          </a:prstGeom>
          <a:noFill/>
          <a:ln w="9525" cap="flat" cmpd="sng">
            <a:solidFill>
              <a:srgbClr val="AFCAFF"/>
            </a:solidFill>
            <a:prstDash val="solid"/>
            <a:miter/>
            <a:headEnd type="none" w="med" len="med"/>
            <a:tailEnd type="none" w="med" len="med"/>
          </a:ln>
        </p:spPr>
      </p:pic>
      <p:pic>
        <p:nvPicPr>
          <p:cNvPr id="186376" name="Khuc hat chim son ca - Van Anh [NCT 57633893469387881250].mp3">
            <a:hlinkClick r:id="" action="ppaction://media"/>
          </p:cNvPr>
          <p:cNvPicPr>
            <a:picLocks noRot="1" noChangeAspect="1"/>
          </p:cNvPicPr>
          <p:nvPr>
            <a:audioFile r:link="rId3"/>
            <p:extLst>
              <p:ext uri="{DAA4B4D4-6D71-4841-9C94-3DE7FCFB9230}">
                <p14:media xmlns:p14="http://schemas.microsoft.com/office/powerpoint/2010/main" r:link="rId4"/>
              </p:ext>
            </p:extLst>
          </p:nvPr>
        </p:nvPicPr>
        <p:blipFill>
          <a:blip r:embed="rId5"/>
          <a:stretch>
            <a:fillRect/>
          </a:stretch>
        </p:blipFill>
        <p:spPr>
          <a:xfrm>
            <a:off x="457200" y="6248400"/>
            <a:ext cx="304800" cy="304800"/>
          </a:xfrm>
          <a:prstGeom prst="rect">
            <a:avLst/>
          </a:prstGeom>
          <a:noFill/>
          <a:ln w="9525">
            <a:noFill/>
          </a:ln>
        </p:spPr>
      </p:pic>
      <p:sp>
        <p:nvSpPr>
          <p:cNvPr id="19464" name="WordArt 11"/>
          <p:cNvSpPr>
            <a:spLocks noTextEdit="1"/>
          </p:cNvSpPr>
          <p:nvPr/>
        </p:nvSpPr>
        <p:spPr>
          <a:xfrm>
            <a:off x="3705225" y="100013"/>
            <a:ext cx="3886200" cy="1295400"/>
          </a:xfrm>
          <a:prstGeom prst="rect">
            <a:avLst/>
          </a:prstGeom>
        </p:spPr>
        <p:txBody>
          <a:bodyPr wrap="none" fromWordArt="1">
            <a:prstTxWarp prst="textPlain">
              <a:avLst>
                <a:gd name="adj" fmla="val 50000"/>
              </a:avLst>
            </a:prstTxWarp>
            <a:normAutofit fontScale="70000"/>
          </a:bodyPr>
          <a:p>
            <a:pPr algn="ctr"/>
            <a:r>
              <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CÔNG ĐOÀN</a:t>
            </a:r>
            <a:endPar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a:r>
              <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TRƯỜNG THCS ..................</a:t>
            </a:r>
            <a:endPar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a:r>
              <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 </a:t>
            </a:r>
            <a:endPar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ransition>
    <p:comb/>
  </p:transition>
  <p:timing>
    <p:tnLst>
      <p:par>
        <p:cTn id="1" dur="indefinite" restart="never" nodeType="tmRoot">
          <p:childTnLst>
            <p:audio>
              <p:cMediaNode showWhenStopped="0">
                <p:cTn id="2" repeatCount="indefinite" fill="hold" display="0">
                  <p:stCondLst>
                    <p:cond delay="indefinite"/>
                  </p:stCondLst>
                  <p:endCondLst>
                    <p:cond evt="onPrev" delay="0">
                      <p:tgtEl>
                        <p:sldTgt/>
                      </p:tgtEl>
                    </p:cond>
                    <p:cond evt="onStopAudio" delay="0">
                      <p:tgtEl>
                        <p:sldTgt/>
                      </p:tgtEl>
                    </p:cond>
                  </p:endCondLst>
                </p:cTn>
                <p:tgtEl>
                  <p:spTgt spid="18637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2" name="Picture 2" descr="13NIGHT"/>
          <p:cNvPicPr>
            <a:picLocks noChangeAspect="1"/>
          </p:cNvPicPr>
          <p:nvPr/>
        </p:nvPicPr>
        <p:blipFill>
          <a:blip r:embed="rId1"/>
          <a:stretch>
            <a:fillRect/>
          </a:stretch>
        </p:blipFill>
        <p:spPr>
          <a:xfrm>
            <a:off x="0" y="914400"/>
            <a:ext cx="9144000" cy="5943600"/>
          </a:xfrm>
          <a:prstGeom prst="rect">
            <a:avLst/>
          </a:prstGeom>
          <a:noFill/>
          <a:ln w="9525">
            <a:noFill/>
          </a:ln>
        </p:spPr>
      </p:pic>
      <p:pic>
        <p:nvPicPr>
          <p:cNvPr id="20483" name="Picture 4" descr="XMASCA~1"/>
          <p:cNvPicPr>
            <a:picLocks noChangeAspect="1"/>
          </p:cNvPicPr>
          <p:nvPr/>
        </p:nvPicPr>
        <p:blipFill>
          <a:blip r:embed="rId2"/>
          <a:stretch>
            <a:fillRect/>
          </a:stretch>
        </p:blipFill>
        <p:spPr>
          <a:xfrm>
            <a:off x="0" y="5324475"/>
            <a:ext cx="1895475" cy="1152525"/>
          </a:xfrm>
          <a:prstGeom prst="rect">
            <a:avLst/>
          </a:prstGeom>
          <a:noFill/>
          <a:ln w="9525">
            <a:noFill/>
          </a:ln>
        </p:spPr>
      </p:pic>
      <p:graphicFrame>
        <p:nvGraphicFramePr>
          <p:cNvPr id="299013" name="Object 5"/>
          <p:cNvGraphicFramePr>
            <a:graphicFrameLocks noChangeAspect="1"/>
          </p:cNvGraphicFramePr>
          <p:nvPr>
            <p:ph idx="1"/>
          </p:nvPr>
        </p:nvGraphicFramePr>
        <p:xfrm>
          <a:off x="7239000" y="5026025"/>
          <a:ext cx="1998663" cy="1831975"/>
        </p:xfrm>
        <a:graphic>
          <a:graphicData uri="http://schemas.openxmlformats.org/presentationml/2006/ole">
            <mc:AlternateContent xmlns:mc="http://schemas.openxmlformats.org/markup-compatibility/2006">
              <mc:Choice xmlns:v="urn:schemas-microsoft-com:vml" Requires="v">
                <p:oleObj spid="_x0000_s3076" name="" r:id="rId3" imgW="1999615" imgH="1831340" progId="MS_ClipArt_Gallery.2">
                  <p:embed/>
                </p:oleObj>
              </mc:Choice>
              <mc:Fallback>
                <p:oleObj name="" r:id="rId3" imgW="1999615" imgH="1831340" progId="MS_ClipArt_Gallery.2">
                  <p:embed/>
                  <p:pic>
                    <p:nvPicPr>
                      <p:cNvPr id="0" name="Picture 3075"/>
                      <p:cNvPicPr/>
                      <p:nvPr/>
                    </p:nvPicPr>
                    <p:blipFill>
                      <a:blip r:embed="rId4"/>
                      <a:srcRect/>
                      <a:stretch>
                        <a:fillRect/>
                      </a:stretch>
                    </p:blipFill>
                    <p:spPr>
                      <a:xfrm>
                        <a:off x="7239000" y="5026025"/>
                        <a:ext cx="1998663" cy="1831975"/>
                      </a:xfrm>
                      <a:prstGeom prst="rect">
                        <a:avLst/>
                      </a:prstGeom>
                      <a:noFill/>
                      <a:ln w="38100">
                        <a:miter/>
                      </a:ln>
                    </p:spPr>
                  </p:pic>
                </p:oleObj>
              </mc:Fallback>
            </mc:AlternateContent>
          </a:graphicData>
        </a:graphic>
      </p:graphicFrame>
      <p:sp>
        <p:nvSpPr>
          <p:cNvPr id="20485" name="Rectangle 7"/>
          <p:cNvSpPr/>
          <p:nvPr/>
        </p:nvSpPr>
        <p:spPr>
          <a:xfrm>
            <a:off x="0" y="185738"/>
            <a:ext cx="9144000" cy="521970"/>
          </a:xfrm>
          <a:prstGeom prst="rect">
            <a:avLst/>
          </a:prstGeom>
          <a:solidFill>
            <a:srgbClr val="FFFF00"/>
          </a:solid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800" b="1" dirty="0">
                <a:solidFill>
                  <a:srgbClr val="FF3300"/>
                </a:solidFill>
              </a:rPr>
              <a:t>CÔNG ĐOÀN TRƯỜNG THCS ..................</a:t>
            </a:r>
            <a:endParaRPr lang="en-US" altLang="en-US" sz="2800" b="1" dirty="0">
              <a:solidFill>
                <a:srgbClr val="FF3300"/>
              </a:solidFill>
            </a:endParaRPr>
          </a:p>
        </p:txBody>
      </p:sp>
      <p:pic>
        <p:nvPicPr>
          <p:cNvPr id="20486" name="Picture 8" descr="177"/>
          <p:cNvPicPr>
            <a:picLocks noChangeAspect="1"/>
          </p:cNvPicPr>
          <p:nvPr/>
        </p:nvPicPr>
        <p:blipFill>
          <a:blip r:embed="rId5"/>
          <a:stretch>
            <a:fillRect/>
          </a:stretch>
        </p:blipFill>
        <p:spPr>
          <a:xfrm>
            <a:off x="0" y="1447800"/>
            <a:ext cx="762000" cy="781050"/>
          </a:xfrm>
          <a:prstGeom prst="rect">
            <a:avLst/>
          </a:prstGeom>
          <a:noFill/>
          <a:ln w="9525">
            <a:noFill/>
          </a:ln>
        </p:spPr>
      </p:pic>
      <p:sp>
        <p:nvSpPr>
          <p:cNvPr id="20487" name="Rectangle 9"/>
          <p:cNvSpPr/>
          <p:nvPr/>
        </p:nvSpPr>
        <p:spPr>
          <a:xfrm>
            <a:off x="0" y="4181475"/>
            <a:ext cx="9144000" cy="641350"/>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3600" b="1" dirty="0">
                <a:solidFill>
                  <a:schemeClr val="bg1"/>
                </a:solidFill>
              </a:rPr>
              <a:t>Vòng 1: Phần thi kiến thức.</a:t>
            </a:r>
            <a:endParaRPr lang="en-US" altLang="en-US" sz="3600" b="1" dirty="0">
              <a:solidFill>
                <a:schemeClr val="bg1"/>
              </a:solidFill>
            </a:endParaRPr>
          </a:p>
        </p:txBody>
      </p:sp>
      <p:sp>
        <p:nvSpPr>
          <p:cNvPr id="20488" name="WordArt 10"/>
          <p:cNvSpPr>
            <a:spLocks noTextEdit="1"/>
          </p:cNvSpPr>
          <p:nvPr/>
        </p:nvSpPr>
        <p:spPr>
          <a:xfrm>
            <a:off x="1981200" y="5562600"/>
            <a:ext cx="5715000" cy="571500"/>
          </a:xfrm>
          <a:prstGeom prst="rect">
            <a:avLst/>
          </a:prstGeom>
        </p:spPr>
        <p:txBody>
          <a:bodyPr wrap="none" fromWordArt="1">
            <a:prstTxWarp prst="textPlain">
              <a:avLst>
                <a:gd name="adj" fmla="val 50000"/>
              </a:avLst>
            </a:prstTxWarp>
            <a:normAutofit/>
            <a:scene3d>
              <a:camera prst="legacyObliqueBottomLeft">
                <a:rot lat="0" lon="0" rev="0"/>
              </a:camera>
              <a:lightRig rig="legacyFlat3" dir="t"/>
            </a:scene3d>
            <a:sp3d extrusionH="430200" prstMaterial="legacyMatte">
              <a:extrusionClr>
                <a:srgbClr val="FF0000"/>
              </a:extrusionClr>
            </a:sp3d>
          </a:bodyPr>
          <a:p>
            <a:pPr algn="ctr"/>
            <a:r>
              <a:rPr lang="en-US" sz="3600">
                <a:solidFill>
                  <a:srgbClr val="FFFFFF"/>
                </a:solidFill>
                <a:latin typeface="Tahoma" panose="020B0604030504040204" pitchFamily="34" charset="0"/>
                <a:ea typeface="Tahoma" panose="020B0604030504040204" pitchFamily="34" charset="0"/>
              </a:rPr>
              <a:t>20 - 10 - 2016</a:t>
            </a:r>
            <a:endParaRPr lang="en-US" sz="3600">
              <a:solidFill>
                <a:srgbClr val="FFFFFF"/>
              </a:solidFill>
              <a:latin typeface="Tahoma" panose="020B0604030504040204" pitchFamily="34" charset="0"/>
              <a:ea typeface="Tahoma" panose="020B0604030504040204" pitchFamily="34"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withEffect">
                                  <p:stCondLst>
                                    <p:cond delay="0"/>
                                  </p:stCondLst>
                                  <p:childTnLst>
                                    <p:set>
                                      <p:cBhvr>
                                        <p:cTn id="6" dur="1" fill="hold">
                                          <p:stCondLst>
                                            <p:cond delay="0"/>
                                          </p:stCondLst>
                                        </p:cTn>
                                        <p:tgtEl>
                                          <p:spTgt spid="299013"/>
                                        </p:tgtEl>
                                        <p:attrNameLst>
                                          <p:attrName>style.visibility</p:attrName>
                                        </p:attrNameLst>
                                      </p:cBhvr>
                                      <p:to>
                                        <p:strVal val="visible"/>
                                      </p:to>
                                    </p:set>
                                    <p:anim calcmode="lin" valueType="num">
                                      <p:cBhvr>
                                        <p:cTn id="7" dur="500" fill="hold"/>
                                        <p:tgtEl>
                                          <p:spTgt spid="299013"/>
                                        </p:tgtEl>
                                        <p:attrNameLst>
                                          <p:attrName>ppt_x</p:attrName>
                                        </p:attrNameLst>
                                      </p:cBhvr>
                                      <p:tavLst>
                                        <p:tav tm="0">
                                          <p:val>
                                            <p:strVal val="#ppt_x+#ppt_w/2"/>
                                          </p:val>
                                        </p:tav>
                                        <p:tav tm="100000">
                                          <p:val>
                                            <p:strVal val="#ppt_x"/>
                                          </p:val>
                                        </p:tav>
                                      </p:tavLst>
                                    </p:anim>
                                    <p:anim calcmode="lin" valueType="num">
                                      <p:cBhvr>
                                        <p:cTn id="8" dur="500" fill="hold"/>
                                        <p:tgtEl>
                                          <p:spTgt spid="299013"/>
                                        </p:tgtEl>
                                        <p:attrNameLst>
                                          <p:attrName>ppt_y</p:attrName>
                                        </p:attrNameLst>
                                      </p:cBhvr>
                                      <p:tavLst>
                                        <p:tav tm="0">
                                          <p:val>
                                            <p:strVal val="#ppt_y"/>
                                          </p:val>
                                        </p:tav>
                                        <p:tav tm="100000">
                                          <p:val>
                                            <p:strVal val="#ppt_y"/>
                                          </p:val>
                                        </p:tav>
                                      </p:tavLst>
                                    </p:anim>
                                    <p:anim calcmode="lin" valueType="num">
                                      <p:cBhvr>
                                        <p:cTn id="9" dur="500" fill="hold"/>
                                        <p:tgtEl>
                                          <p:spTgt spid="299013"/>
                                        </p:tgtEl>
                                        <p:attrNameLst>
                                          <p:attrName>ppt_w</p:attrName>
                                        </p:attrNameLst>
                                      </p:cBhvr>
                                      <p:tavLst>
                                        <p:tav tm="0">
                                          <p:val>
                                            <p:fltVal val="0.000000"/>
                                          </p:val>
                                        </p:tav>
                                        <p:tav tm="100000">
                                          <p:val>
                                            <p:strVal val="#ppt_w"/>
                                          </p:val>
                                        </p:tav>
                                      </p:tavLst>
                                    </p:anim>
                                    <p:anim calcmode="lin" valueType="num">
                                      <p:cBhvr>
                                        <p:cTn id="10" dur="500" fill="hold"/>
                                        <p:tgtEl>
                                          <p:spTgt spid="2990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5" name="Rectangle 3"/>
          <p:cNvSpPr>
            <a:spLocks noChangeArrowheads="1"/>
          </p:cNvSpPr>
          <p:nvPr/>
        </p:nvSpPr>
        <p:spPr bwMode="auto">
          <a:xfrm>
            <a:off x="381000" y="914400"/>
            <a:ext cx="8305800" cy="4953000"/>
          </a:xfrm>
          <a:prstGeom prst="rect">
            <a:avLst/>
          </a:prstGeom>
          <a:gradFill rotWithShape="1">
            <a:gsLst>
              <a:gs pos="0">
                <a:srgbClr val="FFFF99"/>
              </a:gs>
              <a:gs pos="100000">
                <a:srgbClr val="66CCFF"/>
              </a:gs>
            </a:gsLst>
            <a:lin ang="5400000" scaled="1"/>
          </a:gradFill>
          <a:ln w="9525">
            <a:solidFill>
              <a:srgbClr val="FF00FF"/>
            </a:solidFill>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000" b="0" i="0" u="none" strike="noStrike" kern="1200" cap="none" spc="0" normalizeH="0" baseline="0" noProof="0">
                <a:ln>
                  <a:noFill/>
                </a:ln>
                <a:solidFill>
                  <a:srgbClr val="0000FF"/>
                </a:solidFill>
                <a:effectLst>
                  <a:outerShdw blurRad="38100" dist="38100" dir="2700000" algn="tl">
                    <a:srgbClr val="000000"/>
                  </a:outerShdw>
                </a:effectLst>
                <a:uLnTx/>
                <a:uFillTx/>
                <a:latin typeface=".VnTimeH" pitchFamily="34" charset="0"/>
                <a:ea typeface="+mn-ea"/>
                <a:cs typeface="+mn-cs"/>
              </a:rPr>
              <a:t> </a:t>
            </a:r>
            <a:endParaRPr kumimoji="0" lang="en-US" sz="4800" b="0" i="0" u="none" strike="noStrike" kern="1200" cap="none" spc="0" normalizeH="0" baseline="0" noProof="0">
              <a:ln>
                <a:noFill/>
              </a:ln>
              <a:solidFill>
                <a:srgbClr val="FF0000"/>
              </a:solidFill>
              <a:effectLst>
                <a:outerShdw blurRad="38100" dist="38100" dir="2700000" algn="tl">
                  <a:srgbClr val="000000"/>
                </a:outerShdw>
              </a:effectLst>
              <a:uLnTx/>
              <a:uFillTx/>
              <a:latin typeface=".VnTimeH" pitchFamily="34" charset="0"/>
              <a:ea typeface="+mn-ea"/>
              <a:cs typeface="+mn-cs"/>
            </a:endParaRPr>
          </a:p>
        </p:txBody>
      </p:sp>
      <p:pic>
        <p:nvPicPr>
          <p:cNvPr id="115716" name="Picture 4" descr="Buombay"/>
          <p:cNvPicPr>
            <a:picLocks noChangeAspect="1"/>
          </p:cNvPicPr>
          <p:nvPr/>
        </p:nvPicPr>
        <p:blipFill>
          <a:blip r:embed="rId1"/>
          <a:stretch>
            <a:fillRect/>
          </a:stretch>
        </p:blipFill>
        <p:spPr>
          <a:xfrm flipV="1">
            <a:off x="1295400" y="1066800"/>
            <a:ext cx="6858000" cy="838200"/>
          </a:xfrm>
          <a:prstGeom prst="rect">
            <a:avLst/>
          </a:prstGeom>
          <a:noFill/>
          <a:ln w="9525">
            <a:noFill/>
          </a:ln>
        </p:spPr>
      </p:pic>
      <p:pic>
        <p:nvPicPr>
          <p:cNvPr id="115717" name="Picture 5" descr="Buombay"/>
          <p:cNvPicPr>
            <a:picLocks noChangeAspect="1"/>
          </p:cNvPicPr>
          <p:nvPr/>
        </p:nvPicPr>
        <p:blipFill>
          <a:blip r:embed="rId1"/>
          <a:stretch>
            <a:fillRect/>
          </a:stretch>
        </p:blipFill>
        <p:spPr>
          <a:xfrm>
            <a:off x="685800" y="5943600"/>
            <a:ext cx="7848600" cy="762000"/>
          </a:xfrm>
          <a:prstGeom prst="rect">
            <a:avLst/>
          </a:prstGeom>
          <a:noFill/>
          <a:ln w="9525">
            <a:noFill/>
          </a:ln>
        </p:spPr>
      </p:pic>
      <p:sp>
        <p:nvSpPr>
          <p:cNvPr id="21509" name="WordArt 7"/>
          <p:cNvSpPr>
            <a:spLocks noTextEdit="1"/>
          </p:cNvSpPr>
          <p:nvPr/>
        </p:nvSpPr>
        <p:spPr>
          <a:xfrm>
            <a:off x="762000" y="228600"/>
            <a:ext cx="7696200" cy="523875"/>
          </a:xfrm>
          <a:prstGeom prst="rect">
            <a:avLst/>
          </a:prstGeom>
        </p:spPr>
        <p:txBody>
          <a:bodyPr wrap="none" fromWordArt="1">
            <a:prstTxWarp prst="textPlain">
              <a:avLst>
                <a:gd name="adj" fmla="val 50000"/>
              </a:avLst>
            </a:prstTxWarp>
            <a:normAutofit/>
          </a:bodyPr>
          <a:p>
            <a:pPr algn="ctr"/>
            <a:r>
              <a:rPr lang="en-US" sz="360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CHÀO MỪNG NGÀY THÀNH LẬP HỘI LIÊN HIỆP PHỤ NỮ VIỆT NAM</a:t>
            </a:r>
            <a:endParaRPr lang="en-US" sz="360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sp>
        <p:nvSpPr>
          <p:cNvPr id="21510" name="WordArt 11"/>
          <p:cNvSpPr>
            <a:spLocks noTextEdit="1"/>
          </p:cNvSpPr>
          <p:nvPr/>
        </p:nvSpPr>
        <p:spPr>
          <a:xfrm>
            <a:off x="990600" y="1600200"/>
            <a:ext cx="7239000" cy="1143000"/>
          </a:xfrm>
          <a:prstGeom prst="rect">
            <a:avLst/>
          </a:prstGeom>
        </p:spPr>
        <p:txBody>
          <a:bodyPr wrap="none" fromWordArt="1">
            <a:prstTxWarp prst="textWave1">
              <a:avLst>
                <a:gd name="adj1" fmla="val 13005"/>
                <a:gd name="adj2" fmla="val 0"/>
              </a:avLst>
            </a:prstTxWarp>
            <a:normAutofit/>
          </a:bodyPr>
          <a:p>
            <a:pPr algn="ctr"/>
            <a:r>
              <a:rPr lang="en-US" sz="3600">
                <a:ln w="9525" cap="flat" cmpd="sng">
                  <a:solidFill>
                    <a:srgbClr val="FF0000"/>
                  </a:solidFill>
                  <a:prstDash val="solid"/>
                  <a:headEnd type="none" w="med" len="med"/>
                  <a:tailEnd type="none" w="med" len="med"/>
                </a:ln>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THI KIẾN THỨC VỀ TRUYỀN THỐNG PHỤ NỮ</a:t>
            </a:r>
            <a:endParaRPr lang="en-US" sz="3600">
              <a:ln w="9525" cap="flat" cmpd="sng">
                <a:solidFill>
                  <a:srgbClr val="FF0000"/>
                </a:solidFill>
                <a:prstDash val="solid"/>
                <a:headEnd type="none" w="med" len="med"/>
                <a:tailEnd type="none" w="med" len="med"/>
              </a:ln>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
        <p:nvSpPr>
          <p:cNvPr id="21511" name="Text Box 12"/>
          <p:cNvSpPr txBox="1"/>
          <p:nvPr/>
        </p:nvSpPr>
        <p:spPr>
          <a:xfrm>
            <a:off x="1219200" y="3000375"/>
            <a:ext cx="6858000" cy="2227263"/>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2800" b="1" dirty="0">
                <a:latin typeface="Times New Roman" panose="02020603050405020304" pitchFamily="18" charset="0"/>
              </a:rPr>
              <a:t>Mỗi đội có 7 câu hỏi. Trả lời đúng mỗi câu ghi được 10 điểm.</a:t>
            </a:r>
            <a:endParaRPr lang="en-US" altLang="en-US" sz="2800" b="1" dirty="0">
              <a:latin typeface="Times New Roman" panose="02020603050405020304" pitchFamily="18" charset="0"/>
            </a:endParaRPr>
          </a:p>
          <a:p>
            <a:pPr marL="0" lvl="0" indent="0">
              <a:spcBef>
                <a:spcPct val="0"/>
              </a:spcBef>
              <a:buNone/>
            </a:pPr>
            <a:r>
              <a:rPr lang="en-US" altLang="en-US" sz="2800" b="1" dirty="0">
                <a:latin typeface="Times New Roman" panose="02020603050405020304" pitchFamily="18" charset="0"/>
              </a:rPr>
              <a:t>Trả lời sai, đội khác bổ sung nếu đúng chỉ ghi được 10 điểm.</a:t>
            </a:r>
            <a:endParaRPr lang="en-US" altLang="en-US" sz="2800" b="1" dirty="0">
              <a:latin typeface="Times New Roman" panose="02020603050405020304" pitchFamily="18" charset="0"/>
            </a:endParaRPr>
          </a:p>
          <a:p>
            <a:pPr marL="0" lvl="0" indent="0">
              <a:spcBef>
                <a:spcPct val="0"/>
              </a:spcBef>
              <a:buNone/>
            </a:pPr>
            <a:endParaRPr lang="en-US" altLang="en-US" sz="2800" b="1" dirty="0">
              <a:latin typeface="Times New Roman" panose="02020603050405020304" pitchFamily="18"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checkerboard(across)">
                                      <p:cBhvr>
                                        <p:cTn id="7" dur="500"/>
                                        <p:tgtEl>
                                          <p:spTgt spid="115716"/>
                                        </p:tgtEl>
                                      </p:cBhvr>
                                    </p:animEffect>
                                  </p:childTnLst>
                                </p:cTn>
                              </p:par>
                              <p:par>
                                <p:cTn id="8" presetID="5" presetClass="entr" presetSubtype="10" fill="hold" nodeType="withEffect">
                                  <p:stCondLst>
                                    <p:cond delay="0"/>
                                  </p:stCondLst>
                                  <p:childTnLst>
                                    <p:set>
                                      <p:cBhvr>
                                        <p:cTn id="9" dur="1" fill="hold">
                                          <p:stCondLst>
                                            <p:cond delay="0"/>
                                          </p:stCondLst>
                                        </p:cTn>
                                        <p:tgtEl>
                                          <p:spTgt spid="115717"/>
                                        </p:tgtEl>
                                        <p:attrNameLst>
                                          <p:attrName>style.visibility</p:attrName>
                                        </p:attrNameLst>
                                      </p:cBhvr>
                                      <p:to>
                                        <p:strVal val="visible"/>
                                      </p:to>
                                    </p:set>
                                    <p:animEffect transition="in" filter="checkerboard(across)">
                                      <p:cBhvr>
                                        <p:cTn id="10" dur="500"/>
                                        <p:tgtEl>
                                          <p:spTgt spid="115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3170" name="Rectangle 2"/>
          <p:cNvSpPr>
            <a:spLocks noGrp="1" noChangeArrowheads="1"/>
          </p:cNvSpPr>
          <p:nvPr>
            <p:ph type="body" idx="1"/>
          </p:nvPr>
        </p:nvSpPr>
        <p:spPr>
          <a:xfrm>
            <a:off x="609600" y="1295400"/>
            <a:ext cx="8229600" cy="3352800"/>
          </a:xfrm>
        </p:spPr>
        <p:txBody>
          <a:bodyPr vert="horz" wrap="square" lIns="91440" tIns="45720" rIns="91440" bIns="45720" numCol="1" anchor="t" anchorCtr="0" compatLnSpc="1"/>
          <a:p>
            <a:pPr algn="ctr" eaLnBrk="1" hangingPunct="1">
              <a:buNone/>
            </a:pPr>
            <a:r>
              <a:rPr lang="en-US" altLang="en-US" sz="9600" b="1" dirty="0">
                <a:solidFill>
                  <a:srgbClr val="009900"/>
                </a:solidFill>
                <a:effectLst>
                  <a:outerShdw blurRad="38100" dist="38100" dir="2700000">
                    <a:srgbClr val="C0C0C0"/>
                  </a:outerShdw>
                </a:effectLst>
                <a:latin typeface="Times New Roman" panose="02020603050405020304" pitchFamily="18" charset="0"/>
                <a:cs typeface="Times New Roman" panose="02020603050405020304" pitchFamily="18" charset="0"/>
              </a:rPr>
              <a:t>Bắt đầu</a:t>
            </a:r>
            <a:endParaRPr lang="en-US" altLang="en-US" sz="9600" b="1" dirty="0">
              <a:solidFill>
                <a:srgbClr val="00800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pic>
        <p:nvPicPr>
          <p:cNvPr id="201731" name="Nhac tro choi.mp3">
            <a:hlinkClick r:id="" action="ppaction://media"/>
          </p:cNvPr>
          <p:cNvPicPr>
            <a:picLocks noRot="1" noChangeAspect="1"/>
          </p:cNvPicPr>
          <p:nvPr>
            <a:audioFile r:link="rId1"/>
            <p:extLst>
              <p:ext uri="{DAA4B4D4-6D71-4841-9C94-3DE7FCFB9230}">
                <p14:media xmlns:p14="http://schemas.microsoft.com/office/powerpoint/2010/main" r:link="rId2"/>
              </p:ext>
            </p:extLst>
          </p:nvPr>
        </p:nvPicPr>
        <p:blipFill>
          <a:blip r:embed="rId3"/>
          <a:stretch>
            <a:fillRect/>
          </a:stretch>
        </p:blipFill>
        <p:spPr>
          <a:xfrm>
            <a:off x="3810000" y="4495800"/>
            <a:ext cx="2133600" cy="1752600"/>
          </a:xfrm>
          <a:prstGeom prst="rect">
            <a:avLst/>
          </a:prstGeom>
          <a:noFill/>
          <a:ln w="9525">
            <a:noFill/>
          </a:ln>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263170">
                                            <p:txEl>
                                              <p:charRg st="0" end="8"/>
                                            </p:txEl>
                                          </p:spTgt>
                                        </p:tgtEl>
                                        <p:attrNameLst>
                                          <p:attrName>style.visibility</p:attrName>
                                        </p:attrNameLst>
                                      </p:cBhvr>
                                      <p:to>
                                        <p:strVal val="visible"/>
                                      </p:to>
                                    </p:set>
                                    <p:animEffect transition="in" filter="fade">
                                      <p:cBhvr>
                                        <p:cTn id="7" dur="500">
                                          <p:stCondLst>
                                            <p:cond delay="0"/>
                                          </p:stCondLst>
                                        </p:cTn>
                                        <p:tgtEl>
                                          <p:spTgt spid="263170">
                                            <p:txEl>
                                              <p:charRg st="0" end="8"/>
                                            </p:txEl>
                                          </p:spTgt>
                                        </p:tgtEl>
                                      </p:cBhvr>
                                    </p:animEffect>
                                    <p:anim calcmode="lin" valueType="num">
                                      <p:cBhvr>
                                        <p:cTn id="8" dur="500" fill="hold">
                                          <p:stCondLst>
                                            <p:cond delay="0"/>
                                          </p:stCondLst>
                                        </p:cTn>
                                        <p:tgtEl>
                                          <p:spTgt spid="263170">
                                            <p:txEl>
                                              <p:charRg st="0" end="8"/>
                                            </p:txEl>
                                          </p:spTgt>
                                        </p:tgtEl>
                                        <p:attrNameLst>
                                          <p:attrName>ppt_x</p:attrName>
                                        </p:attrNameLst>
                                      </p:cBhvr>
                                      <p:tavLst>
                                        <p:tav tm="0">
                                          <p:val>
                                            <p:strVal val="#ppt_x-.1"/>
                                          </p:val>
                                        </p:tav>
                                        <p:tav tm="100000">
                                          <p:val>
                                            <p:strVal val="#ppt_x"/>
                                          </p:val>
                                        </p:tav>
                                      </p:tavLst>
                                    </p:anim>
                                    <p:anim calcmode="lin" valueType="num">
                                      <p:cBhvr>
                                        <p:cTn id="9" dur="500" fill="hold">
                                          <p:stCondLst>
                                            <p:cond delay="0"/>
                                          </p:stCondLst>
                                        </p:cTn>
                                        <p:tgtEl>
                                          <p:spTgt spid="263170">
                                            <p:txEl>
                                              <p:charRg st="0" end="8"/>
                                            </p:txEl>
                                          </p:spTgt>
                                        </p:tgtEl>
                                        <p:attrNameLst>
                                          <p:attrName>ppt_y</p:attrName>
                                        </p:attrNameLst>
                                      </p:cBhvr>
                                      <p:tavLst>
                                        <p:tav tm="0">
                                          <p:val>
                                            <p:strVal val="#ppt_y"/>
                                          </p:val>
                                        </p:tav>
                                        <p:tav tm="100000">
                                          <p:val>
                                            <p:strVal val="#ppt_y"/>
                                          </p:val>
                                        </p:tav>
                                      </p:tavLst>
                                    </p:anim>
                                  </p:childTnLst>
                                </p:cTn>
                              </p:par>
                            </p:childTnLst>
                          </p:cTn>
                        </p:par>
                        <p:par>
                          <p:cTn id="10" fill="hold">
                            <p:stCondLst>
                              <p:cond delay="800"/>
                            </p:stCondLst>
                            <p:childTnLst>
                              <p:par>
                                <p:cTn id="11" presetID="1" presetClass="mediacall" presetSubtype="0" fill="hold" nodeType="afterEffect">
                                  <p:stCondLst>
                                    <p:cond delay="0"/>
                                  </p:stCondLst>
                                  <p:childTnLst>
                                    <p:cmd type="call" cmd="playFrom(0.0)">
                                      <p:cBhvr>
                                        <p:cTn id="12" dur="10032" fill="hold"/>
                                        <p:tgtEl>
                                          <p:spTgt spid="2017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201731"/>
                </p:tgtEl>
              </p:cMediaNode>
            </p:audio>
          </p:childTnLst>
        </p:cTn>
      </p:par>
    </p:tnLst>
    <p:bldLst>
      <p:bldP spid="26317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9442" name="Rectangle 2"/>
          <p:cNvSpPr>
            <a:spLocks noChangeArrowheads="1"/>
          </p:cNvSpPr>
          <p:nvPr/>
        </p:nvSpPr>
        <p:spPr bwMode="auto">
          <a:xfrm>
            <a:off x="457200" y="914400"/>
            <a:ext cx="8458200" cy="4953000"/>
          </a:xfrm>
          <a:prstGeom prst="rect">
            <a:avLst/>
          </a:prstGeom>
          <a:gradFill rotWithShape="1">
            <a:gsLst>
              <a:gs pos="0">
                <a:srgbClr val="FFFF99"/>
              </a:gs>
              <a:gs pos="100000">
                <a:srgbClr val="66CCFF"/>
              </a:gs>
            </a:gsLst>
            <a:lin ang="5400000" scaled="1"/>
          </a:gradFill>
          <a:ln w="9525">
            <a:solidFill>
              <a:srgbClr val="FF00FF"/>
            </a:solidFill>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000" b="0" i="0" u="none" strike="noStrike" kern="1200" cap="none" spc="0" normalizeH="0" baseline="0" noProof="0">
                <a:ln>
                  <a:noFill/>
                </a:ln>
                <a:solidFill>
                  <a:srgbClr val="0000FF"/>
                </a:solidFill>
                <a:effectLst>
                  <a:outerShdw blurRad="38100" dist="38100" dir="2700000" algn="tl">
                    <a:srgbClr val="000000"/>
                  </a:outerShdw>
                </a:effectLst>
                <a:uLnTx/>
                <a:uFillTx/>
                <a:latin typeface=".VnTimeH" pitchFamily="34" charset="0"/>
                <a:ea typeface="+mn-ea"/>
                <a:cs typeface="+mn-cs"/>
              </a:rPr>
              <a:t> </a:t>
            </a:r>
            <a:endParaRPr kumimoji="0" lang="en-US" sz="4800" b="0" i="0" u="none" strike="noStrike" kern="1200" cap="none" spc="0" normalizeH="0" baseline="0" noProof="0">
              <a:ln>
                <a:noFill/>
              </a:ln>
              <a:solidFill>
                <a:srgbClr val="FF0000"/>
              </a:solidFill>
              <a:effectLst>
                <a:outerShdw blurRad="38100" dist="38100" dir="2700000" algn="tl">
                  <a:srgbClr val="000000"/>
                </a:outerShdw>
              </a:effectLst>
              <a:uLnTx/>
              <a:uFillTx/>
              <a:latin typeface=".VnTimeH" pitchFamily="34" charset="0"/>
              <a:ea typeface="+mn-ea"/>
              <a:cs typeface="+mn-cs"/>
            </a:endParaRPr>
          </a:p>
        </p:txBody>
      </p:sp>
      <p:pic>
        <p:nvPicPr>
          <p:cNvPr id="189444" name="Picture 4" descr="Buombay"/>
          <p:cNvPicPr>
            <a:picLocks noChangeAspect="1"/>
          </p:cNvPicPr>
          <p:nvPr/>
        </p:nvPicPr>
        <p:blipFill>
          <a:blip r:embed="rId1"/>
          <a:stretch>
            <a:fillRect/>
          </a:stretch>
        </p:blipFill>
        <p:spPr>
          <a:xfrm>
            <a:off x="685800" y="5943600"/>
            <a:ext cx="7848600" cy="685800"/>
          </a:xfrm>
          <a:prstGeom prst="rect">
            <a:avLst/>
          </a:prstGeom>
          <a:noFill/>
          <a:ln w="9525">
            <a:noFill/>
          </a:ln>
        </p:spPr>
      </p:pic>
      <p:sp>
        <p:nvSpPr>
          <p:cNvPr id="24580" name="WordArt 5"/>
          <p:cNvSpPr>
            <a:spLocks noTextEdit="1"/>
          </p:cNvSpPr>
          <p:nvPr/>
        </p:nvSpPr>
        <p:spPr>
          <a:xfrm>
            <a:off x="762000" y="228600"/>
            <a:ext cx="7696200" cy="523875"/>
          </a:xfrm>
          <a:prstGeom prst="rect">
            <a:avLst/>
          </a:prstGeom>
        </p:spPr>
        <p:txBody>
          <a:bodyPr wrap="none" fromWordArt="1">
            <a:prstTxWarp prst="textPlain">
              <a:avLst>
                <a:gd name="adj" fmla="val 50000"/>
              </a:avLst>
            </a:prstTxWarp>
            <a:normAutofit/>
          </a:bodyPr>
          <a:p>
            <a:pPr algn="ctr"/>
            <a:r>
              <a:rPr lang="en-US" sz="360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CHÀO MỪNG NGÀY THÀNH LẬP HỘI LIÊN HIỆP PHỤ NỮ VIỆT NAM</a:t>
            </a:r>
            <a:endParaRPr lang="en-US" sz="360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sp>
        <p:nvSpPr>
          <p:cNvPr id="24581" name="Text Box 6"/>
          <p:cNvSpPr txBox="1"/>
          <p:nvPr/>
        </p:nvSpPr>
        <p:spPr>
          <a:xfrm>
            <a:off x="533400" y="914400"/>
            <a:ext cx="1600200" cy="1614488"/>
          </a:xfrm>
          <a:prstGeom prst="rect">
            <a:avLst/>
          </a:prstGeom>
          <a:solidFill>
            <a:schemeClr val="bg1"/>
          </a:solidFill>
          <a:ln w="9525" cap="flat" cmpd="sng">
            <a:solidFill>
              <a:schemeClr val="tx1"/>
            </a:solidFill>
            <a:prstDash val="solid"/>
            <a:miter/>
            <a:headEnd type="none" w="med" len="med"/>
            <a:tailEnd type="none" w="med" len="med"/>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lgn="ctr">
              <a:spcBef>
                <a:spcPct val="50000"/>
              </a:spcBef>
              <a:buNone/>
            </a:pPr>
            <a:endParaRPr lang="en-US" altLang="en-US" sz="1800" dirty="0">
              <a:latin typeface="Tahoma" panose="020B0604030504040204" pitchFamily="34" charset="0"/>
            </a:endParaRPr>
          </a:p>
        </p:txBody>
      </p:sp>
      <p:sp>
        <p:nvSpPr>
          <p:cNvPr id="24582" name="Text Box 7"/>
          <p:cNvSpPr txBox="1"/>
          <p:nvPr/>
        </p:nvSpPr>
        <p:spPr>
          <a:xfrm>
            <a:off x="2209800" y="914400"/>
            <a:ext cx="1600200" cy="1614488"/>
          </a:xfrm>
          <a:prstGeom prst="rect">
            <a:avLst/>
          </a:prstGeom>
          <a:solidFill>
            <a:schemeClr val="bg1"/>
          </a:solidFill>
          <a:ln w="9525" cap="flat" cmpd="sng">
            <a:solidFill>
              <a:schemeClr val="tx1"/>
            </a:solidFill>
            <a:prstDash val="solid"/>
            <a:miter/>
            <a:headEnd type="none" w="med" len="med"/>
            <a:tailEnd type="none" w="med" len="med"/>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p:txBody>
      </p:sp>
      <p:sp>
        <p:nvSpPr>
          <p:cNvPr id="24583" name="Text Box 8"/>
          <p:cNvSpPr txBox="1"/>
          <p:nvPr/>
        </p:nvSpPr>
        <p:spPr>
          <a:xfrm>
            <a:off x="3886200" y="914400"/>
            <a:ext cx="1600200" cy="1614488"/>
          </a:xfrm>
          <a:prstGeom prst="rect">
            <a:avLst/>
          </a:prstGeom>
          <a:solidFill>
            <a:schemeClr val="bg1"/>
          </a:solidFill>
          <a:ln w="9525" cap="flat" cmpd="sng">
            <a:solidFill>
              <a:schemeClr val="tx1"/>
            </a:solidFill>
            <a:prstDash val="solid"/>
            <a:miter/>
            <a:headEnd type="none" w="med" len="med"/>
            <a:tailEnd type="none" w="med" len="med"/>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p:txBody>
      </p:sp>
      <p:sp>
        <p:nvSpPr>
          <p:cNvPr id="24584" name="Text Box 9"/>
          <p:cNvSpPr txBox="1"/>
          <p:nvPr/>
        </p:nvSpPr>
        <p:spPr>
          <a:xfrm>
            <a:off x="5562600" y="914400"/>
            <a:ext cx="1600200" cy="1614488"/>
          </a:xfrm>
          <a:prstGeom prst="rect">
            <a:avLst/>
          </a:prstGeom>
          <a:solidFill>
            <a:schemeClr val="bg1"/>
          </a:solidFill>
          <a:ln w="9525" cap="flat" cmpd="sng">
            <a:solidFill>
              <a:schemeClr val="tx1"/>
            </a:solidFill>
            <a:prstDash val="solid"/>
            <a:miter/>
            <a:headEnd type="none" w="med" len="med"/>
            <a:tailEnd type="none" w="med" len="med"/>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p:txBody>
      </p:sp>
      <p:sp>
        <p:nvSpPr>
          <p:cNvPr id="24585" name="Text Box 10"/>
          <p:cNvSpPr txBox="1"/>
          <p:nvPr/>
        </p:nvSpPr>
        <p:spPr>
          <a:xfrm>
            <a:off x="7239000" y="914400"/>
            <a:ext cx="1600200" cy="1614488"/>
          </a:xfrm>
          <a:prstGeom prst="rect">
            <a:avLst/>
          </a:prstGeom>
          <a:solidFill>
            <a:schemeClr val="bg1"/>
          </a:solidFill>
          <a:ln w="9525" cap="flat" cmpd="sng">
            <a:solidFill>
              <a:schemeClr val="tx1"/>
            </a:solidFill>
            <a:prstDash val="solid"/>
            <a:miter/>
            <a:headEnd type="none" w="med" len="med"/>
            <a:tailEnd type="none" w="med" len="med"/>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p:txBody>
      </p:sp>
      <p:sp>
        <p:nvSpPr>
          <p:cNvPr id="24586" name="Text Box 11"/>
          <p:cNvSpPr txBox="1"/>
          <p:nvPr/>
        </p:nvSpPr>
        <p:spPr>
          <a:xfrm>
            <a:off x="533400" y="2576513"/>
            <a:ext cx="1600200" cy="1614487"/>
          </a:xfrm>
          <a:prstGeom prst="rect">
            <a:avLst/>
          </a:prstGeom>
          <a:solidFill>
            <a:schemeClr val="bg1"/>
          </a:solidFill>
          <a:ln w="9525" cap="flat" cmpd="sng">
            <a:solidFill>
              <a:schemeClr val="tx1"/>
            </a:solidFill>
            <a:prstDash val="solid"/>
            <a:miter/>
            <a:headEnd type="none" w="med" len="med"/>
            <a:tailEnd type="none" w="med" len="med"/>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p:txBody>
      </p:sp>
      <p:sp>
        <p:nvSpPr>
          <p:cNvPr id="24587" name="Text Box 12"/>
          <p:cNvSpPr txBox="1"/>
          <p:nvPr/>
        </p:nvSpPr>
        <p:spPr>
          <a:xfrm>
            <a:off x="2209800" y="2576513"/>
            <a:ext cx="1600200" cy="1614487"/>
          </a:xfrm>
          <a:prstGeom prst="rect">
            <a:avLst/>
          </a:prstGeom>
          <a:solidFill>
            <a:schemeClr val="bg1"/>
          </a:solidFill>
          <a:ln w="9525" cap="flat" cmpd="sng">
            <a:solidFill>
              <a:schemeClr val="tx1"/>
            </a:solidFill>
            <a:prstDash val="solid"/>
            <a:miter/>
            <a:headEnd type="none" w="med" len="med"/>
            <a:tailEnd type="none" w="med" len="med"/>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p:txBody>
      </p:sp>
      <p:sp>
        <p:nvSpPr>
          <p:cNvPr id="24588" name="Text Box 13"/>
          <p:cNvSpPr txBox="1"/>
          <p:nvPr/>
        </p:nvSpPr>
        <p:spPr>
          <a:xfrm>
            <a:off x="3886200" y="2576513"/>
            <a:ext cx="1600200" cy="1614487"/>
          </a:xfrm>
          <a:prstGeom prst="rect">
            <a:avLst/>
          </a:prstGeom>
          <a:solidFill>
            <a:schemeClr val="bg1"/>
          </a:solidFill>
          <a:ln w="9525" cap="flat" cmpd="sng">
            <a:solidFill>
              <a:schemeClr val="tx1"/>
            </a:solidFill>
            <a:prstDash val="solid"/>
            <a:miter/>
            <a:headEnd type="none" w="med" len="med"/>
            <a:tailEnd type="none" w="med" len="med"/>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p:txBody>
      </p:sp>
      <p:sp>
        <p:nvSpPr>
          <p:cNvPr id="24589" name="Text Box 14"/>
          <p:cNvSpPr txBox="1"/>
          <p:nvPr/>
        </p:nvSpPr>
        <p:spPr>
          <a:xfrm>
            <a:off x="5562600" y="2576513"/>
            <a:ext cx="1600200" cy="1614487"/>
          </a:xfrm>
          <a:prstGeom prst="rect">
            <a:avLst/>
          </a:prstGeom>
          <a:solidFill>
            <a:schemeClr val="bg1"/>
          </a:solidFill>
          <a:ln w="9525" cap="flat" cmpd="sng">
            <a:solidFill>
              <a:schemeClr val="tx1"/>
            </a:solidFill>
            <a:prstDash val="solid"/>
            <a:miter/>
            <a:headEnd type="none" w="med" len="med"/>
            <a:tailEnd type="none" w="med" len="med"/>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p:txBody>
      </p:sp>
      <p:sp>
        <p:nvSpPr>
          <p:cNvPr id="24590" name="Text Box 15"/>
          <p:cNvSpPr txBox="1"/>
          <p:nvPr/>
        </p:nvSpPr>
        <p:spPr>
          <a:xfrm>
            <a:off x="7239000" y="2576513"/>
            <a:ext cx="1600200" cy="1614487"/>
          </a:xfrm>
          <a:prstGeom prst="rect">
            <a:avLst/>
          </a:prstGeom>
          <a:solidFill>
            <a:schemeClr val="bg1"/>
          </a:solidFill>
          <a:ln w="9525" cap="flat" cmpd="sng">
            <a:solidFill>
              <a:schemeClr val="tx1"/>
            </a:solidFill>
            <a:prstDash val="solid"/>
            <a:miter/>
            <a:headEnd type="none" w="med" len="med"/>
            <a:tailEnd type="none" w="med" len="med"/>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p:txBody>
      </p:sp>
      <p:sp>
        <p:nvSpPr>
          <p:cNvPr id="24591" name="Text Box 16"/>
          <p:cNvSpPr txBox="1"/>
          <p:nvPr/>
        </p:nvSpPr>
        <p:spPr>
          <a:xfrm>
            <a:off x="533400" y="4252913"/>
            <a:ext cx="1600200" cy="1614487"/>
          </a:xfrm>
          <a:prstGeom prst="rect">
            <a:avLst/>
          </a:prstGeom>
          <a:solidFill>
            <a:schemeClr val="bg1"/>
          </a:solidFill>
          <a:ln w="9525" cap="flat" cmpd="sng">
            <a:solidFill>
              <a:schemeClr val="tx1"/>
            </a:solidFill>
            <a:prstDash val="solid"/>
            <a:miter/>
            <a:headEnd type="none" w="med" len="med"/>
            <a:tailEnd type="none" w="med" len="med"/>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p:txBody>
      </p:sp>
      <p:sp>
        <p:nvSpPr>
          <p:cNvPr id="24592" name="Text Box 17"/>
          <p:cNvSpPr txBox="1"/>
          <p:nvPr/>
        </p:nvSpPr>
        <p:spPr>
          <a:xfrm>
            <a:off x="2209800" y="4252913"/>
            <a:ext cx="1600200" cy="1614487"/>
          </a:xfrm>
          <a:prstGeom prst="rect">
            <a:avLst/>
          </a:prstGeom>
          <a:solidFill>
            <a:schemeClr val="bg1"/>
          </a:solidFill>
          <a:ln w="9525" cap="flat" cmpd="sng">
            <a:solidFill>
              <a:schemeClr val="tx1"/>
            </a:solidFill>
            <a:prstDash val="solid"/>
            <a:miter/>
            <a:headEnd type="none" w="med" len="med"/>
            <a:tailEnd type="none" w="med" len="med"/>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p:txBody>
      </p:sp>
      <p:sp>
        <p:nvSpPr>
          <p:cNvPr id="24593" name="Text Box 18"/>
          <p:cNvSpPr txBox="1"/>
          <p:nvPr/>
        </p:nvSpPr>
        <p:spPr>
          <a:xfrm>
            <a:off x="3886200" y="4252913"/>
            <a:ext cx="1600200" cy="1614487"/>
          </a:xfrm>
          <a:prstGeom prst="rect">
            <a:avLst/>
          </a:prstGeom>
          <a:solidFill>
            <a:schemeClr val="bg1"/>
          </a:solidFill>
          <a:ln w="9525" cap="flat" cmpd="sng">
            <a:solidFill>
              <a:schemeClr val="tx1"/>
            </a:solidFill>
            <a:prstDash val="solid"/>
            <a:miter/>
            <a:headEnd type="none" w="med" len="med"/>
            <a:tailEnd type="none" w="med" len="med"/>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p:txBody>
      </p:sp>
      <p:sp>
        <p:nvSpPr>
          <p:cNvPr id="24594" name="Text Box 19"/>
          <p:cNvSpPr txBox="1"/>
          <p:nvPr/>
        </p:nvSpPr>
        <p:spPr>
          <a:xfrm>
            <a:off x="5562600" y="4252913"/>
            <a:ext cx="1600200" cy="1614487"/>
          </a:xfrm>
          <a:prstGeom prst="rect">
            <a:avLst/>
          </a:prstGeom>
          <a:solidFill>
            <a:schemeClr val="bg1"/>
          </a:solidFill>
          <a:ln w="9525" cap="flat" cmpd="sng">
            <a:solidFill>
              <a:schemeClr val="tx1"/>
            </a:solidFill>
            <a:prstDash val="solid"/>
            <a:miter/>
            <a:headEnd type="none" w="med" len="med"/>
            <a:tailEnd type="none" w="med" len="med"/>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p:txBody>
      </p:sp>
      <p:sp>
        <p:nvSpPr>
          <p:cNvPr id="24595" name="Text Box 20"/>
          <p:cNvSpPr txBox="1"/>
          <p:nvPr/>
        </p:nvSpPr>
        <p:spPr>
          <a:xfrm>
            <a:off x="7239000" y="4252913"/>
            <a:ext cx="1600200" cy="1614487"/>
          </a:xfrm>
          <a:prstGeom prst="rect">
            <a:avLst/>
          </a:prstGeom>
          <a:solidFill>
            <a:schemeClr val="bg1"/>
          </a:solidFill>
          <a:ln w="9525" cap="flat" cmpd="sng">
            <a:solidFill>
              <a:schemeClr val="tx1"/>
            </a:solidFill>
            <a:prstDash val="solid"/>
            <a:miter/>
            <a:headEnd type="none" w="med" len="med"/>
            <a:tailEnd type="none" w="med" len="med"/>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a:p>
            <a:pPr marL="0" lvl="0" indent="0">
              <a:spcBef>
                <a:spcPct val="50000"/>
              </a:spcBef>
              <a:buNone/>
            </a:pPr>
            <a:endParaRPr lang="en-US" altLang="en-US" sz="1800" dirty="0">
              <a:latin typeface="Tahoma" panose="020B0604030504040204" pitchFamily="34" charset="0"/>
            </a:endParaRPr>
          </a:p>
        </p:txBody>
      </p:sp>
      <p:sp>
        <p:nvSpPr>
          <p:cNvPr id="24596" name="WordArt 23">
            <a:hlinkClick r:id="" action="ppaction://noaction"/>
          </p:cNvPr>
          <p:cNvSpPr>
            <a:spLocks noTextEdit="1"/>
          </p:cNvSpPr>
          <p:nvPr/>
        </p:nvSpPr>
        <p:spPr>
          <a:xfrm>
            <a:off x="990600" y="1447800"/>
            <a:ext cx="304800" cy="609600"/>
          </a:xfrm>
          <a:prstGeom prst="rect">
            <a:avLst/>
          </a:prstGeom>
        </p:spPr>
        <p:txBody>
          <a:bodyPr wrap="none" fromWordArt="1">
            <a:prstTxWarp prst="textPlain">
              <a:avLst>
                <a:gd name="adj" fmla="val 50000"/>
              </a:avLst>
            </a:prstTxWarp>
            <a:normAutofit/>
          </a:bodyPr>
          <a:p>
            <a:pPr algn="ctr"/>
            <a:r>
              <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rPr>
              <a:t>1</a:t>
            </a:r>
            <a:endPar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endParaRPr>
          </a:p>
        </p:txBody>
      </p:sp>
      <p:sp>
        <p:nvSpPr>
          <p:cNvPr id="24597" name="WordArt 24">
            <a:hlinkClick r:id="" action="ppaction://noaction"/>
          </p:cNvPr>
          <p:cNvSpPr>
            <a:spLocks noTextEdit="1"/>
          </p:cNvSpPr>
          <p:nvPr/>
        </p:nvSpPr>
        <p:spPr>
          <a:xfrm>
            <a:off x="2514600" y="1447800"/>
            <a:ext cx="381000" cy="609600"/>
          </a:xfrm>
          <a:prstGeom prst="rect">
            <a:avLst/>
          </a:prstGeom>
        </p:spPr>
        <p:txBody>
          <a:bodyPr wrap="none" fromWordArt="1">
            <a:prstTxWarp prst="textPlain">
              <a:avLst>
                <a:gd name="adj" fmla="val 50000"/>
              </a:avLst>
            </a:prstTxWarp>
            <a:normAutofit/>
          </a:bodyPr>
          <a:p>
            <a:pPr algn="ctr"/>
            <a:r>
              <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rPr>
              <a:t>2</a:t>
            </a:r>
            <a:endPar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endParaRPr>
          </a:p>
        </p:txBody>
      </p:sp>
      <p:sp>
        <p:nvSpPr>
          <p:cNvPr id="24598" name="WordArt 25">
            <a:hlinkClick r:id="" action="ppaction://noaction"/>
          </p:cNvPr>
          <p:cNvSpPr>
            <a:spLocks noTextEdit="1"/>
          </p:cNvSpPr>
          <p:nvPr/>
        </p:nvSpPr>
        <p:spPr>
          <a:xfrm>
            <a:off x="4343400" y="1447800"/>
            <a:ext cx="381000" cy="609600"/>
          </a:xfrm>
          <a:prstGeom prst="rect">
            <a:avLst/>
          </a:prstGeom>
        </p:spPr>
        <p:txBody>
          <a:bodyPr wrap="none" fromWordArt="1">
            <a:prstTxWarp prst="textPlain">
              <a:avLst>
                <a:gd name="adj" fmla="val 50000"/>
              </a:avLst>
            </a:prstTxWarp>
            <a:normAutofit/>
          </a:bodyPr>
          <a:p>
            <a:pPr algn="ctr"/>
            <a:r>
              <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rPr>
              <a:t>3</a:t>
            </a:r>
            <a:endPar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endParaRPr>
          </a:p>
        </p:txBody>
      </p:sp>
      <p:sp>
        <p:nvSpPr>
          <p:cNvPr id="24599" name="WordArt 26">
            <a:hlinkClick r:id="" action="ppaction://noaction"/>
          </p:cNvPr>
          <p:cNvSpPr>
            <a:spLocks noTextEdit="1"/>
          </p:cNvSpPr>
          <p:nvPr/>
        </p:nvSpPr>
        <p:spPr>
          <a:xfrm>
            <a:off x="5943600" y="1447800"/>
            <a:ext cx="381000" cy="609600"/>
          </a:xfrm>
          <a:prstGeom prst="rect">
            <a:avLst/>
          </a:prstGeom>
        </p:spPr>
        <p:txBody>
          <a:bodyPr wrap="none" fromWordArt="1">
            <a:prstTxWarp prst="textPlain">
              <a:avLst>
                <a:gd name="adj" fmla="val 50000"/>
              </a:avLst>
            </a:prstTxWarp>
            <a:normAutofit/>
          </a:bodyPr>
          <a:p>
            <a:pPr algn="ctr"/>
            <a:r>
              <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rPr>
              <a:t>4</a:t>
            </a:r>
            <a:endPar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endParaRPr>
          </a:p>
        </p:txBody>
      </p:sp>
      <p:sp>
        <p:nvSpPr>
          <p:cNvPr id="24600" name="WordArt 27">
            <a:hlinkClick r:id="" action="ppaction://noaction"/>
          </p:cNvPr>
          <p:cNvSpPr>
            <a:spLocks noTextEdit="1"/>
          </p:cNvSpPr>
          <p:nvPr/>
        </p:nvSpPr>
        <p:spPr>
          <a:xfrm>
            <a:off x="7620000" y="1447800"/>
            <a:ext cx="304800" cy="609600"/>
          </a:xfrm>
          <a:prstGeom prst="rect">
            <a:avLst/>
          </a:prstGeom>
        </p:spPr>
        <p:txBody>
          <a:bodyPr wrap="none" fromWordArt="1">
            <a:prstTxWarp prst="textPlain">
              <a:avLst>
                <a:gd name="adj" fmla="val 50000"/>
              </a:avLst>
            </a:prstTxWarp>
            <a:normAutofit/>
          </a:bodyPr>
          <a:p>
            <a:pPr algn="ctr"/>
            <a:r>
              <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rPr>
              <a:t>5</a:t>
            </a:r>
            <a:endPar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endParaRPr>
          </a:p>
        </p:txBody>
      </p:sp>
      <p:sp>
        <p:nvSpPr>
          <p:cNvPr id="24601" name="WordArt 28">
            <a:hlinkClick r:id="" action="ppaction://noaction"/>
          </p:cNvPr>
          <p:cNvSpPr>
            <a:spLocks noTextEdit="1"/>
          </p:cNvSpPr>
          <p:nvPr/>
        </p:nvSpPr>
        <p:spPr>
          <a:xfrm>
            <a:off x="7620000" y="4648200"/>
            <a:ext cx="533400" cy="609600"/>
          </a:xfrm>
          <a:prstGeom prst="rect">
            <a:avLst/>
          </a:prstGeom>
        </p:spPr>
        <p:txBody>
          <a:bodyPr wrap="none" fromWordArt="1">
            <a:prstTxWarp prst="textPlain">
              <a:avLst>
                <a:gd name="adj" fmla="val 50000"/>
              </a:avLst>
            </a:prstTxWarp>
            <a:normAutofit/>
          </a:bodyPr>
          <a:p>
            <a:pPr algn="ctr"/>
            <a:r>
              <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rPr>
              <a:t>15</a:t>
            </a:r>
            <a:endPar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endParaRPr>
          </a:p>
        </p:txBody>
      </p:sp>
      <p:sp>
        <p:nvSpPr>
          <p:cNvPr id="24602" name="WordArt 29">
            <a:hlinkClick r:id="" action="ppaction://noaction"/>
          </p:cNvPr>
          <p:cNvSpPr>
            <a:spLocks noTextEdit="1"/>
          </p:cNvSpPr>
          <p:nvPr/>
        </p:nvSpPr>
        <p:spPr>
          <a:xfrm>
            <a:off x="7696200" y="3048000"/>
            <a:ext cx="533400" cy="609600"/>
          </a:xfrm>
          <a:prstGeom prst="rect">
            <a:avLst/>
          </a:prstGeom>
        </p:spPr>
        <p:txBody>
          <a:bodyPr wrap="none" fromWordArt="1">
            <a:prstTxWarp prst="textPlain">
              <a:avLst>
                <a:gd name="adj" fmla="val 50000"/>
              </a:avLst>
            </a:prstTxWarp>
            <a:normAutofit/>
          </a:bodyPr>
          <a:p>
            <a:pPr algn="ctr"/>
            <a:r>
              <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rPr>
              <a:t>10</a:t>
            </a:r>
            <a:endPar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endParaRPr>
          </a:p>
        </p:txBody>
      </p:sp>
      <p:sp>
        <p:nvSpPr>
          <p:cNvPr id="24603" name="WordArt 30">
            <a:hlinkClick r:id="" action="ppaction://noaction"/>
          </p:cNvPr>
          <p:cNvSpPr>
            <a:spLocks noTextEdit="1"/>
          </p:cNvSpPr>
          <p:nvPr/>
        </p:nvSpPr>
        <p:spPr>
          <a:xfrm>
            <a:off x="5943600" y="3048000"/>
            <a:ext cx="381000" cy="609600"/>
          </a:xfrm>
          <a:prstGeom prst="rect">
            <a:avLst/>
          </a:prstGeom>
        </p:spPr>
        <p:txBody>
          <a:bodyPr wrap="none" fromWordArt="1">
            <a:prstTxWarp prst="textPlain">
              <a:avLst>
                <a:gd name="adj" fmla="val 50000"/>
              </a:avLst>
            </a:prstTxWarp>
            <a:normAutofit/>
          </a:bodyPr>
          <a:p>
            <a:pPr algn="ctr"/>
            <a:r>
              <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rPr>
              <a:t>9</a:t>
            </a:r>
            <a:endPar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endParaRPr>
          </a:p>
        </p:txBody>
      </p:sp>
      <p:sp>
        <p:nvSpPr>
          <p:cNvPr id="24604" name="WordArt 31">
            <a:hlinkClick r:id="" action="ppaction://noaction"/>
          </p:cNvPr>
          <p:cNvSpPr>
            <a:spLocks noTextEdit="1"/>
          </p:cNvSpPr>
          <p:nvPr/>
        </p:nvSpPr>
        <p:spPr>
          <a:xfrm>
            <a:off x="4419600" y="4648200"/>
            <a:ext cx="533400" cy="609600"/>
          </a:xfrm>
          <a:prstGeom prst="rect">
            <a:avLst/>
          </a:prstGeom>
        </p:spPr>
        <p:txBody>
          <a:bodyPr wrap="none" fromWordArt="1">
            <a:prstTxWarp prst="textPlain">
              <a:avLst>
                <a:gd name="adj" fmla="val 50000"/>
              </a:avLst>
            </a:prstTxWarp>
            <a:normAutofit/>
          </a:bodyPr>
          <a:p>
            <a:pPr algn="ctr"/>
            <a:r>
              <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rPr>
              <a:t>13</a:t>
            </a:r>
            <a:endPar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endParaRPr>
          </a:p>
        </p:txBody>
      </p:sp>
      <p:sp>
        <p:nvSpPr>
          <p:cNvPr id="24605" name="WordArt 32">
            <a:hlinkClick r:id="" action="ppaction://noaction"/>
          </p:cNvPr>
          <p:cNvSpPr>
            <a:spLocks noTextEdit="1"/>
          </p:cNvSpPr>
          <p:nvPr/>
        </p:nvSpPr>
        <p:spPr>
          <a:xfrm>
            <a:off x="6019800" y="4648200"/>
            <a:ext cx="533400" cy="609600"/>
          </a:xfrm>
          <a:prstGeom prst="rect">
            <a:avLst/>
          </a:prstGeom>
        </p:spPr>
        <p:txBody>
          <a:bodyPr wrap="none" fromWordArt="1">
            <a:prstTxWarp prst="textPlain">
              <a:avLst>
                <a:gd name="adj" fmla="val 50000"/>
              </a:avLst>
            </a:prstTxWarp>
            <a:normAutofit/>
          </a:bodyPr>
          <a:p>
            <a:pPr algn="ctr"/>
            <a:r>
              <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rPr>
              <a:t>14</a:t>
            </a:r>
            <a:endPar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endParaRPr>
          </a:p>
        </p:txBody>
      </p:sp>
      <p:sp>
        <p:nvSpPr>
          <p:cNvPr id="24606" name="WordArt 33">
            <a:hlinkClick r:id="" action="ppaction://noaction"/>
          </p:cNvPr>
          <p:cNvSpPr>
            <a:spLocks noTextEdit="1"/>
          </p:cNvSpPr>
          <p:nvPr/>
        </p:nvSpPr>
        <p:spPr>
          <a:xfrm>
            <a:off x="4419600" y="3048000"/>
            <a:ext cx="381000" cy="609600"/>
          </a:xfrm>
          <a:prstGeom prst="rect">
            <a:avLst/>
          </a:prstGeom>
        </p:spPr>
        <p:txBody>
          <a:bodyPr wrap="none" fromWordArt="1">
            <a:prstTxWarp prst="textPlain">
              <a:avLst>
                <a:gd name="adj" fmla="val 50000"/>
              </a:avLst>
            </a:prstTxWarp>
            <a:normAutofit/>
          </a:bodyPr>
          <a:p>
            <a:pPr algn="ctr"/>
            <a:r>
              <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rPr>
              <a:t>8</a:t>
            </a:r>
            <a:endPar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endParaRPr>
          </a:p>
        </p:txBody>
      </p:sp>
      <p:sp>
        <p:nvSpPr>
          <p:cNvPr id="24607" name="WordArt 34">
            <a:hlinkClick r:id="" action="ppaction://noaction"/>
          </p:cNvPr>
          <p:cNvSpPr>
            <a:spLocks noTextEdit="1"/>
          </p:cNvSpPr>
          <p:nvPr/>
        </p:nvSpPr>
        <p:spPr>
          <a:xfrm>
            <a:off x="2743200" y="3048000"/>
            <a:ext cx="457200" cy="609600"/>
          </a:xfrm>
          <a:prstGeom prst="rect">
            <a:avLst/>
          </a:prstGeom>
        </p:spPr>
        <p:txBody>
          <a:bodyPr wrap="none" fromWordArt="1">
            <a:prstTxWarp prst="textPlain">
              <a:avLst>
                <a:gd name="adj" fmla="val 50000"/>
              </a:avLst>
            </a:prstTxWarp>
            <a:normAutofit/>
          </a:bodyPr>
          <a:p>
            <a:pPr algn="ctr"/>
            <a:r>
              <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rPr>
              <a:t>7</a:t>
            </a:r>
            <a:endPar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endParaRPr>
          </a:p>
        </p:txBody>
      </p:sp>
      <p:sp>
        <p:nvSpPr>
          <p:cNvPr id="24608" name="WordArt 35">
            <a:hlinkClick r:id="" action="ppaction://noaction"/>
          </p:cNvPr>
          <p:cNvSpPr>
            <a:spLocks noTextEdit="1"/>
          </p:cNvSpPr>
          <p:nvPr/>
        </p:nvSpPr>
        <p:spPr>
          <a:xfrm>
            <a:off x="1066800" y="3048000"/>
            <a:ext cx="381000" cy="609600"/>
          </a:xfrm>
          <a:prstGeom prst="rect">
            <a:avLst/>
          </a:prstGeom>
        </p:spPr>
        <p:txBody>
          <a:bodyPr wrap="none" fromWordArt="1">
            <a:prstTxWarp prst="textPlain">
              <a:avLst>
                <a:gd name="adj" fmla="val 50000"/>
              </a:avLst>
            </a:prstTxWarp>
            <a:normAutofit/>
          </a:bodyPr>
          <a:p>
            <a:pPr algn="ctr"/>
            <a:r>
              <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rPr>
              <a:t>6</a:t>
            </a:r>
            <a:endPar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endParaRPr>
          </a:p>
        </p:txBody>
      </p:sp>
      <p:sp>
        <p:nvSpPr>
          <p:cNvPr id="24609" name="WordArt 36">
            <a:hlinkClick r:id="" action="ppaction://noaction"/>
          </p:cNvPr>
          <p:cNvSpPr>
            <a:spLocks noTextEdit="1"/>
          </p:cNvSpPr>
          <p:nvPr/>
        </p:nvSpPr>
        <p:spPr>
          <a:xfrm>
            <a:off x="1066800" y="4648200"/>
            <a:ext cx="533400" cy="609600"/>
          </a:xfrm>
          <a:prstGeom prst="rect">
            <a:avLst/>
          </a:prstGeom>
        </p:spPr>
        <p:txBody>
          <a:bodyPr wrap="none" fromWordArt="1">
            <a:prstTxWarp prst="textPlain">
              <a:avLst>
                <a:gd name="adj" fmla="val 50000"/>
              </a:avLst>
            </a:prstTxWarp>
            <a:normAutofit/>
          </a:bodyPr>
          <a:p>
            <a:pPr algn="ctr"/>
            <a:r>
              <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rPr>
              <a:t>11</a:t>
            </a:r>
            <a:endPar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endParaRPr>
          </a:p>
        </p:txBody>
      </p:sp>
      <p:sp>
        <p:nvSpPr>
          <p:cNvPr id="24610" name="WordArt 37">
            <a:hlinkClick r:id="" action="ppaction://noaction"/>
          </p:cNvPr>
          <p:cNvSpPr>
            <a:spLocks noTextEdit="1"/>
          </p:cNvSpPr>
          <p:nvPr/>
        </p:nvSpPr>
        <p:spPr>
          <a:xfrm>
            <a:off x="2819400" y="4648200"/>
            <a:ext cx="533400" cy="609600"/>
          </a:xfrm>
          <a:prstGeom prst="rect">
            <a:avLst/>
          </a:prstGeom>
        </p:spPr>
        <p:txBody>
          <a:bodyPr wrap="none" fromWordArt="1">
            <a:prstTxWarp prst="textPlain">
              <a:avLst>
                <a:gd name="adj" fmla="val 50000"/>
              </a:avLst>
            </a:prstTxWarp>
            <a:normAutofit/>
          </a:bodyPr>
          <a:p>
            <a:pPr algn="ctr"/>
            <a:r>
              <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rPr>
              <a:t>12</a:t>
            </a:r>
            <a:endParaRPr lang="en-US" sz="2000">
              <a:ln w="12700" cap="flat" cmpd="sng">
                <a:solidFill>
                  <a:schemeClr val="tx1"/>
                </a:solidFill>
                <a:prstDash val="solid"/>
                <a:headEnd type="none" w="med" len="med"/>
                <a:tailEnd type="none" w="med" len="med"/>
              </a:ln>
              <a:solidFill>
                <a:srgbClr val="FF0000">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endParaRPr>
          </a:p>
        </p:txBody>
      </p:sp>
      <p:sp>
        <p:nvSpPr>
          <p:cNvPr id="24611" name="Rectangle 39">
            <a:hlinkClick r:id="" action="ppaction://noaction"/>
          </p:cNvPr>
          <p:cNvSpPr/>
          <p:nvPr/>
        </p:nvSpPr>
        <p:spPr>
          <a:xfrm>
            <a:off x="7924800" y="6096000"/>
            <a:ext cx="1219200" cy="76200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2800" dirty="0">
                <a:latin typeface="Tahoma" panose="020B0604030504040204" pitchFamily="34" charset="0"/>
              </a:rPr>
              <a:t>Tiếp</a:t>
            </a:r>
            <a:endParaRPr lang="en-US" altLang="en-US" sz="2800" dirty="0">
              <a:latin typeface="Tahoma" panose="020B0604030504040204" pitchFamily="34"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89444"/>
                                        </p:tgtEl>
                                        <p:attrNameLst>
                                          <p:attrName>style.visibility</p:attrName>
                                        </p:attrNameLst>
                                      </p:cBhvr>
                                      <p:to>
                                        <p:strVal val="visible"/>
                                      </p:to>
                                    </p:set>
                                    <p:animEffect transition="in" filter="checkerboard(across)">
                                      <p:cBhvr>
                                        <p:cTn id="7" dur="500"/>
                                        <p:tgtEl>
                                          <p:spTgt spid="1894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4596"/>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nodeType="clickEffect">
                                  <p:stCondLst>
                                    <p:cond delay="0"/>
                                  </p:stCondLst>
                                  <p:childTnLst>
                                    <p:animEffect transition="out" filter="box(in)">
                                      <p:cBhvr>
                                        <p:cTn id="12" dur="500"/>
                                        <p:tgtEl>
                                          <p:spTgt spid="24596"/>
                                        </p:tgtEl>
                                      </p:cBhvr>
                                    </p:animEffect>
                                    <p:set>
                                      <p:cBhvr>
                                        <p:cTn id="13" dur="1" fill="hold">
                                          <p:stCondLst>
                                            <p:cond delay="499"/>
                                          </p:stCondLst>
                                        </p:cTn>
                                        <p:tgtEl>
                                          <p:spTgt spid="24596"/>
                                        </p:tgtEl>
                                        <p:attrNameLst>
                                          <p:attrName>style.visibility</p:attrName>
                                        </p:attrNameLst>
                                      </p:cBhvr>
                                      <p:to>
                                        <p:strVal val="hidden"/>
                                      </p:to>
                                    </p:set>
                                  </p:childTnLst>
                                </p:cTn>
                              </p:par>
                            </p:childTnLst>
                          </p:cTn>
                        </p:par>
                      </p:childTnLst>
                    </p:cTn>
                  </p:par>
                </p:childTnLst>
              </p:cTn>
              <p:nextCondLst>
                <p:cond evt="onClick" delay="0">
                  <p:tgtEl>
                    <p:spTgt spid="24596"/>
                  </p:tgtEl>
                </p:cond>
              </p:nextCondLst>
            </p:seq>
            <p:seq concurrent="1" nextAc="seek">
              <p:cTn id="14" restart="whenNotActive" fill="hold" evtFilter="cancelBubble" nodeType="interactiveSeq">
                <p:stCondLst>
                  <p:cond evt="onClick" delay="0">
                    <p:tgtEl>
                      <p:spTgt spid="24597"/>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nodeType="clickEffect">
                                  <p:stCondLst>
                                    <p:cond delay="0"/>
                                  </p:stCondLst>
                                  <p:childTnLst>
                                    <p:animEffect transition="out" filter="box(in)">
                                      <p:cBhvr>
                                        <p:cTn id="18" dur="500"/>
                                        <p:tgtEl>
                                          <p:spTgt spid="24597"/>
                                        </p:tgtEl>
                                      </p:cBhvr>
                                    </p:animEffect>
                                    <p:set>
                                      <p:cBhvr>
                                        <p:cTn id="19" dur="1" fill="hold">
                                          <p:stCondLst>
                                            <p:cond delay="499"/>
                                          </p:stCondLst>
                                        </p:cTn>
                                        <p:tgtEl>
                                          <p:spTgt spid="24597"/>
                                        </p:tgtEl>
                                        <p:attrNameLst>
                                          <p:attrName>style.visibility</p:attrName>
                                        </p:attrNameLst>
                                      </p:cBhvr>
                                      <p:to>
                                        <p:strVal val="hidden"/>
                                      </p:to>
                                    </p:set>
                                  </p:childTnLst>
                                </p:cTn>
                              </p:par>
                            </p:childTnLst>
                          </p:cTn>
                        </p:par>
                      </p:childTnLst>
                    </p:cTn>
                  </p:par>
                </p:childTnLst>
              </p:cTn>
              <p:nextCondLst>
                <p:cond evt="onClick" delay="0">
                  <p:tgtEl>
                    <p:spTgt spid="24597"/>
                  </p:tgtEl>
                </p:cond>
              </p:nextCondLst>
            </p:seq>
            <p:seq concurrent="1" nextAc="seek">
              <p:cTn id="20" restart="whenNotActive" fill="hold" evtFilter="cancelBubble" nodeType="interactiveSeq">
                <p:stCondLst>
                  <p:cond evt="onClick" delay="0">
                    <p:tgtEl>
                      <p:spTgt spid="24598"/>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nodeType="clickEffect">
                                  <p:stCondLst>
                                    <p:cond delay="0"/>
                                  </p:stCondLst>
                                  <p:childTnLst>
                                    <p:animEffect transition="out" filter="box(in)">
                                      <p:cBhvr>
                                        <p:cTn id="24" dur="500"/>
                                        <p:tgtEl>
                                          <p:spTgt spid="24598"/>
                                        </p:tgtEl>
                                      </p:cBhvr>
                                    </p:animEffect>
                                    <p:set>
                                      <p:cBhvr>
                                        <p:cTn id="25" dur="1" fill="hold">
                                          <p:stCondLst>
                                            <p:cond delay="499"/>
                                          </p:stCondLst>
                                        </p:cTn>
                                        <p:tgtEl>
                                          <p:spTgt spid="24598"/>
                                        </p:tgtEl>
                                        <p:attrNameLst>
                                          <p:attrName>style.visibility</p:attrName>
                                        </p:attrNameLst>
                                      </p:cBhvr>
                                      <p:to>
                                        <p:strVal val="hidden"/>
                                      </p:to>
                                    </p:set>
                                  </p:childTnLst>
                                </p:cTn>
                              </p:par>
                            </p:childTnLst>
                          </p:cTn>
                        </p:par>
                      </p:childTnLst>
                    </p:cTn>
                  </p:par>
                </p:childTnLst>
              </p:cTn>
              <p:nextCondLst>
                <p:cond evt="onClick" delay="0">
                  <p:tgtEl>
                    <p:spTgt spid="24598"/>
                  </p:tgtEl>
                </p:cond>
              </p:nextCondLst>
            </p:seq>
            <p:seq concurrent="1" nextAc="seek">
              <p:cTn id="26" restart="whenNotActive" fill="hold" evtFilter="cancelBubble" nodeType="interactiveSeq">
                <p:stCondLst>
                  <p:cond evt="onClick" delay="0">
                    <p:tgtEl>
                      <p:spTgt spid="24599"/>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nodeType="clickEffect">
                                  <p:stCondLst>
                                    <p:cond delay="0"/>
                                  </p:stCondLst>
                                  <p:childTnLst>
                                    <p:animEffect transition="out" filter="box(in)">
                                      <p:cBhvr>
                                        <p:cTn id="30" dur="500"/>
                                        <p:tgtEl>
                                          <p:spTgt spid="24599"/>
                                        </p:tgtEl>
                                      </p:cBhvr>
                                    </p:animEffect>
                                    <p:set>
                                      <p:cBhvr>
                                        <p:cTn id="31" dur="1" fill="hold">
                                          <p:stCondLst>
                                            <p:cond delay="499"/>
                                          </p:stCondLst>
                                        </p:cTn>
                                        <p:tgtEl>
                                          <p:spTgt spid="24599"/>
                                        </p:tgtEl>
                                        <p:attrNameLst>
                                          <p:attrName>style.visibility</p:attrName>
                                        </p:attrNameLst>
                                      </p:cBhvr>
                                      <p:to>
                                        <p:strVal val="hidden"/>
                                      </p:to>
                                    </p:set>
                                  </p:childTnLst>
                                </p:cTn>
                              </p:par>
                            </p:childTnLst>
                          </p:cTn>
                        </p:par>
                      </p:childTnLst>
                    </p:cTn>
                  </p:par>
                </p:childTnLst>
              </p:cTn>
              <p:nextCondLst>
                <p:cond evt="onClick" delay="0">
                  <p:tgtEl>
                    <p:spTgt spid="24599"/>
                  </p:tgtEl>
                </p:cond>
              </p:nextCondLst>
            </p:seq>
            <p:seq concurrent="1" nextAc="seek">
              <p:cTn id="32" restart="whenNotActive" fill="hold" evtFilter="cancelBubble" nodeType="interactiveSeq">
                <p:stCondLst>
                  <p:cond evt="onClick" delay="0">
                    <p:tgtEl>
                      <p:spTgt spid="24600"/>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nodeType="clickEffect">
                                  <p:stCondLst>
                                    <p:cond delay="0"/>
                                  </p:stCondLst>
                                  <p:childTnLst>
                                    <p:animEffect transition="out" filter="box(in)">
                                      <p:cBhvr>
                                        <p:cTn id="36" dur="500"/>
                                        <p:tgtEl>
                                          <p:spTgt spid="24600"/>
                                        </p:tgtEl>
                                      </p:cBhvr>
                                    </p:animEffect>
                                    <p:set>
                                      <p:cBhvr>
                                        <p:cTn id="37" dur="1" fill="hold">
                                          <p:stCondLst>
                                            <p:cond delay="499"/>
                                          </p:stCondLst>
                                        </p:cTn>
                                        <p:tgtEl>
                                          <p:spTgt spid="24600"/>
                                        </p:tgtEl>
                                        <p:attrNameLst>
                                          <p:attrName>style.visibility</p:attrName>
                                        </p:attrNameLst>
                                      </p:cBhvr>
                                      <p:to>
                                        <p:strVal val="hidden"/>
                                      </p:to>
                                    </p:set>
                                  </p:childTnLst>
                                </p:cTn>
                              </p:par>
                            </p:childTnLst>
                          </p:cTn>
                        </p:par>
                      </p:childTnLst>
                    </p:cTn>
                  </p:par>
                </p:childTnLst>
              </p:cTn>
              <p:nextCondLst>
                <p:cond evt="onClick" delay="0">
                  <p:tgtEl>
                    <p:spTgt spid="24600"/>
                  </p:tgtEl>
                </p:cond>
              </p:nextCondLst>
            </p:seq>
            <p:seq concurrent="1" nextAc="seek">
              <p:cTn id="38" restart="whenNotActive" fill="hold" evtFilter="cancelBubble" nodeType="interactiveSeq">
                <p:stCondLst>
                  <p:cond evt="onClick" delay="0">
                    <p:tgtEl>
                      <p:spTgt spid="24608"/>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nodeType="clickEffect">
                                  <p:stCondLst>
                                    <p:cond delay="0"/>
                                  </p:stCondLst>
                                  <p:childTnLst>
                                    <p:animEffect transition="out" filter="box(in)">
                                      <p:cBhvr>
                                        <p:cTn id="42" dur="500"/>
                                        <p:tgtEl>
                                          <p:spTgt spid="24608"/>
                                        </p:tgtEl>
                                      </p:cBhvr>
                                    </p:animEffect>
                                    <p:set>
                                      <p:cBhvr>
                                        <p:cTn id="43" dur="1" fill="hold">
                                          <p:stCondLst>
                                            <p:cond delay="499"/>
                                          </p:stCondLst>
                                        </p:cTn>
                                        <p:tgtEl>
                                          <p:spTgt spid="24608"/>
                                        </p:tgtEl>
                                        <p:attrNameLst>
                                          <p:attrName>style.visibility</p:attrName>
                                        </p:attrNameLst>
                                      </p:cBhvr>
                                      <p:to>
                                        <p:strVal val="hidden"/>
                                      </p:to>
                                    </p:set>
                                  </p:childTnLst>
                                </p:cTn>
                              </p:par>
                            </p:childTnLst>
                          </p:cTn>
                        </p:par>
                      </p:childTnLst>
                    </p:cTn>
                  </p:par>
                </p:childTnLst>
              </p:cTn>
              <p:nextCondLst>
                <p:cond evt="onClick" delay="0">
                  <p:tgtEl>
                    <p:spTgt spid="24608"/>
                  </p:tgtEl>
                </p:cond>
              </p:nextCondLst>
            </p:seq>
            <p:seq concurrent="1" nextAc="seek">
              <p:cTn id="44" restart="whenNotActive" fill="hold" evtFilter="cancelBubble" nodeType="interactiveSeq">
                <p:stCondLst>
                  <p:cond evt="onClick" delay="0">
                    <p:tgtEl>
                      <p:spTgt spid="24607"/>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nodeType="clickEffect">
                                  <p:stCondLst>
                                    <p:cond delay="0"/>
                                  </p:stCondLst>
                                  <p:childTnLst>
                                    <p:animEffect transition="out" filter="box(in)">
                                      <p:cBhvr>
                                        <p:cTn id="48" dur="500"/>
                                        <p:tgtEl>
                                          <p:spTgt spid="24607"/>
                                        </p:tgtEl>
                                      </p:cBhvr>
                                    </p:animEffect>
                                    <p:set>
                                      <p:cBhvr>
                                        <p:cTn id="49" dur="1" fill="hold">
                                          <p:stCondLst>
                                            <p:cond delay="499"/>
                                          </p:stCondLst>
                                        </p:cTn>
                                        <p:tgtEl>
                                          <p:spTgt spid="24607"/>
                                        </p:tgtEl>
                                        <p:attrNameLst>
                                          <p:attrName>style.visibility</p:attrName>
                                        </p:attrNameLst>
                                      </p:cBhvr>
                                      <p:to>
                                        <p:strVal val="hidden"/>
                                      </p:to>
                                    </p:set>
                                  </p:childTnLst>
                                </p:cTn>
                              </p:par>
                            </p:childTnLst>
                          </p:cTn>
                        </p:par>
                      </p:childTnLst>
                    </p:cTn>
                  </p:par>
                </p:childTnLst>
              </p:cTn>
              <p:nextCondLst>
                <p:cond evt="onClick" delay="0">
                  <p:tgtEl>
                    <p:spTgt spid="24607"/>
                  </p:tgtEl>
                </p:cond>
              </p:nextCondLst>
            </p:seq>
            <p:seq concurrent="1" nextAc="seek">
              <p:cTn id="50" restart="whenNotActive" fill="hold" evtFilter="cancelBubble" nodeType="interactiveSeq">
                <p:stCondLst>
                  <p:cond evt="onClick" delay="0">
                    <p:tgtEl>
                      <p:spTgt spid="24606"/>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nodeType="clickEffect">
                                  <p:stCondLst>
                                    <p:cond delay="0"/>
                                  </p:stCondLst>
                                  <p:childTnLst>
                                    <p:animEffect transition="out" filter="box(in)">
                                      <p:cBhvr>
                                        <p:cTn id="54" dur="500"/>
                                        <p:tgtEl>
                                          <p:spTgt spid="24606"/>
                                        </p:tgtEl>
                                      </p:cBhvr>
                                    </p:animEffect>
                                    <p:set>
                                      <p:cBhvr>
                                        <p:cTn id="55" dur="1" fill="hold">
                                          <p:stCondLst>
                                            <p:cond delay="499"/>
                                          </p:stCondLst>
                                        </p:cTn>
                                        <p:tgtEl>
                                          <p:spTgt spid="24606"/>
                                        </p:tgtEl>
                                        <p:attrNameLst>
                                          <p:attrName>style.visibility</p:attrName>
                                        </p:attrNameLst>
                                      </p:cBhvr>
                                      <p:to>
                                        <p:strVal val="hidden"/>
                                      </p:to>
                                    </p:set>
                                  </p:childTnLst>
                                </p:cTn>
                              </p:par>
                            </p:childTnLst>
                          </p:cTn>
                        </p:par>
                      </p:childTnLst>
                    </p:cTn>
                  </p:par>
                </p:childTnLst>
              </p:cTn>
              <p:nextCondLst>
                <p:cond evt="onClick" delay="0">
                  <p:tgtEl>
                    <p:spTgt spid="24606"/>
                  </p:tgtEl>
                </p:cond>
              </p:nextCondLst>
            </p:seq>
            <p:seq concurrent="1" nextAc="seek">
              <p:cTn id="56" restart="whenNotActive" fill="hold" evtFilter="cancelBubble" nodeType="interactiveSeq">
                <p:stCondLst>
                  <p:cond evt="onClick" delay="0">
                    <p:tgtEl>
                      <p:spTgt spid="24603"/>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nodeType="clickEffect">
                                  <p:stCondLst>
                                    <p:cond delay="0"/>
                                  </p:stCondLst>
                                  <p:childTnLst>
                                    <p:animEffect transition="out" filter="box(in)">
                                      <p:cBhvr>
                                        <p:cTn id="60" dur="500"/>
                                        <p:tgtEl>
                                          <p:spTgt spid="24603"/>
                                        </p:tgtEl>
                                      </p:cBhvr>
                                    </p:animEffect>
                                    <p:set>
                                      <p:cBhvr>
                                        <p:cTn id="61" dur="1" fill="hold">
                                          <p:stCondLst>
                                            <p:cond delay="499"/>
                                          </p:stCondLst>
                                        </p:cTn>
                                        <p:tgtEl>
                                          <p:spTgt spid="24603"/>
                                        </p:tgtEl>
                                        <p:attrNameLst>
                                          <p:attrName>style.visibility</p:attrName>
                                        </p:attrNameLst>
                                      </p:cBhvr>
                                      <p:to>
                                        <p:strVal val="hidden"/>
                                      </p:to>
                                    </p:set>
                                  </p:childTnLst>
                                </p:cTn>
                              </p:par>
                            </p:childTnLst>
                          </p:cTn>
                        </p:par>
                      </p:childTnLst>
                    </p:cTn>
                  </p:par>
                </p:childTnLst>
              </p:cTn>
              <p:nextCondLst>
                <p:cond evt="onClick" delay="0">
                  <p:tgtEl>
                    <p:spTgt spid="24603"/>
                  </p:tgtEl>
                </p:cond>
              </p:nextCondLst>
            </p:seq>
            <p:seq concurrent="1" nextAc="seek">
              <p:cTn id="62" restart="whenNotActive" fill="hold" evtFilter="cancelBubble" nodeType="interactiveSeq">
                <p:stCondLst>
                  <p:cond evt="onClick" delay="0">
                    <p:tgtEl>
                      <p:spTgt spid="24602"/>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nodeType="clickEffect">
                                  <p:stCondLst>
                                    <p:cond delay="0"/>
                                  </p:stCondLst>
                                  <p:childTnLst>
                                    <p:animEffect transition="out" filter="box(in)">
                                      <p:cBhvr>
                                        <p:cTn id="66" dur="500"/>
                                        <p:tgtEl>
                                          <p:spTgt spid="24602"/>
                                        </p:tgtEl>
                                      </p:cBhvr>
                                    </p:animEffect>
                                    <p:set>
                                      <p:cBhvr>
                                        <p:cTn id="67" dur="1" fill="hold">
                                          <p:stCondLst>
                                            <p:cond delay="499"/>
                                          </p:stCondLst>
                                        </p:cTn>
                                        <p:tgtEl>
                                          <p:spTgt spid="24602"/>
                                        </p:tgtEl>
                                        <p:attrNameLst>
                                          <p:attrName>style.visibility</p:attrName>
                                        </p:attrNameLst>
                                      </p:cBhvr>
                                      <p:to>
                                        <p:strVal val="hidden"/>
                                      </p:to>
                                    </p:set>
                                  </p:childTnLst>
                                </p:cTn>
                              </p:par>
                            </p:childTnLst>
                          </p:cTn>
                        </p:par>
                      </p:childTnLst>
                    </p:cTn>
                  </p:par>
                </p:childTnLst>
              </p:cTn>
              <p:nextCondLst>
                <p:cond evt="onClick" delay="0">
                  <p:tgtEl>
                    <p:spTgt spid="24602"/>
                  </p:tgtEl>
                </p:cond>
              </p:nextCondLst>
            </p:seq>
            <p:seq concurrent="1" nextAc="seek">
              <p:cTn id="68" restart="whenNotActive" fill="hold" evtFilter="cancelBubble" nodeType="interactiveSeq">
                <p:stCondLst>
                  <p:cond evt="onClick" delay="0">
                    <p:tgtEl>
                      <p:spTgt spid="24609"/>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nodeType="clickEffect">
                                  <p:stCondLst>
                                    <p:cond delay="0"/>
                                  </p:stCondLst>
                                  <p:childTnLst>
                                    <p:animEffect transition="out" filter="box(in)">
                                      <p:cBhvr>
                                        <p:cTn id="72" dur="500"/>
                                        <p:tgtEl>
                                          <p:spTgt spid="24609"/>
                                        </p:tgtEl>
                                      </p:cBhvr>
                                    </p:animEffect>
                                    <p:set>
                                      <p:cBhvr>
                                        <p:cTn id="73" dur="1" fill="hold">
                                          <p:stCondLst>
                                            <p:cond delay="499"/>
                                          </p:stCondLst>
                                        </p:cTn>
                                        <p:tgtEl>
                                          <p:spTgt spid="24609"/>
                                        </p:tgtEl>
                                        <p:attrNameLst>
                                          <p:attrName>style.visibility</p:attrName>
                                        </p:attrNameLst>
                                      </p:cBhvr>
                                      <p:to>
                                        <p:strVal val="hidden"/>
                                      </p:to>
                                    </p:set>
                                  </p:childTnLst>
                                </p:cTn>
                              </p:par>
                            </p:childTnLst>
                          </p:cTn>
                        </p:par>
                      </p:childTnLst>
                    </p:cTn>
                  </p:par>
                </p:childTnLst>
              </p:cTn>
              <p:nextCondLst>
                <p:cond evt="onClick" delay="0">
                  <p:tgtEl>
                    <p:spTgt spid="24609"/>
                  </p:tgtEl>
                </p:cond>
              </p:nextCondLst>
            </p:seq>
            <p:seq concurrent="1" nextAc="seek">
              <p:cTn id="74" restart="whenNotActive" fill="hold" evtFilter="cancelBubble" nodeType="interactiveSeq">
                <p:stCondLst>
                  <p:cond evt="onClick" delay="0">
                    <p:tgtEl>
                      <p:spTgt spid="24610"/>
                    </p:tgtEl>
                  </p:cond>
                </p:stCondLst>
                <p:endSync evt="end" delay="0">
                  <p:rtn val="all"/>
                </p:endSync>
                <p:childTnLst>
                  <p:par>
                    <p:cTn id="75" fill="hold">
                      <p:stCondLst>
                        <p:cond delay="0"/>
                      </p:stCondLst>
                      <p:childTnLst>
                        <p:par>
                          <p:cTn id="76" fill="hold">
                            <p:stCondLst>
                              <p:cond delay="0"/>
                            </p:stCondLst>
                            <p:childTnLst>
                              <p:par>
                                <p:cTn id="77" presetID="4" presetClass="exit" presetSubtype="16" fill="hold" nodeType="clickEffect">
                                  <p:stCondLst>
                                    <p:cond delay="0"/>
                                  </p:stCondLst>
                                  <p:childTnLst>
                                    <p:animEffect transition="out" filter="box(in)">
                                      <p:cBhvr>
                                        <p:cTn id="78" dur="500"/>
                                        <p:tgtEl>
                                          <p:spTgt spid="24610"/>
                                        </p:tgtEl>
                                      </p:cBhvr>
                                    </p:animEffect>
                                    <p:set>
                                      <p:cBhvr>
                                        <p:cTn id="79" dur="1" fill="hold">
                                          <p:stCondLst>
                                            <p:cond delay="499"/>
                                          </p:stCondLst>
                                        </p:cTn>
                                        <p:tgtEl>
                                          <p:spTgt spid="24610"/>
                                        </p:tgtEl>
                                        <p:attrNameLst>
                                          <p:attrName>style.visibility</p:attrName>
                                        </p:attrNameLst>
                                      </p:cBhvr>
                                      <p:to>
                                        <p:strVal val="hidden"/>
                                      </p:to>
                                    </p:set>
                                  </p:childTnLst>
                                </p:cTn>
                              </p:par>
                            </p:childTnLst>
                          </p:cTn>
                        </p:par>
                      </p:childTnLst>
                    </p:cTn>
                  </p:par>
                </p:childTnLst>
              </p:cTn>
              <p:nextCondLst>
                <p:cond evt="onClick" delay="0">
                  <p:tgtEl>
                    <p:spTgt spid="24610"/>
                  </p:tgtEl>
                </p:cond>
              </p:nextCondLst>
            </p:seq>
            <p:seq concurrent="1" nextAc="seek">
              <p:cTn id="80" restart="whenNotActive" fill="hold" evtFilter="cancelBubble" nodeType="interactiveSeq">
                <p:stCondLst>
                  <p:cond evt="onClick" delay="0">
                    <p:tgtEl>
                      <p:spTgt spid="24604"/>
                    </p:tgtEl>
                  </p:cond>
                </p:stCondLst>
                <p:endSync evt="end" delay="0">
                  <p:rtn val="all"/>
                </p:endSync>
                <p:childTnLst>
                  <p:par>
                    <p:cTn id="81" fill="hold">
                      <p:stCondLst>
                        <p:cond delay="0"/>
                      </p:stCondLst>
                      <p:childTnLst>
                        <p:par>
                          <p:cTn id="82" fill="hold">
                            <p:stCondLst>
                              <p:cond delay="0"/>
                            </p:stCondLst>
                            <p:childTnLst>
                              <p:par>
                                <p:cTn id="83" presetID="4" presetClass="exit" presetSubtype="16" fill="hold" nodeType="clickEffect">
                                  <p:stCondLst>
                                    <p:cond delay="0"/>
                                  </p:stCondLst>
                                  <p:childTnLst>
                                    <p:animEffect transition="out" filter="box(in)">
                                      <p:cBhvr>
                                        <p:cTn id="84" dur="500"/>
                                        <p:tgtEl>
                                          <p:spTgt spid="24604"/>
                                        </p:tgtEl>
                                      </p:cBhvr>
                                    </p:animEffect>
                                    <p:set>
                                      <p:cBhvr>
                                        <p:cTn id="85" dur="1" fill="hold">
                                          <p:stCondLst>
                                            <p:cond delay="499"/>
                                          </p:stCondLst>
                                        </p:cTn>
                                        <p:tgtEl>
                                          <p:spTgt spid="24604"/>
                                        </p:tgtEl>
                                        <p:attrNameLst>
                                          <p:attrName>style.visibility</p:attrName>
                                        </p:attrNameLst>
                                      </p:cBhvr>
                                      <p:to>
                                        <p:strVal val="hidden"/>
                                      </p:to>
                                    </p:set>
                                  </p:childTnLst>
                                </p:cTn>
                              </p:par>
                            </p:childTnLst>
                          </p:cTn>
                        </p:par>
                      </p:childTnLst>
                    </p:cTn>
                  </p:par>
                </p:childTnLst>
              </p:cTn>
              <p:nextCondLst>
                <p:cond evt="onClick" delay="0">
                  <p:tgtEl>
                    <p:spTgt spid="24604"/>
                  </p:tgtEl>
                </p:cond>
              </p:nextCondLst>
            </p:seq>
            <p:seq concurrent="1" nextAc="seek">
              <p:cTn id="86" restart="whenNotActive" fill="hold" evtFilter="cancelBubble" nodeType="interactiveSeq">
                <p:stCondLst>
                  <p:cond evt="onClick" delay="0">
                    <p:tgtEl>
                      <p:spTgt spid="24605"/>
                    </p:tgtEl>
                  </p:cond>
                </p:stCondLst>
                <p:endSync evt="end" delay="0">
                  <p:rtn val="all"/>
                </p:endSync>
                <p:childTnLst>
                  <p:par>
                    <p:cTn id="87" fill="hold">
                      <p:stCondLst>
                        <p:cond delay="0"/>
                      </p:stCondLst>
                      <p:childTnLst>
                        <p:par>
                          <p:cTn id="88" fill="hold">
                            <p:stCondLst>
                              <p:cond delay="0"/>
                            </p:stCondLst>
                            <p:childTnLst>
                              <p:par>
                                <p:cTn id="89" presetID="4" presetClass="exit" presetSubtype="16" fill="hold" nodeType="clickEffect">
                                  <p:stCondLst>
                                    <p:cond delay="0"/>
                                  </p:stCondLst>
                                  <p:childTnLst>
                                    <p:animEffect transition="out" filter="box(in)">
                                      <p:cBhvr>
                                        <p:cTn id="90" dur="500"/>
                                        <p:tgtEl>
                                          <p:spTgt spid="24605"/>
                                        </p:tgtEl>
                                      </p:cBhvr>
                                    </p:animEffect>
                                    <p:set>
                                      <p:cBhvr>
                                        <p:cTn id="91" dur="1" fill="hold">
                                          <p:stCondLst>
                                            <p:cond delay="499"/>
                                          </p:stCondLst>
                                        </p:cTn>
                                        <p:tgtEl>
                                          <p:spTgt spid="24605"/>
                                        </p:tgtEl>
                                        <p:attrNameLst>
                                          <p:attrName>style.visibility</p:attrName>
                                        </p:attrNameLst>
                                      </p:cBhvr>
                                      <p:to>
                                        <p:strVal val="hidden"/>
                                      </p:to>
                                    </p:set>
                                  </p:childTnLst>
                                </p:cTn>
                              </p:par>
                            </p:childTnLst>
                          </p:cTn>
                        </p:par>
                      </p:childTnLst>
                    </p:cTn>
                  </p:par>
                </p:childTnLst>
              </p:cTn>
              <p:nextCondLst>
                <p:cond evt="onClick" delay="0">
                  <p:tgtEl>
                    <p:spTgt spid="24605"/>
                  </p:tgtEl>
                </p:cond>
              </p:nextCondLst>
            </p:seq>
            <p:seq concurrent="1" nextAc="seek">
              <p:cTn id="92" restart="whenNotActive" fill="hold" evtFilter="cancelBubble" nodeType="interactiveSeq">
                <p:stCondLst>
                  <p:cond evt="onClick" delay="0">
                    <p:tgtEl>
                      <p:spTgt spid="24601"/>
                    </p:tgtEl>
                  </p:cond>
                </p:stCondLst>
                <p:endSync evt="end" delay="0">
                  <p:rtn val="all"/>
                </p:endSync>
                <p:childTnLst>
                  <p:par>
                    <p:cTn id="93" fill="hold">
                      <p:stCondLst>
                        <p:cond delay="0"/>
                      </p:stCondLst>
                      <p:childTnLst>
                        <p:par>
                          <p:cTn id="94" fill="hold">
                            <p:stCondLst>
                              <p:cond delay="0"/>
                            </p:stCondLst>
                            <p:childTnLst>
                              <p:par>
                                <p:cTn id="95" presetID="4" presetClass="exit" presetSubtype="16" fill="hold" nodeType="clickEffect">
                                  <p:stCondLst>
                                    <p:cond delay="0"/>
                                  </p:stCondLst>
                                  <p:childTnLst>
                                    <p:animEffect transition="out" filter="box(in)">
                                      <p:cBhvr>
                                        <p:cTn id="96" dur="500"/>
                                        <p:tgtEl>
                                          <p:spTgt spid="24601"/>
                                        </p:tgtEl>
                                      </p:cBhvr>
                                    </p:animEffect>
                                    <p:set>
                                      <p:cBhvr>
                                        <p:cTn id="97" dur="1" fill="hold">
                                          <p:stCondLst>
                                            <p:cond delay="499"/>
                                          </p:stCondLst>
                                        </p:cTn>
                                        <p:tgtEl>
                                          <p:spTgt spid="24601"/>
                                        </p:tgtEl>
                                        <p:attrNameLst>
                                          <p:attrName>style.visibility</p:attrName>
                                        </p:attrNameLst>
                                      </p:cBhvr>
                                      <p:to>
                                        <p:strVal val="hidden"/>
                                      </p:to>
                                    </p:set>
                                  </p:childTnLst>
                                </p:cTn>
                              </p:par>
                            </p:childTnLst>
                          </p:cTn>
                        </p:par>
                      </p:childTnLst>
                    </p:cTn>
                  </p:par>
                </p:childTnLst>
              </p:cTn>
              <p:nextCondLst>
                <p:cond evt="onClick" delay="0">
                  <p:tgtEl>
                    <p:spTgt spid="24601"/>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Footer Placeholder 4"/>
          <p:cNvSpPr txBox="1">
            <a:spLocks noGrp="1"/>
          </p:cNvSpPr>
          <p:nvPr>
            <p:ph type="ftr" sz="quarter" idx="11"/>
          </p:nvPr>
        </p:nvSpPr>
        <p:spPr>
          <a:ln/>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lang="en-US" altLang="en-US" sz="1400" dirty="0"/>
              <a:t>ng</a:t>
            </a:r>
            <a:r>
              <a:rPr lang="en-US" altLang="en-US" sz="1400" dirty="0">
                <a:latin typeface="Arial" panose="020B0604020202020204" pitchFamily="34" charset="0"/>
              </a:rPr>
              <a:t>µ</a:t>
            </a:r>
            <a:r>
              <a:rPr lang="en-US" altLang="en-US" sz="1400" dirty="0"/>
              <a:t>y nh</a:t>
            </a:r>
            <a:r>
              <a:rPr lang="en-US" altLang="en-US" sz="1400" dirty="0">
                <a:latin typeface="Arial" panose="020B0604020202020204" pitchFamily="34" charset="0"/>
              </a:rPr>
              <a:t>µ</a:t>
            </a:r>
            <a:r>
              <a:rPr lang="en-US" altLang="en-US" sz="1400" dirty="0"/>
              <a:t>gi¸oviÖt nam 20-11</a:t>
            </a:r>
            <a:endParaRPr lang="en-US" altLang="en-US" sz="1400" dirty="0"/>
          </a:p>
        </p:txBody>
      </p:sp>
      <p:sp>
        <p:nvSpPr>
          <p:cNvPr id="178179" name="Text Box 3"/>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00</a:t>
            </a:r>
            <a:endParaRPr lang="en-US" altLang="en-US" sz="4800" b="1" dirty="0">
              <a:latin typeface=".VnTimeH" pitchFamily="34" charset="0"/>
            </a:endParaRPr>
          </a:p>
        </p:txBody>
      </p:sp>
      <p:sp>
        <p:nvSpPr>
          <p:cNvPr id="178180" name="Text Box 4"/>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02</a:t>
            </a:r>
            <a:endParaRPr lang="en-US" altLang="en-US" sz="4800" b="1" dirty="0">
              <a:latin typeface=".VnTimeH" pitchFamily="34" charset="0"/>
            </a:endParaRPr>
          </a:p>
        </p:txBody>
      </p:sp>
      <p:sp>
        <p:nvSpPr>
          <p:cNvPr id="178181" name="Text Box 5"/>
          <p:cNvSpPr txBox="1"/>
          <p:nvPr/>
        </p:nvSpPr>
        <p:spPr>
          <a:xfrm>
            <a:off x="7881938" y="298450"/>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03</a:t>
            </a:r>
            <a:endParaRPr lang="en-US" altLang="en-US" sz="4800" b="1" dirty="0">
              <a:latin typeface=".VnTimeH" pitchFamily="34" charset="0"/>
            </a:endParaRPr>
          </a:p>
        </p:txBody>
      </p:sp>
      <p:sp>
        <p:nvSpPr>
          <p:cNvPr id="178182" name="Text Box 6"/>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10</a:t>
            </a:r>
            <a:endParaRPr lang="en-US" altLang="en-US" sz="4800" b="1" dirty="0">
              <a:latin typeface=".VnTimeH" pitchFamily="34" charset="0"/>
            </a:endParaRPr>
          </a:p>
        </p:txBody>
      </p:sp>
      <p:sp>
        <p:nvSpPr>
          <p:cNvPr id="178183" name="Text Box 7"/>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04</a:t>
            </a:r>
            <a:endParaRPr lang="en-US" altLang="en-US" sz="4800" b="1" dirty="0">
              <a:latin typeface=".VnTimeH" pitchFamily="34" charset="0"/>
            </a:endParaRPr>
          </a:p>
        </p:txBody>
      </p:sp>
      <p:sp>
        <p:nvSpPr>
          <p:cNvPr id="178184" name="Text Box 8"/>
          <p:cNvSpPr txBox="1"/>
          <p:nvPr/>
        </p:nvSpPr>
        <p:spPr>
          <a:xfrm>
            <a:off x="7877175" y="300038"/>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08</a:t>
            </a:r>
            <a:endParaRPr lang="en-US" altLang="en-US" sz="4800" b="1" dirty="0">
              <a:latin typeface=".VnTimeH" pitchFamily="34" charset="0"/>
            </a:endParaRPr>
          </a:p>
        </p:txBody>
      </p:sp>
      <p:sp>
        <p:nvSpPr>
          <p:cNvPr id="178185" name="Text Box 9"/>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05</a:t>
            </a:r>
            <a:endParaRPr lang="en-US" altLang="en-US" sz="4800" b="1" dirty="0">
              <a:latin typeface=".VnTimeH" pitchFamily="34" charset="0"/>
            </a:endParaRPr>
          </a:p>
        </p:txBody>
      </p:sp>
      <p:sp>
        <p:nvSpPr>
          <p:cNvPr id="178186" name="Text Box 10"/>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09</a:t>
            </a:r>
            <a:endParaRPr lang="en-US" altLang="en-US" sz="4800" b="1" dirty="0">
              <a:latin typeface=".VnTimeH" pitchFamily="34" charset="0"/>
            </a:endParaRPr>
          </a:p>
        </p:txBody>
      </p:sp>
      <p:sp>
        <p:nvSpPr>
          <p:cNvPr id="178187" name="Text Box 11"/>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06</a:t>
            </a:r>
            <a:endParaRPr lang="en-US" altLang="en-US" sz="4800" b="1" dirty="0">
              <a:latin typeface=".VnTimeH" pitchFamily="34" charset="0"/>
            </a:endParaRPr>
          </a:p>
        </p:txBody>
      </p:sp>
      <p:sp>
        <p:nvSpPr>
          <p:cNvPr id="178188" name="Text Box 12"/>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07</a:t>
            </a:r>
            <a:endParaRPr lang="en-US" altLang="en-US" sz="4800" b="1" dirty="0">
              <a:latin typeface=".VnTimeH" pitchFamily="34" charset="0"/>
            </a:endParaRPr>
          </a:p>
        </p:txBody>
      </p:sp>
      <p:sp>
        <p:nvSpPr>
          <p:cNvPr id="178189" name="Text Box 13"/>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01</a:t>
            </a:r>
            <a:endParaRPr lang="en-US" altLang="en-US" sz="4800" b="1" dirty="0">
              <a:latin typeface=".VnTimeH" pitchFamily="34" charset="0"/>
            </a:endParaRPr>
          </a:p>
        </p:txBody>
      </p:sp>
      <p:sp>
        <p:nvSpPr>
          <p:cNvPr id="25614" name="AutoShape 24">
            <a:hlinkClick r:id="" action="ppaction://noaction"/>
          </p:cNvPr>
          <p:cNvSpPr/>
          <p:nvPr/>
        </p:nvSpPr>
        <p:spPr>
          <a:xfrm rot="10800000">
            <a:off x="8229600" y="6477000"/>
            <a:ext cx="914400" cy="381000"/>
          </a:xfrm>
          <a:prstGeom prst="homePlate">
            <a:avLst>
              <a:gd name="adj" fmla="val 60000"/>
            </a:avLst>
          </a:prstGeom>
          <a:solidFill>
            <a:srgbClr val="FFFF00"/>
          </a:solidFill>
          <a:ln w="9525" cap="flat" cmpd="sng">
            <a:solidFill>
              <a:schemeClr val="tx1"/>
            </a:solidFill>
            <a:prstDash val="solid"/>
            <a:miter/>
            <a:headEnd type="none" w="med" len="med"/>
            <a:tailEnd type="none" w="med" len="med"/>
          </a:ln>
        </p:spPr>
        <p:txBody>
          <a:bodyPr rot="10800000" wrap="none" anchor="ctr" anchorCtr="0"/>
          <a:p>
            <a:pPr algn="ctr" eaLnBrk="1" hangingPunct="1"/>
            <a:r>
              <a:rPr lang="en-US" altLang="en-US" b="1" dirty="0">
                <a:solidFill>
                  <a:schemeClr val="accent2"/>
                </a:solidFill>
                <a:latin typeface="Arial" panose="020B0604020202020204" pitchFamily="34" charset="0"/>
                <a:hlinkClick r:id="" action="ppaction://noaction"/>
              </a:rPr>
              <a:t>Slide</a:t>
            </a:r>
            <a:endParaRPr lang="en-US" altLang="en-US" b="1" dirty="0">
              <a:solidFill>
                <a:schemeClr val="accent2"/>
              </a:solidFill>
              <a:latin typeface="Arial" panose="020B0604020202020204" pitchFamily="34" charset="0"/>
            </a:endParaRPr>
          </a:p>
        </p:txBody>
      </p:sp>
      <p:pic>
        <p:nvPicPr>
          <p:cNvPr id="178201" name="Picture 25">
            <a:hlinkClick r:id="" action="ppaction://media"/>
          </p:cNvPr>
          <p:cNvPicPr>
            <a:picLocks noRot="1" noChangeAspect="1"/>
          </p:cNvPicPr>
          <p:nvPr>
            <a:wavAudioFile r:embed="rId1" name="j0214098.wav"/>
          </p:nvPr>
        </p:nvPicPr>
        <p:blipFill>
          <a:blip r:embed="rId2"/>
          <a:stretch>
            <a:fillRect/>
          </a:stretch>
        </p:blipFill>
        <p:spPr>
          <a:xfrm>
            <a:off x="8610600" y="4876800"/>
            <a:ext cx="304800" cy="304800"/>
          </a:xfrm>
          <a:prstGeom prst="rect">
            <a:avLst/>
          </a:prstGeom>
          <a:noFill/>
          <a:ln w="9525">
            <a:noFill/>
          </a:ln>
        </p:spPr>
      </p:pic>
      <p:sp>
        <p:nvSpPr>
          <p:cNvPr id="25616" name="WordArt 26"/>
          <p:cNvSpPr>
            <a:spLocks noTextEdit="1"/>
          </p:cNvSpPr>
          <p:nvPr/>
        </p:nvSpPr>
        <p:spPr>
          <a:xfrm>
            <a:off x="2743200" y="171450"/>
            <a:ext cx="4391025" cy="361950"/>
          </a:xfrm>
          <a:prstGeom prst="rect">
            <a:avLst/>
          </a:prstGeom>
        </p:spPr>
        <p:txBody>
          <a:bodyPr wrap="none" fromWordArt="1">
            <a:prstTxWarp prst="textPlain">
              <a:avLst>
                <a:gd name="adj" fmla="val 50000"/>
              </a:avLst>
            </a:prstTxWarp>
            <a:normAutofit fontScale="70000"/>
          </a:bodyPr>
          <a:p>
            <a:pPr algn="ctr"/>
            <a:r>
              <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rPr>
              <a:t>Pần thi kiến thức</a:t>
            </a:r>
            <a:endPar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endParaRPr>
          </a:p>
        </p:txBody>
      </p:sp>
      <p:sp>
        <p:nvSpPr>
          <p:cNvPr id="154626" name="Rectangle 2"/>
          <p:cNvSpPr>
            <a:spLocks noGrp="1" noChangeArrowheads="1"/>
          </p:cNvSpPr>
          <p:nvPr>
            <p:ph type="title"/>
          </p:nvPr>
        </p:nvSpPr>
        <p:spPr>
          <a:xfrm>
            <a:off x="914400" y="5334000"/>
            <a:ext cx="7086600" cy="838200"/>
          </a:xfrm>
          <a:gradFill rotWithShape="1">
            <a:gsLst>
              <a:gs pos="0">
                <a:srgbClr val="66CCFF"/>
              </a:gs>
              <a:gs pos="100000">
                <a:srgbClr val="FFFF99"/>
              </a:gs>
            </a:gsLst>
            <a:lin ang="5400000" scaled="1"/>
          </a:gradFill>
          <a:ln>
            <a:solidFill>
              <a:srgbClr val="0000FF"/>
            </a:solidFill>
          </a:ln>
        </p:spPr>
        <p:txBody>
          <a:bodyPr vert="horz" wrap="square" lIns="91440" tIns="45720" rIns="91440" bIns="45720" numCol="1" anchor="ctr" anchorCtr="0" compatLnSpc="1"/>
          <a:p>
            <a:pPr algn="l" eaLnBrk="1" hangingPunct="1"/>
            <a:r>
              <a:rPr lang="en-US" altLang="en-US" sz="2400" kern="1200" dirty="0">
                <a:solidFill>
                  <a:schemeClr val="tx1"/>
                </a:solidFill>
                <a:effectLst>
                  <a:outerShdw blurRad="38100" dist="38100" dir="2700000">
                    <a:srgbClr val="C0C0C0"/>
                  </a:outerShdw>
                </a:effectLst>
                <a:latin typeface=".VnVogue" pitchFamily="34" charset="0"/>
                <a:ea typeface="+mj-ea"/>
                <a:cs typeface="+mj-cs"/>
              </a:rPr>
              <a:t>Bức tranh dưới đây miêu tả cuộc khởi nghĩa nào?  Cho biết năm diễn ra cuộc khởi nghĩa?</a:t>
            </a:r>
            <a:endParaRPr lang="en-US" altLang="en-US" sz="2400" kern="1200" dirty="0">
              <a:solidFill>
                <a:schemeClr val="tx1"/>
              </a:solidFill>
              <a:effectLst>
                <a:outerShdw blurRad="38100" dist="38100" dir="2700000">
                  <a:srgbClr val="C0C0C0"/>
                </a:outerShdw>
              </a:effectLst>
              <a:latin typeface=".VnVogue" pitchFamily="34" charset="0"/>
              <a:ea typeface="+mj-ea"/>
              <a:cs typeface="+mj-cs"/>
            </a:endParaRPr>
          </a:p>
        </p:txBody>
      </p:sp>
      <p:sp>
        <p:nvSpPr>
          <p:cNvPr id="25618" name="Oval 6"/>
          <p:cNvSpPr/>
          <p:nvPr/>
        </p:nvSpPr>
        <p:spPr>
          <a:xfrm>
            <a:off x="190500" y="381000"/>
            <a:ext cx="990600" cy="685800"/>
          </a:xfrm>
          <a:prstGeom prst="ellipse">
            <a:avLst/>
          </a:prstGeom>
          <a:solidFill>
            <a:srgbClr val="F7FB5F"/>
          </a:solidFill>
          <a:ln w="9525" cap="flat" cmpd="sng">
            <a:solidFill>
              <a:schemeClr val="tx1"/>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1800" dirty="0">
                <a:latin typeface=".VnVogueH" pitchFamily="34" charset="0"/>
              </a:rPr>
              <a:t>Câu 1</a:t>
            </a:r>
            <a:endParaRPr lang="en-US" altLang="en-US" sz="1800" dirty="0">
              <a:latin typeface=".VnVogueH" pitchFamily="34" charset="0"/>
            </a:endParaRPr>
          </a:p>
        </p:txBody>
      </p:sp>
      <p:sp>
        <p:nvSpPr>
          <p:cNvPr id="154629" name="Rectangle 5"/>
          <p:cNvSpPr>
            <a:spLocks noChangeArrowheads="1"/>
          </p:cNvSpPr>
          <p:nvPr/>
        </p:nvSpPr>
        <p:spPr bwMode="auto">
          <a:xfrm>
            <a:off x="838200" y="5486400"/>
            <a:ext cx="7239000" cy="609600"/>
          </a:xfrm>
          <a:prstGeom prst="rect">
            <a:avLst/>
          </a:prstGeom>
          <a:gradFill rotWithShape="1">
            <a:gsLst>
              <a:gs pos="0">
                <a:srgbClr val="FFFF99"/>
              </a:gs>
              <a:gs pos="100000">
                <a:srgbClr val="66CCFF"/>
              </a:gs>
            </a:gsLst>
            <a:lin ang="5400000" scaled="1"/>
          </a:gradFill>
          <a:ln w="9525">
            <a:solidFill>
              <a:srgbClr val="0000FF"/>
            </a:solidFill>
            <a:miter lim="800000"/>
          </a:ln>
          <a:effectLst/>
        </p:spPr>
        <p:txBody>
          <a:bodyPr anchor="ct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400" b="1" i="0" u="none" strike="noStrike" kern="1200" cap="none" spc="0" normalizeH="0" baseline="0" noProof="0" smtClean="0">
                <a:ln>
                  <a:noFill/>
                </a:ln>
                <a:solidFill>
                  <a:schemeClr val="tx1"/>
                </a:solidFill>
                <a:effectLst>
                  <a:outerShdw blurRad="38100" dist="38100" dir="2700000" algn="tl">
                    <a:srgbClr val="FFFFFF"/>
                  </a:outerShdw>
                </a:effectLst>
                <a:uLnTx/>
                <a:uFillTx/>
                <a:latin typeface=".VnAvant" pitchFamily="34" charset="0"/>
                <a:ea typeface="+mn-ea"/>
                <a:cs typeface="+mn-cs"/>
              </a:rPr>
              <a:t>Cuộc khởi nghĩa Hai Bà trưng, vào năm 40.</a:t>
            </a:r>
            <a:endParaRPr kumimoji="0" lang="en-US" altLang="en-US" sz="2400" b="1" i="0" u="none" strike="noStrike" kern="1200" cap="none" spc="0" normalizeH="0" baseline="0" noProof="0" smtClean="0">
              <a:ln>
                <a:noFill/>
              </a:ln>
              <a:solidFill>
                <a:schemeClr val="tx1"/>
              </a:solidFill>
              <a:effectLst>
                <a:outerShdw blurRad="38100" dist="38100" dir="2700000" algn="tl">
                  <a:srgbClr val="FFFFFF"/>
                </a:outerShdw>
              </a:effectLst>
              <a:uLnTx/>
              <a:uFillTx/>
              <a:latin typeface=".VnAvant" pitchFamily="34" charset="0"/>
              <a:ea typeface="+mn-ea"/>
              <a:cs typeface="+mn-cs"/>
            </a:endParaRPr>
          </a:p>
        </p:txBody>
      </p:sp>
      <p:sp>
        <p:nvSpPr>
          <p:cNvPr id="25620" name="Text Box 31"/>
          <p:cNvSpPr txBox="1"/>
          <p:nvPr/>
        </p:nvSpPr>
        <p:spPr>
          <a:xfrm>
            <a:off x="2514600" y="6248400"/>
            <a:ext cx="3657600" cy="457200"/>
          </a:xfrm>
          <a:prstGeom prst="rect">
            <a:avLst/>
          </a:prstGeom>
          <a:solidFill>
            <a:srgbClr val="F2FAA4"/>
          </a:solidFill>
          <a:ln w="9525">
            <a:noFill/>
          </a:ln>
        </p:spPr>
        <p:txBody>
          <a:bodyPr>
            <a:spAutoFit/>
          </a:bodyPr>
          <a:p>
            <a:pPr algn="ctr" eaLnBrk="1" hangingPunct="1">
              <a:spcBef>
                <a:spcPct val="50000"/>
              </a:spcBef>
            </a:pPr>
            <a:r>
              <a:rPr lang="en-US" altLang="en-US" sz="2400" dirty="0">
                <a:solidFill>
                  <a:srgbClr val="FF0066"/>
                </a:solidFill>
                <a:latin typeface=".VnAristote" pitchFamily="34" charset="0"/>
              </a:rPr>
              <a:t>20-/10</a:t>
            </a:r>
            <a:endParaRPr lang="en-US" altLang="en-US" sz="2400" dirty="0">
              <a:solidFill>
                <a:srgbClr val="FF0066"/>
              </a:solidFill>
              <a:latin typeface=".VnAristote" pitchFamily="34" charset="0"/>
            </a:endParaRPr>
          </a:p>
        </p:txBody>
      </p:sp>
      <p:pic>
        <p:nvPicPr>
          <p:cNvPr id="25621" name="Picture 25" descr="image003.jpg picture by h2203"/>
          <p:cNvPicPr>
            <a:picLocks noChangeAspect="1"/>
          </p:cNvPicPr>
          <p:nvPr/>
        </p:nvPicPr>
        <p:blipFill>
          <a:blip r:embed="rId3"/>
          <a:stretch>
            <a:fillRect/>
          </a:stretch>
        </p:blipFill>
        <p:spPr>
          <a:xfrm>
            <a:off x="1181100" y="967105"/>
            <a:ext cx="7010400" cy="4343400"/>
          </a:xfrm>
          <a:prstGeom prst="rect">
            <a:avLst/>
          </a:prstGeom>
          <a:noFill/>
          <a:ln w="9525">
            <a:noFill/>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2000" fill="hold" nodeType="afterEffect">
                                  <p:stCondLst>
                                    <p:cond delay="0"/>
                                  </p:stCondLst>
                                  <p:childTnLst>
                                    <p:set>
                                      <p:cBhvr>
                                        <p:cTn id="6" dur="1" fill="hold">
                                          <p:stCondLst>
                                            <p:cond delay="0"/>
                                          </p:stCondLst>
                                        </p:cTn>
                                        <p:tgtEl>
                                          <p:spTgt spid="25616"/>
                                        </p:tgtEl>
                                        <p:attrNameLst>
                                          <p:attrName>style.visibility</p:attrName>
                                        </p:attrNameLst>
                                      </p:cBhvr>
                                      <p:to>
                                        <p:strVal val="visible"/>
                                      </p:to>
                                    </p:set>
                                    <p:anim calcmode="lin" valueType="num">
                                      <p:cBhvr>
                                        <p:cTn id="7" dur="1000" fill="hold"/>
                                        <p:tgtEl>
                                          <p:spTgt spid="25616"/>
                                        </p:tgtEl>
                                        <p:attrNameLst>
                                          <p:attrName>ppt_w</p:attrName>
                                        </p:attrNameLst>
                                      </p:cBhvr>
                                      <p:tavLst>
                                        <p:tav tm="0">
                                          <p:val>
                                            <p:fltVal val="0.000000"/>
                                          </p:val>
                                        </p:tav>
                                        <p:tav tm="100000">
                                          <p:val>
                                            <p:strVal val="#ppt_w"/>
                                          </p:val>
                                        </p:tav>
                                      </p:tavLst>
                                    </p:anim>
                                    <p:anim calcmode="lin" valueType="num">
                                      <p:cBhvr>
                                        <p:cTn id="8" dur="1000" fill="hold"/>
                                        <p:tgtEl>
                                          <p:spTgt spid="25616"/>
                                        </p:tgtEl>
                                        <p:attrNameLst>
                                          <p:attrName>ppt_h</p:attrName>
                                        </p:attrNameLst>
                                      </p:cBhvr>
                                      <p:tavLst>
                                        <p:tav tm="0">
                                          <p:val>
                                            <p:fltVal val="0.000000"/>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78182"/>
                                        </p:tgtEl>
                                        <p:attrNameLst>
                                          <p:attrName>style.visibility</p:attrName>
                                        </p:attrNameLst>
                                      </p:cBhvr>
                                      <p:to>
                                        <p:strVal val="visible"/>
                                      </p:to>
                                    </p:set>
                                    <p:animEffect transition="in" filter="fade">
                                      <p:cBhvr>
                                        <p:cTn id="12" dur="1000"/>
                                        <p:tgtEl>
                                          <p:spTgt spid="178182"/>
                                        </p:tgtEl>
                                      </p:cBhvr>
                                    </p:animEffect>
                                  </p:childTnLst>
                                  <p:subTnLst>
                                    <p:set>
                                      <p:cBhvr override="childStyle">
                                        <p:cTn dur="1" fill="hold" display="0" masterRel="sameClick" afterEffect="1">
                                          <p:stCondLst>
                                            <p:cond evt="end" delay="0">
                                              <p:tn val="10"/>
                                            </p:cond>
                                          </p:stCondLst>
                                        </p:cTn>
                                        <p:tgtEl>
                                          <p:spTgt spid="178182"/>
                                        </p:tgtEl>
                                        <p:attrNameLst>
                                          <p:attrName>style.visibility</p:attrName>
                                        </p:attrNameLst>
                                      </p:cBhvr>
                                      <p:to>
                                        <p:strVal val="hidden"/>
                                      </p:to>
                                    </p:se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78186"/>
                                        </p:tgtEl>
                                        <p:attrNameLst>
                                          <p:attrName>style.visibility</p:attrName>
                                        </p:attrNameLst>
                                      </p:cBhvr>
                                      <p:to>
                                        <p:strVal val="visible"/>
                                      </p:to>
                                    </p:set>
                                    <p:animEffect transition="in" filter="fade">
                                      <p:cBhvr>
                                        <p:cTn id="16" dur="1000"/>
                                        <p:tgtEl>
                                          <p:spTgt spid="178186"/>
                                        </p:tgtEl>
                                      </p:cBhvr>
                                    </p:animEffect>
                                  </p:childTnLst>
                                  <p:subTnLst>
                                    <p:set>
                                      <p:cBhvr override="childStyle">
                                        <p:cTn dur="1" fill="hold" display="0" masterRel="sameClick" afterEffect="1">
                                          <p:stCondLst>
                                            <p:cond evt="end" delay="0">
                                              <p:tn val="14"/>
                                            </p:cond>
                                          </p:stCondLst>
                                        </p:cTn>
                                        <p:tgtEl>
                                          <p:spTgt spid="178186"/>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78184"/>
                                        </p:tgtEl>
                                        <p:attrNameLst>
                                          <p:attrName>style.visibility</p:attrName>
                                        </p:attrNameLst>
                                      </p:cBhvr>
                                      <p:to>
                                        <p:strVal val="visible"/>
                                      </p:to>
                                    </p:set>
                                    <p:animEffect transition="in" filter="fade">
                                      <p:cBhvr>
                                        <p:cTn id="20" dur="1000"/>
                                        <p:tgtEl>
                                          <p:spTgt spid="178184"/>
                                        </p:tgtEl>
                                      </p:cBhvr>
                                    </p:animEffect>
                                  </p:childTnLst>
                                  <p:subTnLst>
                                    <p:set>
                                      <p:cBhvr override="childStyle">
                                        <p:cTn dur="1" fill="hold" display="0" masterRel="sameClick" afterEffect="1">
                                          <p:stCondLst>
                                            <p:cond evt="end" delay="0">
                                              <p:tn val="18"/>
                                            </p:cond>
                                          </p:stCondLst>
                                        </p:cTn>
                                        <p:tgtEl>
                                          <p:spTgt spid="178184"/>
                                        </p:tgtEl>
                                        <p:attrNameLst>
                                          <p:attrName>style.visibility</p:attrName>
                                        </p:attrNameLst>
                                      </p:cBhvr>
                                      <p:to>
                                        <p:strVal val="hidden"/>
                                      </p:to>
                                    </p:se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78188"/>
                                        </p:tgtEl>
                                        <p:attrNameLst>
                                          <p:attrName>style.visibility</p:attrName>
                                        </p:attrNameLst>
                                      </p:cBhvr>
                                      <p:to>
                                        <p:strVal val="visible"/>
                                      </p:to>
                                    </p:set>
                                    <p:animEffect transition="in" filter="fade">
                                      <p:cBhvr>
                                        <p:cTn id="24" dur="1000"/>
                                        <p:tgtEl>
                                          <p:spTgt spid="178188"/>
                                        </p:tgtEl>
                                      </p:cBhvr>
                                    </p:animEffect>
                                  </p:childTnLst>
                                  <p:subTnLst>
                                    <p:set>
                                      <p:cBhvr override="childStyle">
                                        <p:cTn dur="1" fill="hold" display="0" masterRel="sameClick" afterEffect="1">
                                          <p:stCondLst>
                                            <p:cond evt="end" delay="0">
                                              <p:tn val="22"/>
                                            </p:cond>
                                          </p:stCondLst>
                                        </p:cTn>
                                        <p:tgtEl>
                                          <p:spTgt spid="178188"/>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178187"/>
                                        </p:tgtEl>
                                        <p:attrNameLst>
                                          <p:attrName>style.visibility</p:attrName>
                                        </p:attrNameLst>
                                      </p:cBhvr>
                                      <p:to>
                                        <p:strVal val="visible"/>
                                      </p:to>
                                    </p:set>
                                    <p:animEffect transition="in" filter="fade">
                                      <p:cBhvr>
                                        <p:cTn id="28" dur="1000"/>
                                        <p:tgtEl>
                                          <p:spTgt spid="178187"/>
                                        </p:tgtEl>
                                      </p:cBhvr>
                                    </p:animEffect>
                                  </p:childTnLst>
                                  <p:subTnLst>
                                    <p:set>
                                      <p:cBhvr override="childStyle">
                                        <p:cTn dur="1" fill="hold" display="0" masterRel="sameClick" afterEffect="1">
                                          <p:stCondLst>
                                            <p:cond evt="end" delay="0">
                                              <p:tn val="26"/>
                                            </p:cond>
                                          </p:stCondLst>
                                        </p:cTn>
                                        <p:tgtEl>
                                          <p:spTgt spid="178187"/>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178185"/>
                                        </p:tgtEl>
                                        <p:attrNameLst>
                                          <p:attrName>style.visibility</p:attrName>
                                        </p:attrNameLst>
                                      </p:cBhvr>
                                      <p:to>
                                        <p:strVal val="visible"/>
                                      </p:to>
                                    </p:set>
                                    <p:animEffect transition="in" filter="fade">
                                      <p:cBhvr>
                                        <p:cTn id="32" dur="1000"/>
                                        <p:tgtEl>
                                          <p:spTgt spid="178185"/>
                                        </p:tgtEl>
                                      </p:cBhvr>
                                    </p:animEffect>
                                  </p:childTnLst>
                                  <p:subTnLst>
                                    <p:set>
                                      <p:cBhvr override="childStyle">
                                        <p:cTn dur="1" fill="hold" display="0" masterRel="sameClick" afterEffect="1">
                                          <p:stCondLst>
                                            <p:cond evt="end" delay="0">
                                              <p:tn val="30"/>
                                            </p:cond>
                                          </p:stCondLst>
                                        </p:cTn>
                                        <p:tgtEl>
                                          <p:spTgt spid="178185"/>
                                        </p:tgtEl>
                                        <p:attrNameLst>
                                          <p:attrName>style.visibility</p:attrName>
                                        </p:attrNameLst>
                                      </p:cBhvr>
                                      <p:to>
                                        <p:strVal val="hidden"/>
                                      </p:to>
                                    </p:se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178183"/>
                                        </p:tgtEl>
                                        <p:attrNameLst>
                                          <p:attrName>style.visibility</p:attrName>
                                        </p:attrNameLst>
                                      </p:cBhvr>
                                      <p:to>
                                        <p:strVal val="visible"/>
                                      </p:to>
                                    </p:set>
                                    <p:animEffect transition="in" filter="fade">
                                      <p:cBhvr>
                                        <p:cTn id="36" dur="1000"/>
                                        <p:tgtEl>
                                          <p:spTgt spid="178183"/>
                                        </p:tgtEl>
                                      </p:cBhvr>
                                    </p:animEffect>
                                  </p:childTnLst>
                                  <p:subTnLst>
                                    <p:set>
                                      <p:cBhvr override="childStyle">
                                        <p:cTn dur="1" fill="hold" display="0" masterRel="sameClick" afterEffect="1">
                                          <p:stCondLst>
                                            <p:cond evt="end" delay="0">
                                              <p:tn val="34"/>
                                            </p:cond>
                                          </p:stCondLst>
                                        </p:cTn>
                                        <p:tgtEl>
                                          <p:spTgt spid="178183"/>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7" fill="hold">
                            <p:stCondLst>
                              <p:cond delay="8000"/>
                            </p:stCondLst>
                            <p:childTnLst>
                              <p:par>
                                <p:cTn id="38" presetID="10" presetClass="entr" presetSubtype="0" fill="hold" grpId="0" nodeType="afterEffect">
                                  <p:stCondLst>
                                    <p:cond delay="0"/>
                                  </p:stCondLst>
                                  <p:childTnLst>
                                    <p:set>
                                      <p:cBhvr>
                                        <p:cTn id="39" dur="1" fill="hold">
                                          <p:stCondLst>
                                            <p:cond delay="0"/>
                                          </p:stCondLst>
                                        </p:cTn>
                                        <p:tgtEl>
                                          <p:spTgt spid="178181"/>
                                        </p:tgtEl>
                                        <p:attrNameLst>
                                          <p:attrName>style.visibility</p:attrName>
                                        </p:attrNameLst>
                                      </p:cBhvr>
                                      <p:to>
                                        <p:strVal val="visible"/>
                                      </p:to>
                                    </p:set>
                                    <p:animEffect transition="in" filter="fade">
                                      <p:cBhvr>
                                        <p:cTn id="40" dur="1000"/>
                                        <p:tgtEl>
                                          <p:spTgt spid="178181"/>
                                        </p:tgtEl>
                                      </p:cBhvr>
                                    </p:animEffect>
                                  </p:childTnLst>
                                  <p:subTnLst>
                                    <p:set>
                                      <p:cBhvr override="childStyle">
                                        <p:cTn dur="1" fill="hold" display="0" masterRel="sameClick" afterEffect="1">
                                          <p:stCondLst>
                                            <p:cond evt="end" delay="0">
                                              <p:tn val="38"/>
                                            </p:cond>
                                          </p:stCondLst>
                                        </p:cTn>
                                        <p:tgtEl>
                                          <p:spTgt spid="178181"/>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par>
                          <p:cTn id="41" fill="hold">
                            <p:stCondLst>
                              <p:cond delay="9000"/>
                            </p:stCondLst>
                            <p:childTnLst>
                              <p:par>
                                <p:cTn id="42" presetID="10" presetClass="entr" presetSubtype="0" fill="hold" grpId="0" nodeType="afterEffect">
                                  <p:stCondLst>
                                    <p:cond delay="0"/>
                                  </p:stCondLst>
                                  <p:childTnLst>
                                    <p:set>
                                      <p:cBhvr>
                                        <p:cTn id="43" dur="1" fill="hold">
                                          <p:stCondLst>
                                            <p:cond delay="0"/>
                                          </p:stCondLst>
                                        </p:cTn>
                                        <p:tgtEl>
                                          <p:spTgt spid="178180"/>
                                        </p:tgtEl>
                                        <p:attrNameLst>
                                          <p:attrName>style.visibility</p:attrName>
                                        </p:attrNameLst>
                                      </p:cBhvr>
                                      <p:to>
                                        <p:strVal val="visible"/>
                                      </p:to>
                                    </p:set>
                                    <p:animEffect transition="in" filter="fade">
                                      <p:cBhvr>
                                        <p:cTn id="44" dur="1000"/>
                                        <p:tgtEl>
                                          <p:spTgt spid="178180"/>
                                        </p:tgtEl>
                                      </p:cBhvr>
                                    </p:animEffect>
                                  </p:childTnLst>
                                  <p:subTnLst>
                                    <p:set>
                                      <p:cBhvr override="childStyle">
                                        <p:cTn dur="1" fill="hold" display="0" masterRel="sameClick" afterEffect="1">
                                          <p:stCondLst>
                                            <p:cond evt="end" delay="0">
                                              <p:tn val="42"/>
                                            </p:cond>
                                          </p:stCondLst>
                                        </p:cTn>
                                        <p:tgtEl>
                                          <p:spTgt spid="178180"/>
                                        </p:tgtEl>
                                        <p:attrNameLst>
                                          <p:attrName>style.visibility</p:attrName>
                                        </p:attrNameLst>
                                      </p:cBhvr>
                                      <p:to>
                                        <p:strVal val="hidden"/>
                                      </p:to>
                                    </p:se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5" fill="hold">
                            <p:stCondLst>
                              <p:cond delay="10000"/>
                            </p:stCondLst>
                            <p:childTnLst>
                              <p:par>
                                <p:cTn id="46" presetID="10" presetClass="entr" presetSubtype="0" fill="hold" grpId="0" nodeType="afterEffect">
                                  <p:stCondLst>
                                    <p:cond delay="0"/>
                                  </p:stCondLst>
                                  <p:childTnLst>
                                    <p:set>
                                      <p:cBhvr>
                                        <p:cTn id="47" dur="1" fill="hold">
                                          <p:stCondLst>
                                            <p:cond delay="0"/>
                                          </p:stCondLst>
                                        </p:cTn>
                                        <p:tgtEl>
                                          <p:spTgt spid="178189"/>
                                        </p:tgtEl>
                                        <p:attrNameLst>
                                          <p:attrName>style.visibility</p:attrName>
                                        </p:attrNameLst>
                                      </p:cBhvr>
                                      <p:to>
                                        <p:strVal val="visible"/>
                                      </p:to>
                                    </p:set>
                                    <p:animEffect transition="in" filter="fade">
                                      <p:cBhvr>
                                        <p:cTn id="48" dur="1000"/>
                                        <p:tgtEl>
                                          <p:spTgt spid="178189"/>
                                        </p:tgtEl>
                                      </p:cBhvr>
                                    </p:animEffect>
                                  </p:childTnLst>
                                  <p:subTnLst>
                                    <p:set>
                                      <p:cBhvr override="childStyle">
                                        <p:cTn dur="1" fill="hold" display="0" masterRel="sameClick" afterEffect="1">
                                          <p:stCondLst>
                                            <p:cond evt="end" delay="0">
                                              <p:tn val="46"/>
                                            </p:cond>
                                          </p:stCondLst>
                                        </p:cTn>
                                        <p:tgtEl>
                                          <p:spTgt spid="178189"/>
                                        </p:tgtEl>
                                        <p:attrNameLst>
                                          <p:attrName>style.visibility</p:attrName>
                                        </p:attrNameLst>
                                      </p:cBhvr>
                                      <p:to>
                                        <p:strVal val="hidden"/>
                                      </p:to>
                                    </p:se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49" fill="hold">
                            <p:stCondLst>
                              <p:cond delay="11000"/>
                            </p:stCondLst>
                            <p:childTnLst>
                              <p:par>
                                <p:cTn id="50" presetID="10" presetClass="entr" presetSubtype="0" fill="hold" grpId="0" nodeType="afterEffect">
                                  <p:stCondLst>
                                    <p:cond delay="0"/>
                                  </p:stCondLst>
                                  <p:childTnLst>
                                    <p:set>
                                      <p:cBhvr>
                                        <p:cTn id="51" dur="1" fill="hold">
                                          <p:stCondLst>
                                            <p:cond delay="0"/>
                                          </p:stCondLst>
                                        </p:cTn>
                                        <p:tgtEl>
                                          <p:spTgt spid="178179"/>
                                        </p:tgtEl>
                                        <p:attrNameLst>
                                          <p:attrName>style.visibility</p:attrName>
                                        </p:attrNameLst>
                                      </p:cBhvr>
                                      <p:to>
                                        <p:strVal val="visible"/>
                                      </p:to>
                                    </p:set>
                                    <p:animEffect transition="in" filter="fade">
                                      <p:cBhvr>
                                        <p:cTn id="52" dur="100"/>
                                        <p:tgtEl>
                                          <p:spTgt spid="178179"/>
                                        </p:tgtEl>
                                      </p:cBhvr>
                                    </p:animEffect>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3" fill="hold">
                            <p:stCondLst>
                              <p:cond delay="11500"/>
                            </p:stCondLst>
                            <p:childTnLst>
                              <p:par>
                                <p:cTn id="54" presetID="1" presetClass="mediacall" presetSubtype="0" fill="hold" nodeType="afterEffect">
                                  <p:stCondLst>
                                    <p:cond delay="0"/>
                                  </p:stCondLst>
                                  <p:childTnLst>
                                    <p:cmd type="call" cmd="playFrom(0.0)">
                                      <p:cBhvr>
                                        <p:cTn id="55" dur="4745" fill="hold"/>
                                        <p:tgtEl>
                                          <p:spTgt spid="178201"/>
                                        </p:tgtEl>
                                      </p:cBhvr>
                                    </p:cmd>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154629"/>
                                        </p:tgtEl>
                                        <p:attrNameLst>
                                          <p:attrName>style.visibility</p:attrName>
                                        </p:attrNameLst>
                                      </p:cBhvr>
                                      <p:to>
                                        <p:strVal val="visible"/>
                                      </p:to>
                                    </p:set>
                                    <p:animEffect transition="in" filter="box(in)">
                                      <p:cBhvr>
                                        <p:cTn id="60" dur="500"/>
                                        <p:tgtEl>
                                          <p:spTgt spid="1546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178201"/>
                </p:tgtEl>
              </p:cMediaNode>
            </p:audio>
          </p:childTnLst>
        </p:cTn>
      </p:par>
    </p:tnLst>
    <p:bldLst>
      <p:bldP spid="178179" grpId="0"/>
      <p:bldP spid="178180" grpId="0"/>
      <p:bldP spid="178181" grpId="0"/>
      <p:bldP spid="178182" grpId="0"/>
      <p:bldP spid="178183" grpId="0"/>
      <p:bldP spid="178184" grpId="0"/>
      <p:bldP spid="178185" grpId="0"/>
      <p:bldP spid="178186" grpId="0"/>
      <p:bldP spid="178187" grpId="0"/>
      <p:bldP spid="178188" grpId="0"/>
      <p:bldP spid="178189" grpId="0"/>
      <p:bldP spid="15462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Footer Placeholder 4"/>
          <p:cNvSpPr txBox="1">
            <a:spLocks noGrp="1"/>
          </p:cNvSpPr>
          <p:nvPr>
            <p:ph type="ftr" sz="quarter" idx="11"/>
          </p:nvPr>
        </p:nvSpPr>
        <p:spPr>
          <a:ln/>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lang="en-US" altLang="en-US" sz="1400" dirty="0"/>
              <a:t>ng</a:t>
            </a:r>
            <a:r>
              <a:rPr lang="en-US" altLang="en-US" sz="1400" dirty="0">
                <a:latin typeface="Arial" panose="020B0604020202020204" pitchFamily="34" charset="0"/>
              </a:rPr>
              <a:t>µ</a:t>
            </a:r>
            <a:r>
              <a:rPr lang="en-US" altLang="en-US" sz="1400" dirty="0"/>
              <a:t>y nh</a:t>
            </a:r>
            <a:r>
              <a:rPr lang="en-US" altLang="en-US" sz="1400" dirty="0">
                <a:latin typeface="Arial" panose="020B0604020202020204" pitchFamily="34" charset="0"/>
              </a:rPr>
              <a:t>µ</a:t>
            </a:r>
            <a:r>
              <a:rPr lang="en-US" altLang="en-US" sz="1400" dirty="0"/>
              <a:t>gi¸oviÖt nam 20-11</a:t>
            </a:r>
            <a:endParaRPr lang="en-US" altLang="en-US" sz="1400" dirty="0"/>
          </a:p>
        </p:txBody>
      </p:sp>
      <p:sp>
        <p:nvSpPr>
          <p:cNvPr id="180227" name="Text Box 3"/>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00</a:t>
            </a:r>
            <a:endParaRPr lang="en-US" altLang="en-US" sz="4800" b="1" dirty="0">
              <a:latin typeface=".VnTimeH" pitchFamily="34" charset="0"/>
            </a:endParaRPr>
          </a:p>
        </p:txBody>
      </p:sp>
      <p:sp>
        <p:nvSpPr>
          <p:cNvPr id="180228" name="Text Box 4"/>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02</a:t>
            </a:r>
            <a:endParaRPr lang="en-US" altLang="en-US" sz="4800" b="1" dirty="0">
              <a:latin typeface=".VnTimeH" pitchFamily="34" charset="0"/>
            </a:endParaRPr>
          </a:p>
        </p:txBody>
      </p:sp>
      <p:sp>
        <p:nvSpPr>
          <p:cNvPr id="180229" name="Text Box 5"/>
          <p:cNvSpPr txBox="1"/>
          <p:nvPr/>
        </p:nvSpPr>
        <p:spPr>
          <a:xfrm>
            <a:off x="7881938" y="298450"/>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03</a:t>
            </a:r>
            <a:endParaRPr lang="en-US" altLang="en-US" sz="4800" b="1" dirty="0">
              <a:latin typeface=".VnTimeH" pitchFamily="34" charset="0"/>
            </a:endParaRPr>
          </a:p>
        </p:txBody>
      </p:sp>
      <p:sp>
        <p:nvSpPr>
          <p:cNvPr id="180230" name="Text Box 6"/>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10</a:t>
            </a:r>
            <a:endParaRPr lang="en-US" altLang="en-US" sz="4800" b="1" dirty="0">
              <a:latin typeface=".VnTimeH" pitchFamily="34" charset="0"/>
            </a:endParaRPr>
          </a:p>
        </p:txBody>
      </p:sp>
      <p:sp>
        <p:nvSpPr>
          <p:cNvPr id="180231" name="Text Box 7"/>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04</a:t>
            </a:r>
            <a:endParaRPr lang="en-US" altLang="en-US" sz="4800" b="1" dirty="0">
              <a:latin typeface=".VnTimeH" pitchFamily="34" charset="0"/>
            </a:endParaRPr>
          </a:p>
        </p:txBody>
      </p:sp>
      <p:sp>
        <p:nvSpPr>
          <p:cNvPr id="180232" name="Text Box 8"/>
          <p:cNvSpPr txBox="1"/>
          <p:nvPr/>
        </p:nvSpPr>
        <p:spPr>
          <a:xfrm>
            <a:off x="7877175" y="300038"/>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08</a:t>
            </a:r>
            <a:endParaRPr lang="en-US" altLang="en-US" sz="4800" b="1" dirty="0">
              <a:latin typeface=".VnTimeH" pitchFamily="34" charset="0"/>
            </a:endParaRPr>
          </a:p>
        </p:txBody>
      </p:sp>
      <p:sp>
        <p:nvSpPr>
          <p:cNvPr id="180233" name="Text Box 9"/>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05</a:t>
            </a:r>
            <a:endParaRPr lang="en-US" altLang="en-US" sz="4800" b="1" dirty="0">
              <a:latin typeface=".VnTimeH" pitchFamily="34" charset="0"/>
            </a:endParaRPr>
          </a:p>
        </p:txBody>
      </p:sp>
      <p:sp>
        <p:nvSpPr>
          <p:cNvPr id="180234" name="Text Box 10"/>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09</a:t>
            </a:r>
            <a:endParaRPr lang="en-US" altLang="en-US" sz="4800" b="1" dirty="0">
              <a:latin typeface=".VnTimeH" pitchFamily="34" charset="0"/>
            </a:endParaRPr>
          </a:p>
        </p:txBody>
      </p:sp>
      <p:sp>
        <p:nvSpPr>
          <p:cNvPr id="180235" name="Text Box 11"/>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06</a:t>
            </a:r>
            <a:endParaRPr lang="en-US" altLang="en-US" sz="4800" b="1" dirty="0">
              <a:latin typeface=".VnTimeH" pitchFamily="34" charset="0"/>
            </a:endParaRPr>
          </a:p>
        </p:txBody>
      </p:sp>
      <p:sp>
        <p:nvSpPr>
          <p:cNvPr id="180236" name="Text Box 12"/>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07</a:t>
            </a:r>
            <a:endParaRPr lang="en-US" altLang="en-US" sz="4800" b="1" dirty="0">
              <a:latin typeface=".VnTimeH" pitchFamily="34" charset="0"/>
            </a:endParaRPr>
          </a:p>
        </p:txBody>
      </p:sp>
      <p:sp>
        <p:nvSpPr>
          <p:cNvPr id="27661" name="AutoShape 24">
            <a:hlinkClick r:id="" action="ppaction://noaction"/>
          </p:cNvPr>
          <p:cNvSpPr/>
          <p:nvPr/>
        </p:nvSpPr>
        <p:spPr>
          <a:xfrm rot="10800000">
            <a:off x="8229600" y="6477000"/>
            <a:ext cx="914400" cy="381000"/>
          </a:xfrm>
          <a:prstGeom prst="homePlate">
            <a:avLst>
              <a:gd name="adj" fmla="val 60000"/>
            </a:avLst>
          </a:prstGeom>
          <a:solidFill>
            <a:srgbClr val="FFFF00"/>
          </a:solidFill>
          <a:ln w="9525" cap="flat" cmpd="sng">
            <a:solidFill>
              <a:schemeClr val="tx1"/>
            </a:solidFill>
            <a:prstDash val="solid"/>
            <a:miter/>
            <a:headEnd type="none" w="med" len="med"/>
            <a:tailEnd type="none" w="med" len="med"/>
          </a:ln>
        </p:spPr>
        <p:txBody>
          <a:bodyPr rot="10800000" wrap="none" anchor="ctr" anchorCtr="0"/>
          <a:p>
            <a:pPr algn="ctr" eaLnBrk="1" hangingPunct="1"/>
            <a:r>
              <a:rPr lang="en-US" altLang="en-US" b="1" dirty="0">
                <a:solidFill>
                  <a:schemeClr val="accent2"/>
                </a:solidFill>
                <a:latin typeface="Arial" panose="020B0604020202020204" pitchFamily="34" charset="0"/>
                <a:hlinkClick r:id="" action="ppaction://noaction"/>
              </a:rPr>
              <a:t>Slide</a:t>
            </a:r>
            <a:endParaRPr lang="en-US" altLang="en-US" b="1" dirty="0">
              <a:solidFill>
                <a:schemeClr val="accent2"/>
              </a:solidFill>
              <a:latin typeface="Arial" panose="020B0604020202020204" pitchFamily="34" charset="0"/>
            </a:endParaRPr>
          </a:p>
        </p:txBody>
      </p:sp>
      <p:pic>
        <p:nvPicPr>
          <p:cNvPr id="180249" name="Picture 25">
            <a:hlinkClick r:id="" action="ppaction://media"/>
          </p:cNvPr>
          <p:cNvPicPr>
            <a:picLocks noRot="1" noChangeAspect="1"/>
          </p:cNvPicPr>
          <p:nvPr>
            <a:wavAudioFile r:embed="rId1" name="j0214098.wav"/>
          </p:nvPr>
        </p:nvPicPr>
        <p:blipFill>
          <a:blip r:embed="rId2"/>
          <a:stretch>
            <a:fillRect/>
          </a:stretch>
        </p:blipFill>
        <p:spPr>
          <a:xfrm>
            <a:off x="8610600" y="4876800"/>
            <a:ext cx="304800" cy="304800"/>
          </a:xfrm>
          <a:prstGeom prst="rect">
            <a:avLst/>
          </a:prstGeom>
          <a:noFill/>
          <a:ln w="9525">
            <a:noFill/>
          </a:ln>
        </p:spPr>
      </p:pic>
      <p:sp>
        <p:nvSpPr>
          <p:cNvPr id="27663" name="WordArt 26"/>
          <p:cNvSpPr>
            <a:spLocks noTextEdit="1"/>
          </p:cNvSpPr>
          <p:nvPr/>
        </p:nvSpPr>
        <p:spPr>
          <a:xfrm>
            <a:off x="2743200" y="171450"/>
            <a:ext cx="4391025" cy="361950"/>
          </a:xfrm>
          <a:prstGeom prst="rect">
            <a:avLst/>
          </a:prstGeom>
        </p:spPr>
        <p:txBody>
          <a:bodyPr wrap="none" fromWordArt="1">
            <a:prstTxWarp prst="textPlain">
              <a:avLst>
                <a:gd name="adj" fmla="val 50000"/>
              </a:avLst>
            </a:prstTxWarp>
            <a:normAutofit/>
          </a:bodyPr>
          <a:p>
            <a:pPr algn="ctr"/>
            <a:r>
              <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Times New Roman" panose="02020603050405020304" pitchFamily="18" charset="0"/>
                <a:ea typeface="Times New Roman" panose="02020603050405020304" pitchFamily="18" charset="0"/>
              </a:rPr>
              <a:t>Phần thi kiến thức</a:t>
            </a:r>
            <a:endPar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Times New Roman" panose="02020603050405020304" pitchFamily="18" charset="0"/>
              <a:ea typeface="Times New Roman" panose="02020603050405020304" pitchFamily="18" charset="0"/>
            </a:endParaRPr>
          </a:p>
        </p:txBody>
      </p:sp>
      <p:pic>
        <p:nvPicPr>
          <p:cNvPr id="27664" name="Picture 6" descr="BAC VE THAM QUE (frame 2062)"/>
          <p:cNvPicPr>
            <a:picLocks noChangeAspect="1"/>
          </p:cNvPicPr>
          <p:nvPr/>
        </p:nvPicPr>
        <p:blipFill>
          <a:blip r:embed="rId3"/>
          <a:stretch>
            <a:fillRect/>
          </a:stretch>
        </p:blipFill>
        <p:spPr>
          <a:xfrm>
            <a:off x="1066800" y="1066800"/>
            <a:ext cx="7010400" cy="4495800"/>
          </a:xfrm>
          <a:prstGeom prst="rect">
            <a:avLst/>
          </a:prstGeom>
          <a:noFill/>
          <a:ln w="9525" cap="flat" cmpd="sng">
            <a:solidFill>
              <a:srgbClr val="FF0000"/>
            </a:solidFill>
            <a:prstDash val="solid"/>
            <a:miter/>
            <a:headEnd type="none" w="med" len="med"/>
            <a:tailEnd type="none" w="med" len="med"/>
          </a:ln>
        </p:spPr>
      </p:pic>
      <p:sp>
        <p:nvSpPr>
          <p:cNvPr id="187401" name="Text Box 9"/>
          <p:cNvSpPr txBox="1"/>
          <p:nvPr/>
        </p:nvSpPr>
        <p:spPr>
          <a:xfrm>
            <a:off x="990600" y="5562600"/>
            <a:ext cx="7086600" cy="579438"/>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b="1" dirty="0">
                <a:latin typeface="Times New Roman" panose="02020603050405020304" pitchFamily="18" charset="0"/>
              </a:rPr>
              <a:t>Người phụ nữ trong tranh này là ai?</a:t>
            </a:r>
            <a:endParaRPr lang="en-US" altLang="en-US" b="1" dirty="0">
              <a:latin typeface="Times New Roman" panose="02020603050405020304" pitchFamily="18" charset="0"/>
            </a:endParaRPr>
          </a:p>
        </p:txBody>
      </p:sp>
      <p:sp>
        <p:nvSpPr>
          <p:cNvPr id="187402" name="Text Box 10"/>
          <p:cNvSpPr txBox="1"/>
          <p:nvPr/>
        </p:nvSpPr>
        <p:spPr>
          <a:xfrm>
            <a:off x="641350" y="5715000"/>
            <a:ext cx="8502650" cy="488950"/>
          </a:xfrm>
          <a:prstGeom prst="rect">
            <a:avLst/>
          </a:prstGeom>
          <a:noFill/>
          <a:ln w="9525">
            <a:noFill/>
          </a:ln>
        </p:spPr>
        <p:txBody>
          <a:bodyPr wrap="none">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2600" b="1" dirty="0">
                <a:solidFill>
                  <a:srgbClr val="0000FF"/>
                </a:solidFill>
                <a:latin typeface="Times New Roman" panose="02020603050405020304" pitchFamily="18" charset="0"/>
              </a:rPr>
              <a:t>Bà Hoàng Thị Loan – thân mẫu của Chủ tịch Hồ Chí Minh</a:t>
            </a:r>
            <a:endParaRPr lang="en-US" altLang="en-US" sz="2600" b="1" dirty="0">
              <a:solidFill>
                <a:srgbClr val="0000FF"/>
              </a:solidFill>
              <a:latin typeface="Times New Roman" panose="02020603050405020304" pitchFamily="18" charset="0"/>
            </a:endParaRPr>
          </a:p>
        </p:txBody>
      </p:sp>
      <p:sp>
        <p:nvSpPr>
          <p:cNvPr id="27667" name="Oval 11"/>
          <p:cNvSpPr/>
          <p:nvPr/>
        </p:nvSpPr>
        <p:spPr>
          <a:xfrm>
            <a:off x="304800" y="285750"/>
            <a:ext cx="762000" cy="533400"/>
          </a:xfrm>
          <a:prstGeom prst="ellipse">
            <a:avLst/>
          </a:prstGeom>
          <a:solidFill>
            <a:srgbClr val="F7FB5F"/>
          </a:solidFill>
          <a:ln w="9525" cap="flat" cmpd="sng">
            <a:solidFill>
              <a:schemeClr val="tx1"/>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1800" dirty="0">
                <a:latin typeface=".VnVogueH" pitchFamily="34" charset="0"/>
              </a:rPr>
              <a:t>Câu 2</a:t>
            </a:r>
            <a:endParaRPr lang="en-US" altLang="en-US" sz="1800" dirty="0">
              <a:latin typeface=".VnVogueH" pitchFamily="34" charset="0"/>
            </a:endParaRPr>
          </a:p>
        </p:txBody>
      </p:sp>
      <p:sp>
        <p:nvSpPr>
          <p:cNvPr id="27668" name="Text Box 31"/>
          <p:cNvSpPr txBox="1"/>
          <p:nvPr/>
        </p:nvSpPr>
        <p:spPr>
          <a:xfrm>
            <a:off x="2514600" y="6172200"/>
            <a:ext cx="3657600" cy="457200"/>
          </a:xfrm>
          <a:prstGeom prst="rect">
            <a:avLst/>
          </a:prstGeom>
          <a:solidFill>
            <a:srgbClr val="F2FAA4"/>
          </a:solidFill>
          <a:ln w="9525">
            <a:noFill/>
          </a:ln>
        </p:spPr>
        <p:txBody>
          <a:bodyPr>
            <a:spAutoFit/>
          </a:bodyPr>
          <a:p>
            <a:pPr algn="ctr" eaLnBrk="1" hangingPunct="1">
              <a:spcBef>
                <a:spcPct val="50000"/>
              </a:spcBef>
            </a:pPr>
            <a:r>
              <a:rPr lang="en-US" altLang="en-US" sz="2400" dirty="0">
                <a:solidFill>
                  <a:srgbClr val="FF0066"/>
                </a:solidFill>
                <a:latin typeface=".VnAristote" pitchFamily="34" charset="0"/>
              </a:rPr>
              <a:t>20/10</a:t>
            </a:r>
            <a:endParaRPr lang="en-US" altLang="en-US" sz="2400" dirty="0">
              <a:solidFill>
                <a:srgbClr val="FF0066"/>
              </a:solidFill>
              <a:latin typeface=".VnAristote"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2000" fill="hold" nodeType="afterEffect">
                                  <p:stCondLst>
                                    <p:cond delay="0"/>
                                  </p:stCondLst>
                                  <p:childTnLst>
                                    <p:set>
                                      <p:cBhvr>
                                        <p:cTn id="6" dur="1" fill="hold">
                                          <p:stCondLst>
                                            <p:cond delay="0"/>
                                          </p:stCondLst>
                                        </p:cTn>
                                        <p:tgtEl>
                                          <p:spTgt spid="27663"/>
                                        </p:tgtEl>
                                        <p:attrNameLst>
                                          <p:attrName>style.visibility</p:attrName>
                                        </p:attrNameLst>
                                      </p:cBhvr>
                                      <p:to>
                                        <p:strVal val="visible"/>
                                      </p:to>
                                    </p:set>
                                    <p:anim calcmode="lin" valueType="num">
                                      <p:cBhvr>
                                        <p:cTn id="7" dur="1000" fill="hold"/>
                                        <p:tgtEl>
                                          <p:spTgt spid="27663"/>
                                        </p:tgtEl>
                                        <p:attrNameLst>
                                          <p:attrName>ppt_w</p:attrName>
                                        </p:attrNameLst>
                                      </p:cBhvr>
                                      <p:tavLst>
                                        <p:tav tm="0">
                                          <p:val>
                                            <p:fltVal val="0.000000"/>
                                          </p:val>
                                        </p:tav>
                                        <p:tav tm="100000">
                                          <p:val>
                                            <p:strVal val="#ppt_w"/>
                                          </p:val>
                                        </p:tav>
                                      </p:tavLst>
                                    </p:anim>
                                    <p:anim calcmode="lin" valueType="num">
                                      <p:cBhvr>
                                        <p:cTn id="8" dur="1000" fill="hold"/>
                                        <p:tgtEl>
                                          <p:spTgt spid="27663"/>
                                        </p:tgtEl>
                                        <p:attrNameLst>
                                          <p:attrName>ppt_h</p:attrName>
                                        </p:attrNameLst>
                                      </p:cBhvr>
                                      <p:tavLst>
                                        <p:tav tm="0">
                                          <p:val>
                                            <p:fltVal val="0.000000"/>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80230"/>
                                        </p:tgtEl>
                                        <p:attrNameLst>
                                          <p:attrName>style.visibility</p:attrName>
                                        </p:attrNameLst>
                                      </p:cBhvr>
                                      <p:to>
                                        <p:strVal val="visible"/>
                                      </p:to>
                                    </p:set>
                                    <p:animEffect transition="in" filter="fade">
                                      <p:cBhvr>
                                        <p:cTn id="12" dur="1000"/>
                                        <p:tgtEl>
                                          <p:spTgt spid="180230"/>
                                        </p:tgtEl>
                                      </p:cBhvr>
                                    </p:animEffect>
                                  </p:childTnLst>
                                  <p:subTnLst>
                                    <p:set>
                                      <p:cBhvr override="childStyle">
                                        <p:cTn dur="1" fill="hold" display="0" masterRel="sameClick" afterEffect="1">
                                          <p:stCondLst>
                                            <p:cond evt="end" delay="0">
                                              <p:tn val="10"/>
                                            </p:cond>
                                          </p:stCondLst>
                                        </p:cTn>
                                        <p:tgtEl>
                                          <p:spTgt spid="180230"/>
                                        </p:tgtEl>
                                        <p:attrNameLst>
                                          <p:attrName>style.visibility</p:attrName>
                                        </p:attrNameLst>
                                      </p:cBhvr>
                                      <p:to>
                                        <p:strVal val="hidden"/>
                                      </p:to>
                                    </p:se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80234"/>
                                        </p:tgtEl>
                                        <p:attrNameLst>
                                          <p:attrName>style.visibility</p:attrName>
                                        </p:attrNameLst>
                                      </p:cBhvr>
                                      <p:to>
                                        <p:strVal val="visible"/>
                                      </p:to>
                                    </p:set>
                                    <p:animEffect transition="in" filter="fade">
                                      <p:cBhvr>
                                        <p:cTn id="16" dur="1000"/>
                                        <p:tgtEl>
                                          <p:spTgt spid="180234"/>
                                        </p:tgtEl>
                                      </p:cBhvr>
                                    </p:animEffect>
                                  </p:childTnLst>
                                  <p:subTnLst>
                                    <p:set>
                                      <p:cBhvr override="childStyle">
                                        <p:cTn dur="1" fill="hold" display="0" masterRel="sameClick" afterEffect="1">
                                          <p:stCondLst>
                                            <p:cond evt="end" delay="0">
                                              <p:tn val="14"/>
                                            </p:cond>
                                          </p:stCondLst>
                                        </p:cTn>
                                        <p:tgtEl>
                                          <p:spTgt spid="180234"/>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80232"/>
                                        </p:tgtEl>
                                        <p:attrNameLst>
                                          <p:attrName>style.visibility</p:attrName>
                                        </p:attrNameLst>
                                      </p:cBhvr>
                                      <p:to>
                                        <p:strVal val="visible"/>
                                      </p:to>
                                    </p:set>
                                    <p:animEffect transition="in" filter="fade">
                                      <p:cBhvr>
                                        <p:cTn id="20" dur="1000"/>
                                        <p:tgtEl>
                                          <p:spTgt spid="180232"/>
                                        </p:tgtEl>
                                      </p:cBhvr>
                                    </p:animEffect>
                                  </p:childTnLst>
                                  <p:subTnLst>
                                    <p:set>
                                      <p:cBhvr override="childStyle">
                                        <p:cTn dur="1" fill="hold" display="0" masterRel="sameClick" afterEffect="1">
                                          <p:stCondLst>
                                            <p:cond evt="end" delay="0">
                                              <p:tn val="18"/>
                                            </p:cond>
                                          </p:stCondLst>
                                        </p:cTn>
                                        <p:tgtEl>
                                          <p:spTgt spid="180232"/>
                                        </p:tgtEl>
                                        <p:attrNameLst>
                                          <p:attrName>style.visibility</p:attrName>
                                        </p:attrNameLst>
                                      </p:cBhvr>
                                      <p:to>
                                        <p:strVal val="hidden"/>
                                      </p:to>
                                    </p:se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80236"/>
                                        </p:tgtEl>
                                        <p:attrNameLst>
                                          <p:attrName>style.visibility</p:attrName>
                                        </p:attrNameLst>
                                      </p:cBhvr>
                                      <p:to>
                                        <p:strVal val="visible"/>
                                      </p:to>
                                    </p:set>
                                    <p:animEffect transition="in" filter="fade">
                                      <p:cBhvr>
                                        <p:cTn id="24" dur="1000"/>
                                        <p:tgtEl>
                                          <p:spTgt spid="180236"/>
                                        </p:tgtEl>
                                      </p:cBhvr>
                                    </p:animEffect>
                                  </p:childTnLst>
                                  <p:subTnLst>
                                    <p:set>
                                      <p:cBhvr override="childStyle">
                                        <p:cTn dur="1" fill="hold" display="0" masterRel="sameClick" afterEffect="1">
                                          <p:stCondLst>
                                            <p:cond evt="end" delay="0">
                                              <p:tn val="22"/>
                                            </p:cond>
                                          </p:stCondLst>
                                        </p:cTn>
                                        <p:tgtEl>
                                          <p:spTgt spid="180236"/>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180235"/>
                                        </p:tgtEl>
                                        <p:attrNameLst>
                                          <p:attrName>style.visibility</p:attrName>
                                        </p:attrNameLst>
                                      </p:cBhvr>
                                      <p:to>
                                        <p:strVal val="visible"/>
                                      </p:to>
                                    </p:set>
                                    <p:animEffect transition="in" filter="fade">
                                      <p:cBhvr>
                                        <p:cTn id="28" dur="1000"/>
                                        <p:tgtEl>
                                          <p:spTgt spid="180235"/>
                                        </p:tgtEl>
                                      </p:cBhvr>
                                    </p:animEffect>
                                  </p:childTnLst>
                                  <p:subTnLst>
                                    <p:set>
                                      <p:cBhvr override="childStyle">
                                        <p:cTn dur="1" fill="hold" display="0" masterRel="sameClick" afterEffect="1">
                                          <p:stCondLst>
                                            <p:cond evt="end" delay="0">
                                              <p:tn val="26"/>
                                            </p:cond>
                                          </p:stCondLst>
                                        </p:cTn>
                                        <p:tgtEl>
                                          <p:spTgt spid="180235"/>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180233"/>
                                        </p:tgtEl>
                                        <p:attrNameLst>
                                          <p:attrName>style.visibility</p:attrName>
                                        </p:attrNameLst>
                                      </p:cBhvr>
                                      <p:to>
                                        <p:strVal val="visible"/>
                                      </p:to>
                                    </p:set>
                                    <p:animEffect transition="in" filter="fade">
                                      <p:cBhvr>
                                        <p:cTn id="32" dur="1000"/>
                                        <p:tgtEl>
                                          <p:spTgt spid="180233"/>
                                        </p:tgtEl>
                                      </p:cBhvr>
                                    </p:animEffect>
                                  </p:childTnLst>
                                  <p:subTnLst>
                                    <p:set>
                                      <p:cBhvr override="childStyle">
                                        <p:cTn dur="1" fill="hold" display="0" masterRel="sameClick" afterEffect="1">
                                          <p:stCondLst>
                                            <p:cond evt="end" delay="0">
                                              <p:tn val="30"/>
                                            </p:cond>
                                          </p:stCondLst>
                                        </p:cTn>
                                        <p:tgtEl>
                                          <p:spTgt spid="180233"/>
                                        </p:tgtEl>
                                        <p:attrNameLst>
                                          <p:attrName>style.visibility</p:attrName>
                                        </p:attrNameLst>
                                      </p:cBhvr>
                                      <p:to>
                                        <p:strVal val="hidden"/>
                                      </p:to>
                                    </p:se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180231"/>
                                        </p:tgtEl>
                                        <p:attrNameLst>
                                          <p:attrName>style.visibility</p:attrName>
                                        </p:attrNameLst>
                                      </p:cBhvr>
                                      <p:to>
                                        <p:strVal val="visible"/>
                                      </p:to>
                                    </p:set>
                                    <p:animEffect transition="in" filter="fade">
                                      <p:cBhvr>
                                        <p:cTn id="36" dur="1000"/>
                                        <p:tgtEl>
                                          <p:spTgt spid="180231"/>
                                        </p:tgtEl>
                                      </p:cBhvr>
                                    </p:animEffect>
                                  </p:childTnLst>
                                  <p:subTnLst>
                                    <p:set>
                                      <p:cBhvr override="childStyle">
                                        <p:cTn dur="1" fill="hold" display="0" masterRel="sameClick" afterEffect="1">
                                          <p:stCondLst>
                                            <p:cond evt="end" delay="0">
                                              <p:tn val="34"/>
                                            </p:cond>
                                          </p:stCondLst>
                                        </p:cTn>
                                        <p:tgtEl>
                                          <p:spTgt spid="180231"/>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7" fill="hold">
                            <p:stCondLst>
                              <p:cond delay="8000"/>
                            </p:stCondLst>
                            <p:childTnLst>
                              <p:par>
                                <p:cTn id="38" presetID="10" presetClass="entr" presetSubtype="0" fill="hold" grpId="0" nodeType="afterEffect">
                                  <p:stCondLst>
                                    <p:cond delay="0"/>
                                  </p:stCondLst>
                                  <p:childTnLst>
                                    <p:set>
                                      <p:cBhvr>
                                        <p:cTn id="39" dur="1" fill="hold">
                                          <p:stCondLst>
                                            <p:cond delay="0"/>
                                          </p:stCondLst>
                                        </p:cTn>
                                        <p:tgtEl>
                                          <p:spTgt spid="180229"/>
                                        </p:tgtEl>
                                        <p:attrNameLst>
                                          <p:attrName>style.visibility</p:attrName>
                                        </p:attrNameLst>
                                      </p:cBhvr>
                                      <p:to>
                                        <p:strVal val="visible"/>
                                      </p:to>
                                    </p:set>
                                    <p:animEffect transition="in" filter="fade">
                                      <p:cBhvr>
                                        <p:cTn id="40" dur="1000"/>
                                        <p:tgtEl>
                                          <p:spTgt spid="180229"/>
                                        </p:tgtEl>
                                      </p:cBhvr>
                                    </p:animEffect>
                                  </p:childTnLst>
                                  <p:subTnLst>
                                    <p:set>
                                      <p:cBhvr override="childStyle">
                                        <p:cTn dur="1" fill="hold" display="0" masterRel="sameClick" afterEffect="1">
                                          <p:stCondLst>
                                            <p:cond evt="end" delay="0">
                                              <p:tn val="38"/>
                                            </p:cond>
                                          </p:stCondLst>
                                        </p:cTn>
                                        <p:tgtEl>
                                          <p:spTgt spid="180229"/>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par>
                          <p:cTn id="41" fill="hold">
                            <p:stCondLst>
                              <p:cond delay="9000"/>
                            </p:stCondLst>
                            <p:childTnLst>
                              <p:par>
                                <p:cTn id="42" presetID="10" presetClass="entr" presetSubtype="0" fill="hold" grpId="0" nodeType="afterEffect">
                                  <p:stCondLst>
                                    <p:cond delay="0"/>
                                  </p:stCondLst>
                                  <p:childTnLst>
                                    <p:set>
                                      <p:cBhvr>
                                        <p:cTn id="43" dur="1" fill="hold">
                                          <p:stCondLst>
                                            <p:cond delay="0"/>
                                          </p:stCondLst>
                                        </p:cTn>
                                        <p:tgtEl>
                                          <p:spTgt spid="180228"/>
                                        </p:tgtEl>
                                        <p:attrNameLst>
                                          <p:attrName>style.visibility</p:attrName>
                                        </p:attrNameLst>
                                      </p:cBhvr>
                                      <p:to>
                                        <p:strVal val="visible"/>
                                      </p:to>
                                    </p:set>
                                    <p:animEffect transition="in" filter="fade">
                                      <p:cBhvr>
                                        <p:cTn id="44" dur="1000"/>
                                        <p:tgtEl>
                                          <p:spTgt spid="180228"/>
                                        </p:tgtEl>
                                      </p:cBhvr>
                                    </p:animEffect>
                                  </p:childTnLst>
                                  <p:subTnLst>
                                    <p:set>
                                      <p:cBhvr override="childStyle">
                                        <p:cTn dur="1" fill="hold" display="0" masterRel="sameClick" afterEffect="1">
                                          <p:stCondLst>
                                            <p:cond evt="end" delay="0">
                                              <p:tn val="42"/>
                                            </p:cond>
                                          </p:stCondLst>
                                        </p:cTn>
                                        <p:tgtEl>
                                          <p:spTgt spid="180228"/>
                                        </p:tgtEl>
                                        <p:attrNameLst>
                                          <p:attrName>style.visibility</p:attrName>
                                        </p:attrNameLst>
                                      </p:cBhvr>
                                      <p:to>
                                        <p:strVal val="hidden"/>
                                      </p:to>
                                    </p:se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5" fill="hold">
                            <p:stCondLst>
                              <p:cond delay="10000"/>
                            </p:stCondLst>
                            <p:childTnLst>
                              <p:par>
                                <p:cTn id="46" presetID="10" presetClass="entr" presetSubtype="0" fill="hold" grpId="0" nodeType="afterEffect">
                                  <p:stCondLst>
                                    <p:cond delay="0"/>
                                  </p:stCondLst>
                                  <p:childTnLst>
                                    <p:set>
                                      <p:cBhvr>
                                        <p:cTn id="47" dur="1" fill="hold">
                                          <p:stCondLst>
                                            <p:cond delay="0"/>
                                          </p:stCondLst>
                                        </p:cTn>
                                        <p:tgtEl>
                                          <p:spTgt spid="180227"/>
                                        </p:tgtEl>
                                        <p:attrNameLst>
                                          <p:attrName>style.visibility</p:attrName>
                                        </p:attrNameLst>
                                      </p:cBhvr>
                                      <p:to>
                                        <p:strVal val="visible"/>
                                      </p:to>
                                    </p:set>
                                    <p:animEffect transition="in" filter="fade">
                                      <p:cBhvr>
                                        <p:cTn id="48" dur="100"/>
                                        <p:tgtEl>
                                          <p:spTgt spid="180227"/>
                                        </p:tgtEl>
                                      </p:cBhvr>
                                    </p:animEffect>
                                  </p:childTnLst>
                                  <p:subTnLst>
                                    <p:audio>
                                      <p:cMediaNode>
                                        <p:cTn display="0" masterRel="sameClick">
                                          <p:stCondLst>
                                            <p:cond evt="begin" delay="0">
                                              <p:tn val="46"/>
                                            </p:cond>
                                          </p:stCondLst>
                                          <p:endCondLst>
                                            <p:cond evt="onStopAudio" delay="0">
                                              <p:tgtEl>
                                                <p:sldTgt/>
                                              </p:tgtEl>
                                            </p:cond>
                                          </p:endCondLst>
                                        </p:cTn>
                                        <p:tgtEl>
                                          <p:sndTgt r:embed="rId5" name="chimes.wav"/>
                                        </p:tgtEl>
                                      </p:cMediaNode>
                                    </p:audio>
                                  </p:subTnLst>
                                </p:cTn>
                              </p:par>
                            </p:childTnLst>
                          </p:cTn>
                        </p:par>
                        <p:par>
                          <p:cTn id="49" fill="hold">
                            <p:stCondLst>
                              <p:cond delay="10500"/>
                            </p:stCondLst>
                            <p:childTnLst>
                              <p:par>
                                <p:cTn id="50" presetID="1" presetClass="mediacall" presetSubtype="0" fill="hold" nodeType="afterEffect">
                                  <p:stCondLst>
                                    <p:cond delay="0"/>
                                  </p:stCondLst>
                                  <p:childTnLst>
                                    <p:cmd type="call" cmd="playFrom(0.0)">
                                      <p:cBhvr>
                                        <p:cTn id="51" dur="4745" fill="hold"/>
                                        <p:tgtEl>
                                          <p:spTgt spid="180249"/>
                                        </p:tgtEl>
                                      </p:cBhvr>
                                    </p:cmd>
                                  </p:childTnLst>
                                </p:cTn>
                              </p:par>
                            </p:childTnLst>
                          </p:cTn>
                        </p:par>
                        <p:par>
                          <p:cTn id="52" fill="hold">
                            <p:stCondLst>
                              <p:cond delay="15500"/>
                            </p:stCondLst>
                            <p:childTnLst>
                              <p:par>
                                <p:cTn id="53" presetID="4" presetClass="exit" presetSubtype="16" fill="hold" grpId="0" nodeType="afterEffect">
                                  <p:stCondLst>
                                    <p:cond delay="0"/>
                                  </p:stCondLst>
                                  <p:childTnLst>
                                    <p:animEffect transition="out" filter="box(in)">
                                      <p:cBhvr>
                                        <p:cTn id="54" dur="500"/>
                                        <p:tgtEl>
                                          <p:spTgt spid="187401"/>
                                        </p:tgtEl>
                                      </p:cBhvr>
                                    </p:animEffect>
                                    <p:set>
                                      <p:cBhvr>
                                        <p:cTn id="55" dur="1" fill="hold">
                                          <p:stCondLst>
                                            <p:cond delay="499"/>
                                          </p:stCondLst>
                                        </p:cTn>
                                        <p:tgtEl>
                                          <p:spTgt spid="187401"/>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187402"/>
                                        </p:tgtEl>
                                        <p:attrNameLst>
                                          <p:attrName>style.visibility</p:attrName>
                                        </p:attrNameLst>
                                      </p:cBhvr>
                                      <p:to>
                                        <p:strVal val="visible"/>
                                      </p:to>
                                    </p:set>
                                    <p:animEffect transition="in" filter="box(in)">
                                      <p:cBhvr>
                                        <p:cTn id="60" dur="500"/>
                                        <p:tgtEl>
                                          <p:spTgt spid="18740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180249"/>
                </p:tgtEl>
              </p:cMediaNode>
            </p:audio>
          </p:childTnLst>
        </p:cTn>
      </p:par>
    </p:tnLst>
    <p:bldLst>
      <p:bldP spid="180227" grpId="0"/>
      <p:bldP spid="180228" grpId="0"/>
      <p:bldP spid="180229" grpId="0"/>
      <p:bldP spid="180230" grpId="0"/>
      <p:bldP spid="180231" grpId="0"/>
      <p:bldP spid="180232" grpId="0"/>
      <p:bldP spid="180233" grpId="0"/>
      <p:bldP spid="180234" grpId="0"/>
      <p:bldP spid="180235" grpId="0"/>
      <p:bldP spid="180236" grpId="0"/>
      <p:bldP spid="187401" grpId="0"/>
      <p:bldP spid="18740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Footer Placeholder 4"/>
          <p:cNvSpPr txBox="1">
            <a:spLocks noGrp="1"/>
          </p:cNvSpPr>
          <p:nvPr>
            <p:ph type="ftr" sz="quarter" idx="11"/>
          </p:nvPr>
        </p:nvSpPr>
        <p:spPr>
          <a:ln/>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lang="en-US" altLang="en-US" sz="1400" dirty="0"/>
              <a:t>ng</a:t>
            </a:r>
            <a:r>
              <a:rPr lang="en-US" altLang="en-US" sz="1400" dirty="0">
                <a:latin typeface="Arial" panose="020B0604020202020204" pitchFamily="34" charset="0"/>
              </a:rPr>
              <a:t>µ</a:t>
            </a:r>
            <a:r>
              <a:rPr lang="en-US" altLang="en-US" sz="1400" dirty="0"/>
              <a:t>y nh</a:t>
            </a:r>
            <a:r>
              <a:rPr lang="en-US" altLang="en-US" sz="1400" dirty="0">
                <a:latin typeface="Arial" panose="020B0604020202020204" pitchFamily="34" charset="0"/>
              </a:rPr>
              <a:t>µ</a:t>
            </a:r>
            <a:r>
              <a:rPr lang="en-US" altLang="en-US" sz="1400" dirty="0"/>
              <a:t>gi¸oviÖt nam 20-11</a:t>
            </a:r>
            <a:endParaRPr lang="en-US" altLang="en-US" sz="1400" dirty="0"/>
          </a:p>
        </p:txBody>
      </p:sp>
      <p:sp>
        <p:nvSpPr>
          <p:cNvPr id="182274" name="AutoShape 2"/>
          <p:cNvSpPr>
            <a:spLocks noChangeArrowheads="1"/>
          </p:cNvSpPr>
          <p:nvPr/>
        </p:nvSpPr>
        <p:spPr bwMode="auto">
          <a:xfrm>
            <a:off x="7772400" y="228600"/>
            <a:ext cx="1143000" cy="990600"/>
          </a:xfrm>
          <a:prstGeom prst="hexagon">
            <a:avLst>
              <a:gd name="adj" fmla="val 28846"/>
              <a:gd name="vf" fmla="val 115470"/>
            </a:avLst>
          </a:prstGeom>
          <a:gradFill rotWithShape="1">
            <a:gsLst>
              <a:gs pos="0">
                <a:srgbClr val="6699FF"/>
              </a:gs>
              <a:gs pos="50000">
                <a:schemeClr val="bg1"/>
              </a:gs>
              <a:gs pos="100000">
                <a:srgbClr val="6699FF"/>
              </a:gs>
            </a:gsLst>
            <a:lin ang="5400000" scaled="1"/>
          </a:gradFill>
          <a:ln w="38100">
            <a:solidFill>
              <a:srgbClr val="FFFF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182275" name="Text Box 3"/>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00</a:t>
            </a:r>
            <a:endParaRPr lang="en-US" altLang="en-US" sz="4800" b="1" dirty="0">
              <a:latin typeface=".VnTimeH" pitchFamily="34" charset="0"/>
            </a:endParaRPr>
          </a:p>
        </p:txBody>
      </p:sp>
      <p:sp>
        <p:nvSpPr>
          <p:cNvPr id="182276" name="Text Box 4"/>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02</a:t>
            </a:r>
            <a:endParaRPr lang="en-US" altLang="en-US" sz="4800" b="1" dirty="0">
              <a:latin typeface=".VnTimeH" pitchFamily="34" charset="0"/>
            </a:endParaRPr>
          </a:p>
        </p:txBody>
      </p:sp>
      <p:sp>
        <p:nvSpPr>
          <p:cNvPr id="182277" name="Text Box 5"/>
          <p:cNvSpPr txBox="1"/>
          <p:nvPr/>
        </p:nvSpPr>
        <p:spPr>
          <a:xfrm>
            <a:off x="7881938" y="298450"/>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03</a:t>
            </a:r>
            <a:endParaRPr lang="en-US" altLang="en-US" sz="4800" b="1" dirty="0">
              <a:latin typeface=".VnTimeH" pitchFamily="34" charset="0"/>
            </a:endParaRPr>
          </a:p>
        </p:txBody>
      </p:sp>
      <p:sp>
        <p:nvSpPr>
          <p:cNvPr id="182278" name="Text Box 6"/>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10</a:t>
            </a:r>
            <a:endParaRPr lang="en-US" altLang="en-US" sz="4800" b="1" dirty="0">
              <a:latin typeface=".VnTimeH" pitchFamily="34" charset="0"/>
            </a:endParaRPr>
          </a:p>
        </p:txBody>
      </p:sp>
      <p:sp>
        <p:nvSpPr>
          <p:cNvPr id="182279" name="Text Box 7"/>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04</a:t>
            </a:r>
            <a:endParaRPr lang="en-US" altLang="en-US" sz="4800" b="1" dirty="0">
              <a:latin typeface=".VnTimeH" pitchFamily="34" charset="0"/>
            </a:endParaRPr>
          </a:p>
        </p:txBody>
      </p:sp>
      <p:sp>
        <p:nvSpPr>
          <p:cNvPr id="182280" name="Text Box 8"/>
          <p:cNvSpPr txBox="1"/>
          <p:nvPr/>
        </p:nvSpPr>
        <p:spPr>
          <a:xfrm>
            <a:off x="7877175" y="300038"/>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08</a:t>
            </a:r>
            <a:endParaRPr lang="en-US" altLang="en-US" sz="4800" b="1" dirty="0">
              <a:latin typeface=".VnTimeH" pitchFamily="34" charset="0"/>
            </a:endParaRPr>
          </a:p>
        </p:txBody>
      </p:sp>
      <p:sp>
        <p:nvSpPr>
          <p:cNvPr id="182281" name="Text Box 9"/>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05</a:t>
            </a:r>
            <a:endParaRPr lang="en-US" altLang="en-US" sz="4800" b="1" dirty="0">
              <a:latin typeface=".VnTimeH" pitchFamily="34" charset="0"/>
            </a:endParaRPr>
          </a:p>
        </p:txBody>
      </p:sp>
      <p:sp>
        <p:nvSpPr>
          <p:cNvPr id="182282" name="Text Box 10"/>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09</a:t>
            </a:r>
            <a:endParaRPr lang="en-US" altLang="en-US" sz="4800" b="1" dirty="0">
              <a:latin typeface=".VnTimeH" pitchFamily="34" charset="0"/>
            </a:endParaRPr>
          </a:p>
        </p:txBody>
      </p:sp>
      <p:sp>
        <p:nvSpPr>
          <p:cNvPr id="182283" name="Text Box 11"/>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06</a:t>
            </a:r>
            <a:endParaRPr lang="en-US" altLang="en-US" sz="4800" b="1" dirty="0">
              <a:latin typeface=".VnTimeH" pitchFamily="34" charset="0"/>
            </a:endParaRPr>
          </a:p>
        </p:txBody>
      </p:sp>
      <p:sp>
        <p:nvSpPr>
          <p:cNvPr id="182284" name="Text Box 12"/>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07</a:t>
            </a:r>
            <a:endParaRPr lang="en-US" altLang="en-US" sz="4800" b="1" dirty="0">
              <a:latin typeface=".VnTimeH" pitchFamily="34" charset="0"/>
            </a:endParaRPr>
          </a:p>
        </p:txBody>
      </p:sp>
      <p:sp>
        <p:nvSpPr>
          <p:cNvPr id="182285" name="Text Box 13"/>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01</a:t>
            </a:r>
            <a:endParaRPr lang="en-US" altLang="en-US" sz="4800" b="1" dirty="0">
              <a:latin typeface=".VnTimeH" pitchFamily="34" charset="0"/>
            </a:endParaRPr>
          </a:p>
        </p:txBody>
      </p:sp>
      <p:sp>
        <p:nvSpPr>
          <p:cNvPr id="29711" name="AutoShape 24">
            <a:hlinkClick r:id="" action="ppaction://noaction"/>
          </p:cNvPr>
          <p:cNvSpPr/>
          <p:nvPr/>
        </p:nvSpPr>
        <p:spPr>
          <a:xfrm rot="10800000">
            <a:off x="8229600" y="6477000"/>
            <a:ext cx="914400" cy="381000"/>
          </a:xfrm>
          <a:prstGeom prst="homePlate">
            <a:avLst>
              <a:gd name="adj" fmla="val 60000"/>
            </a:avLst>
          </a:prstGeom>
          <a:solidFill>
            <a:srgbClr val="FFFF00"/>
          </a:solidFill>
          <a:ln w="9525" cap="flat" cmpd="sng">
            <a:solidFill>
              <a:schemeClr val="tx1"/>
            </a:solidFill>
            <a:prstDash val="solid"/>
            <a:miter/>
            <a:headEnd type="none" w="med" len="med"/>
            <a:tailEnd type="none" w="med" len="med"/>
          </a:ln>
        </p:spPr>
        <p:txBody>
          <a:bodyPr rot="10800000" wrap="none" anchor="ctr" anchorCtr="0"/>
          <a:p>
            <a:pPr algn="ctr" eaLnBrk="1" hangingPunct="1"/>
            <a:r>
              <a:rPr lang="en-US" altLang="en-US" b="1" dirty="0">
                <a:solidFill>
                  <a:schemeClr val="accent2"/>
                </a:solidFill>
                <a:latin typeface="Arial" panose="020B0604020202020204" pitchFamily="34" charset="0"/>
                <a:hlinkClick r:id="" action="ppaction://noaction"/>
              </a:rPr>
              <a:t>Slide</a:t>
            </a:r>
            <a:endParaRPr lang="en-US" altLang="en-US" b="1" dirty="0">
              <a:solidFill>
                <a:schemeClr val="accent2"/>
              </a:solidFill>
              <a:latin typeface="Arial" panose="020B0604020202020204" pitchFamily="34" charset="0"/>
            </a:endParaRPr>
          </a:p>
        </p:txBody>
      </p:sp>
      <p:pic>
        <p:nvPicPr>
          <p:cNvPr id="182297" name="Picture 25">
            <a:hlinkClick r:id="" action="ppaction://media"/>
          </p:cNvPr>
          <p:cNvPicPr>
            <a:picLocks noRot="1" noChangeAspect="1"/>
          </p:cNvPicPr>
          <p:nvPr>
            <a:wavAudioFile r:embed="rId1" name="j0214098.wav"/>
          </p:nvPr>
        </p:nvPicPr>
        <p:blipFill>
          <a:blip r:embed="rId2"/>
          <a:stretch>
            <a:fillRect/>
          </a:stretch>
        </p:blipFill>
        <p:spPr>
          <a:xfrm>
            <a:off x="8610600" y="4876800"/>
            <a:ext cx="304800" cy="304800"/>
          </a:xfrm>
          <a:prstGeom prst="rect">
            <a:avLst/>
          </a:prstGeom>
          <a:noFill/>
          <a:ln w="9525">
            <a:noFill/>
          </a:ln>
        </p:spPr>
      </p:pic>
      <p:sp>
        <p:nvSpPr>
          <p:cNvPr id="29713" name="WordArt 26"/>
          <p:cNvSpPr>
            <a:spLocks noTextEdit="1"/>
          </p:cNvSpPr>
          <p:nvPr/>
        </p:nvSpPr>
        <p:spPr>
          <a:xfrm>
            <a:off x="2743200" y="171450"/>
            <a:ext cx="4391025" cy="361950"/>
          </a:xfrm>
          <a:prstGeom prst="rect">
            <a:avLst/>
          </a:prstGeom>
        </p:spPr>
        <p:txBody>
          <a:bodyPr wrap="none" fromWordArt="1">
            <a:prstTxWarp prst="textPlain">
              <a:avLst>
                <a:gd name="adj" fmla="val 50000"/>
              </a:avLst>
            </a:prstTxWarp>
            <a:normAutofit/>
          </a:bodyPr>
          <a:p>
            <a:pPr algn="ctr"/>
            <a:r>
              <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Times New Roman" panose="02020603050405020304" pitchFamily="18" charset="0"/>
                <a:ea typeface="Times New Roman" panose="02020603050405020304" pitchFamily="18" charset="0"/>
              </a:rPr>
              <a:t>Phần thi kiến thức</a:t>
            </a:r>
            <a:endPar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Times New Roman" panose="02020603050405020304" pitchFamily="18" charset="0"/>
              <a:ea typeface="Times New Roman" panose="02020603050405020304" pitchFamily="18" charset="0"/>
            </a:endParaRPr>
          </a:p>
        </p:txBody>
      </p:sp>
      <p:sp>
        <p:nvSpPr>
          <p:cNvPr id="29714" name="Oval 6"/>
          <p:cNvSpPr/>
          <p:nvPr/>
        </p:nvSpPr>
        <p:spPr>
          <a:xfrm>
            <a:off x="190500" y="381000"/>
            <a:ext cx="990600" cy="685800"/>
          </a:xfrm>
          <a:prstGeom prst="ellipse">
            <a:avLst/>
          </a:prstGeom>
          <a:solidFill>
            <a:srgbClr val="F7FB5F"/>
          </a:solidFill>
          <a:ln w="9525" cap="flat" cmpd="sng">
            <a:solidFill>
              <a:schemeClr val="tx1"/>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1800" dirty="0">
                <a:latin typeface=".VnVogueH" pitchFamily="34" charset="0"/>
              </a:rPr>
              <a:t>Câu 3</a:t>
            </a:r>
            <a:endParaRPr lang="en-US" altLang="en-US" sz="1800" dirty="0">
              <a:latin typeface=".VnVogueH" pitchFamily="34" charset="0"/>
            </a:endParaRPr>
          </a:p>
        </p:txBody>
      </p:sp>
      <p:sp>
        <p:nvSpPr>
          <p:cNvPr id="29715" name="Text Box 9"/>
          <p:cNvSpPr txBox="1"/>
          <p:nvPr/>
        </p:nvSpPr>
        <p:spPr>
          <a:xfrm>
            <a:off x="914400" y="1676400"/>
            <a:ext cx="7772400" cy="1066800"/>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b="1" dirty="0">
                <a:latin typeface="Times New Roman" panose="02020603050405020304" pitchFamily="18" charset="0"/>
              </a:rPr>
              <a:t>Hội Liên hiệp Phụ nữ Việt Nam đầu tiên được thành lập vào ngày, tháng, năm nào?</a:t>
            </a:r>
            <a:endParaRPr lang="en-US" altLang="en-US" b="1" dirty="0">
              <a:latin typeface="Times New Roman" panose="02020603050405020304" pitchFamily="18" charset="0"/>
            </a:endParaRPr>
          </a:p>
        </p:txBody>
      </p:sp>
      <p:sp>
        <p:nvSpPr>
          <p:cNvPr id="29716" name="Text Box 29"/>
          <p:cNvSpPr txBox="1"/>
          <p:nvPr/>
        </p:nvSpPr>
        <p:spPr>
          <a:xfrm>
            <a:off x="2514600" y="6172200"/>
            <a:ext cx="3657600" cy="457200"/>
          </a:xfrm>
          <a:prstGeom prst="rect">
            <a:avLst/>
          </a:prstGeom>
          <a:solidFill>
            <a:srgbClr val="F2FAA4"/>
          </a:solidFill>
          <a:ln w="9525">
            <a:noFill/>
          </a:ln>
        </p:spPr>
        <p:txBody>
          <a:bodyPr>
            <a:spAutoFit/>
          </a:bodyPr>
          <a:p>
            <a:pPr algn="ctr" eaLnBrk="1" hangingPunct="1">
              <a:spcBef>
                <a:spcPct val="50000"/>
              </a:spcBef>
            </a:pPr>
            <a:r>
              <a:rPr lang="en-US" altLang="en-US" sz="2400" dirty="0">
                <a:solidFill>
                  <a:srgbClr val="FF0066"/>
                </a:solidFill>
                <a:latin typeface=".VnAristote" pitchFamily="34" charset="0"/>
              </a:rPr>
              <a:t>20-/10</a:t>
            </a:r>
            <a:endParaRPr lang="en-US" altLang="en-US" sz="2400" dirty="0">
              <a:solidFill>
                <a:srgbClr val="FF0066"/>
              </a:solidFill>
              <a:latin typeface=".VnAristote" pitchFamily="34" charset="0"/>
            </a:endParaRPr>
          </a:p>
        </p:txBody>
      </p:sp>
      <p:sp>
        <p:nvSpPr>
          <p:cNvPr id="190475" name="Text Box 11"/>
          <p:cNvSpPr txBox="1"/>
          <p:nvPr/>
        </p:nvSpPr>
        <p:spPr>
          <a:xfrm>
            <a:off x="1524000" y="3352800"/>
            <a:ext cx="6324600" cy="1554163"/>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b="1" dirty="0">
                <a:solidFill>
                  <a:srgbClr val="0000FF"/>
                </a:solidFill>
                <a:latin typeface="Times New Roman" panose="02020603050405020304" pitchFamily="18" charset="0"/>
              </a:rPr>
              <a:t>Hội Liên hiệp Phụ nữ Việt Nam được thành lập vào ngày 20/10/1930</a:t>
            </a:r>
            <a:endParaRPr lang="en-US" altLang="en-US" b="1" dirty="0">
              <a:solidFill>
                <a:srgbClr val="0000FF"/>
              </a:solidFill>
              <a:latin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2000" fill="hold" nodeType="afterEffect">
                                  <p:stCondLst>
                                    <p:cond delay="0"/>
                                  </p:stCondLst>
                                  <p:childTnLst>
                                    <p:set>
                                      <p:cBhvr>
                                        <p:cTn id="6" dur="1" fill="hold">
                                          <p:stCondLst>
                                            <p:cond delay="0"/>
                                          </p:stCondLst>
                                        </p:cTn>
                                        <p:tgtEl>
                                          <p:spTgt spid="29713"/>
                                        </p:tgtEl>
                                        <p:attrNameLst>
                                          <p:attrName>style.visibility</p:attrName>
                                        </p:attrNameLst>
                                      </p:cBhvr>
                                      <p:to>
                                        <p:strVal val="visible"/>
                                      </p:to>
                                    </p:set>
                                    <p:anim calcmode="lin" valueType="num">
                                      <p:cBhvr>
                                        <p:cTn id="7" dur="1000" fill="hold"/>
                                        <p:tgtEl>
                                          <p:spTgt spid="29713"/>
                                        </p:tgtEl>
                                        <p:attrNameLst>
                                          <p:attrName>ppt_w</p:attrName>
                                        </p:attrNameLst>
                                      </p:cBhvr>
                                      <p:tavLst>
                                        <p:tav tm="0">
                                          <p:val>
                                            <p:fltVal val="0.000000"/>
                                          </p:val>
                                        </p:tav>
                                        <p:tav tm="100000">
                                          <p:val>
                                            <p:strVal val="#ppt_w"/>
                                          </p:val>
                                        </p:tav>
                                      </p:tavLst>
                                    </p:anim>
                                    <p:anim calcmode="lin" valueType="num">
                                      <p:cBhvr>
                                        <p:cTn id="8" dur="1000" fill="hold"/>
                                        <p:tgtEl>
                                          <p:spTgt spid="29713"/>
                                        </p:tgtEl>
                                        <p:attrNameLst>
                                          <p:attrName>ppt_h</p:attrName>
                                        </p:attrNameLst>
                                      </p:cBhvr>
                                      <p:tavLst>
                                        <p:tav tm="0">
                                          <p:val>
                                            <p:fltVal val="0.000000"/>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82278"/>
                                        </p:tgtEl>
                                        <p:attrNameLst>
                                          <p:attrName>style.visibility</p:attrName>
                                        </p:attrNameLst>
                                      </p:cBhvr>
                                      <p:to>
                                        <p:strVal val="visible"/>
                                      </p:to>
                                    </p:set>
                                    <p:animEffect transition="in" filter="fade">
                                      <p:cBhvr>
                                        <p:cTn id="12" dur="1000"/>
                                        <p:tgtEl>
                                          <p:spTgt spid="182278"/>
                                        </p:tgtEl>
                                      </p:cBhvr>
                                    </p:animEffect>
                                  </p:childTnLst>
                                  <p:subTnLst>
                                    <p:set>
                                      <p:cBhvr override="childStyle">
                                        <p:cTn dur="1" fill="hold" display="0" masterRel="sameClick" afterEffect="1">
                                          <p:stCondLst>
                                            <p:cond evt="end" delay="0">
                                              <p:tn val="10"/>
                                            </p:cond>
                                          </p:stCondLst>
                                        </p:cTn>
                                        <p:tgtEl>
                                          <p:spTgt spid="182278"/>
                                        </p:tgtEl>
                                        <p:attrNameLst>
                                          <p:attrName>style.visibility</p:attrName>
                                        </p:attrNameLst>
                                      </p:cBhvr>
                                      <p:to>
                                        <p:strVal val="hidden"/>
                                      </p:to>
                                    </p:se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82282"/>
                                        </p:tgtEl>
                                        <p:attrNameLst>
                                          <p:attrName>style.visibility</p:attrName>
                                        </p:attrNameLst>
                                      </p:cBhvr>
                                      <p:to>
                                        <p:strVal val="visible"/>
                                      </p:to>
                                    </p:set>
                                    <p:animEffect transition="in" filter="fade">
                                      <p:cBhvr>
                                        <p:cTn id="16" dur="1000"/>
                                        <p:tgtEl>
                                          <p:spTgt spid="182282"/>
                                        </p:tgtEl>
                                      </p:cBhvr>
                                    </p:animEffect>
                                  </p:childTnLst>
                                  <p:subTnLst>
                                    <p:set>
                                      <p:cBhvr override="childStyle">
                                        <p:cTn dur="1" fill="hold" display="0" masterRel="sameClick" afterEffect="1">
                                          <p:stCondLst>
                                            <p:cond evt="end" delay="0">
                                              <p:tn val="14"/>
                                            </p:cond>
                                          </p:stCondLst>
                                        </p:cTn>
                                        <p:tgtEl>
                                          <p:spTgt spid="182282"/>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82280"/>
                                        </p:tgtEl>
                                        <p:attrNameLst>
                                          <p:attrName>style.visibility</p:attrName>
                                        </p:attrNameLst>
                                      </p:cBhvr>
                                      <p:to>
                                        <p:strVal val="visible"/>
                                      </p:to>
                                    </p:set>
                                    <p:animEffect transition="in" filter="fade">
                                      <p:cBhvr>
                                        <p:cTn id="20" dur="1000"/>
                                        <p:tgtEl>
                                          <p:spTgt spid="182280"/>
                                        </p:tgtEl>
                                      </p:cBhvr>
                                    </p:animEffect>
                                  </p:childTnLst>
                                  <p:subTnLst>
                                    <p:set>
                                      <p:cBhvr override="childStyle">
                                        <p:cTn dur="1" fill="hold" display="0" masterRel="sameClick" afterEffect="1">
                                          <p:stCondLst>
                                            <p:cond evt="end" delay="0">
                                              <p:tn val="18"/>
                                            </p:cond>
                                          </p:stCondLst>
                                        </p:cTn>
                                        <p:tgtEl>
                                          <p:spTgt spid="182280"/>
                                        </p:tgtEl>
                                        <p:attrNameLst>
                                          <p:attrName>style.visibility</p:attrName>
                                        </p:attrNameLst>
                                      </p:cBhvr>
                                      <p:to>
                                        <p:strVal val="hidden"/>
                                      </p:to>
                                    </p:se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82284"/>
                                        </p:tgtEl>
                                        <p:attrNameLst>
                                          <p:attrName>style.visibility</p:attrName>
                                        </p:attrNameLst>
                                      </p:cBhvr>
                                      <p:to>
                                        <p:strVal val="visible"/>
                                      </p:to>
                                    </p:set>
                                    <p:animEffect transition="in" filter="fade">
                                      <p:cBhvr>
                                        <p:cTn id="24" dur="1000"/>
                                        <p:tgtEl>
                                          <p:spTgt spid="182284"/>
                                        </p:tgtEl>
                                      </p:cBhvr>
                                    </p:animEffect>
                                  </p:childTnLst>
                                  <p:subTnLst>
                                    <p:set>
                                      <p:cBhvr override="childStyle">
                                        <p:cTn dur="1" fill="hold" display="0" masterRel="sameClick" afterEffect="1">
                                          <p:stCondLst>
                                            <p:cond evt="end" delay="0">
                                              <p:tn val="22"/>
                                            </p:cond>
                                          </p:stCondLst>
                                        </p:cTn>
                                        <p:tgtEl>
                                          <p:spTgt spid="182284"/>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182283"/>
                                        </p:tgtEl>
                                        <p:attrNameLst>
                                          <p:attrName>style.visibility</p:attrName>
                                        </p:attrNameLst>
                                      </p:cBhvr>
                                      <p:to>
                                        <p:strVal val="visible"/>
                                      </p:to>
                                    </p:set>
                                    <p:animEffect transition="in" filter="fade">
                                      <p:cBhvr>
                                        <p:cTn id="28" dur="1000"/>
                                        <p:tgtEl>
                                          <p:spTgt spid="182283"/>
                                        </p:tgtEl>
                                      </p:cBhvr>
                                    </p:animEffect>
                                  </p:childTnLst>
                                  <p:subTnLst>
                                    <p:set>
                                      <p:cBhvr override="childStyle">
                                        <p:cTn dur="1" fill="hold" display="0" masterRel="sameClick" afterEffect="1">
                                          <p:stCondLst>
                                            <p:cond evt="end" delay="0">
                                              <p:tn val="26"/>
                                            </p:cond>
                                          </p:stCondLst>
                                        </p:cTn>
                                        <p:tgtEl>
                                          <p:spTgt spid="182283"/>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182281"/>
                                        </p:tgtEl>
                                        <p:attrNameLst>
                                          <p:attrName>style.visibility</p:attrName>
                                        </p:attrNameLst>
                                      </p:cBhvr>
                                      <p:to>
                                        <p:strVal val="visible"/>
                                      </p:to>
                                    </p:set>
                                    <p:animEffect transition="in" filter="fade">
                                      <p:cBhvr>
                                        <p:cTn id="32" dur="1000"/>
                                        <p:tgtEl>
                                          <p:spTgt spid="182281"/>
                                        </p:tgtEl>
                                      </p:cBhvr>
                                    </p:animEffect>
                                  </p:childTnLst>
                                  <p:subTnLst>
                                    <p:set>
                                      <p:cBhvr override="childStyle">
                                        <p:cTn dur="1" fill="hold" display="0" masterRel="sameClick" afterEffect="1">
                                          <p:stCondLst>
                                            <p:cond evt="end" delay="0">
                                              <p:tn val="30"/>
                                            </p:cond>
                                          </p:stCondLst>
                                        </p:cTn>
                                        <p:tgtEl>
                                          <p:spTgt spid="182281"/>
                                        </p:tgtEl>
                                        <p:attrNameLst>
                                          <p:attrName>style.visibility</p:attrName>
                                        </p:attrNameLst>
                                      </p:cBhvr>
                                      <p:to>
                                        <p:strVal val="hidden"/>
                                      </p:to>
                                    </p:se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182279"/>
                                        </p:tgtEl>
                                        <p:attrNameLst>
                                          <p:attrName>style.visibility</p:attrName>
                                        </p:attrNameLst>
                                      </p:cBhvr>
                                      <p:to>
                                        <p:strVal val="visible"/>
                                      </p:to>
                                    </p:set>
                                    <p:animEffect transition="in" filter="fade">
                                      <p:cBhvr>
                                        <p:cTn id="36" dur="1000"/>
                                        <p:tgtEl>
                                          <p:spTgt spid="182279"/>
                                        </p:tgtEl>
                                      </p:cBhvr>
                                    </p:animEffect>
                                  </p:childTnLst>
                                  <p:subTnLst>
                                    <p:set>
                                      <p:cBhvr override="childStyle">
                                        <p:cTn dur="1" fill="hold" display="0" masterRel="sameClick" afterEffect="1">
                                          <p:stCondLst>
                                            <p:cond evt="end" delay="0">
                                              <p:tn val="34"/>
                                            </p:cond>
                                          </p:stCondLst>
                                        </p:cTn>
                                        <p:tgtEl>
                                          <p:spTgt spid="182279"/>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7" fill="hold">
                            <p:stCondLst>
                              <p:cond delay="8000"/>
                            </p:stCondLst>
                            <p:childTnLst>
                              <p:par>
                                <p:cTn id="38" presetID="10" presetClass="entr" presetSubtype="0" fill="hold" grpId="0" nodeType="afterEffect">
                                  <p:stCondLst>
                                    <p:cond delay="0"/>
                                  </p:stCondLst>
                                  <p:childTnLst>
                                    <p:set>
                                      <p:cBhvr>
                                        <p:cTn id="39" dur="1" fill="hold">
                                          <p:stCondLst>
                                            <p:cond delay="0"/>
                                          </p:stCondLst>
                                        </p:cTn>
                                        <p:tgtEl>
                                          <p:spTgt spid="182277"/>
                                        </p:tgtEl>
                                        <p:attrNameLst>
                                          <p:attrName>style.visibility</p:attrName>
                                        </p:attrNameLst>
                                      </p:cBhvr>
                                      <p:to>
                                        <p:strVal val="visible"/>
                                      </p:to>
                                    </p:set>
                                    <p:animEffect transition="in" filter="fade">
                                      <p:cBhvr>
                                        <p:cTn id="40" dur="1000"/>
                                        <p:tgtEl>
                                          <p:spTgt spid="182277"/>
                                        </p:tgtEl>
                                      </p:cBhvr>
                                    </p:animEffect>
                                  </p:childTnLst>
                                  <p:subTnLst>
                                    <p:set>
                                      <p:cBhvr override="childStyle">
                                        <p:cTn dur="1" fill="hold" display="0" masterRel="sameClick" afterEffect="1">
                                          <p:stCondLst>
                                            <p:cond evt="end" delay="0">
                                              <p:tn val="38"/>
                                            </p:cond>
                                          </p:stCondLst>
                                        </p:cTn>
                                        <p:tgtEl>
                                          <p:spTgt spid="182277"/>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1" fill="hold">
                            <p:stCondLst>
                              <p:cond delay="9000"/>
                            </p:stCondLst>
                            <p:childTnLst>
                              <p:par>
                                <p:cTn id="42" presetID="10" presetClass="entr" presetSubtype="0" fill="hold" grpId="0" nodeType="afterEffect">
                                  <p:stCondLst>
                                    <p:cond delay="0"/>
                                  </p:stCondLst>
                                  <p:childTnLst>
                                    <p:set>
                                      <p:cBhvr>
                                        <p:cTn id="43" dur="1" fill="hold">
                                          <p:stCondLst>
                                            <p:cond delay="0"/>
                                          </p:stCondLst>
                                        </p:cTn>
                                        <p:tgtEl>
                                          <p:spTgt spid="182276"/>
                                        </p:tgtEl>
                                        <p:attrNameLst>
                                          <p:attrName>style.visibility</p:attrName>
                                        </p:attrNameLst>
                                      </p:cBhvr>
                                      <p:to>
                                        <p:strVal val="visible"/>
                                      </p:to>
                                    </p:set>
                                    <p:animEffect transition="in" filter="fade">
                                      <p:cBhvr>
                                        <p:cTn id="44" dur="1000"/>
                                        <p:tgtEl>
                                          <p:spTgt spid="182276"/>
                                        </p:tgtEl>
                                      </p:cBhvr>
                                    </p:animEffect>
                                  </p:childTnLst>
                                  <p:subTnLst>
                                    <p:set>
                                      <p:cBhvr override="childStyle">
                                        <p:cTn dur="1" fill="hold" display="0" masterRel="sameClick" afterEffect="1">
                                          <p:stCondLst>
                                            <p:cond evt="end" delay="0">
                                              <p:tn val="42"/>
                                            </p:cond>
                                          </p:stCondLst>
                                        </p:cTn>
                                        <p:tgtEl>
                                          <p:spTgt spid="182276"/>
                                        </p:tgtEl>
                                        <p:attrNameLst>
                                          <p:attrName>style.visibility</p:attrName>
                                        </p:attrNameLst>
                                      </p:cBhvr>
                                      <p:to>
                                        <p:strVal val="hidden"/>
                                      </p:to>
                                    </p:se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5" fill="hold">
                            <p:stCondLst>
                              <p:cond delay="10000"/>
                            </p:stCondLst>
                            <p:childTnLst>
                              <p:par>
                                <p:cTn id="46" presetID="10" presetClass="entr" presetSubtype="0" fill="hold" grpId="0" nodeType="afterEffect">
                                  <p:stCondLst>
                                    <p:cond delay="0"/>
                                  </p:stCondLst>
                                  <p:childTnLst>
                                    <p:set>
                                      <p:cBhvr>
                                        <p:cTn id="47" dur="1" fill="hold">
                                          <p:stCondLst>
                                            <p:cond delay="0"/>
                                          </p:stCondLst>
                                        </p:cTn>
                                        <p:tgtEl>
                                          <p:spTgt spid="182285"/>
                                        </p:tgtEl>
                                        <p:attrNameLst>
                                          <p:attrName>style.visibility</p:attrName>
                                        </p:attrNameLst>
                                      </p:cBhvr>
                                      <p:to>
                                        <p:strVal val="visible"/>
                                      </p:to>
                                    </p:set>
                                    <p:animEffect transition="in" filter="fade">
                                      <p:cBhvr>
                                        <p:cTn id="48" dur="1000"/>
                                        <p:tgtEl>
                                          <p:spTgt spid="182285"/>
                                        </p:tgtEl>
                                      </p:cBhvr>
                                    </p:animEffect>
                                  </p:childTnLst>
                                  <p:subTnLst>
                                    <p:set>
                                      <p:cBhvr override="childStyle">
                                        <p:cTn dur="1" fill="hold" display="0" masterRel="sameClick" afterEffect="1">
                                          <p:stCondLst>
                                            <p:cond evt="end" delay="0">
                                              <p:tn val="46"/>
                                            </p:cond>
                                          </p:stCondLst>
                                        </p:cTn>
                                        <p:tgtEl>
                                          <p:spTgt spid="182285"/>
                                        </p:tgtEl>
                                        <p:attrNameLst>
                                          <p:attrName>style.visibility</p:attrName>
                                        </p:attrNameLst>
                                      </p:cBhvr>
                                      <p:to>
                                        <p:strVal val="hidden"/>
                                      </p:to>
                                    </p:se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par>
                          <p:cTn id="49" fill="hold">
                            <p:stCondLst>
                              <p:cond delay="11000"/>
                            </p:stCondLst>
                            <p:childTnLst>
                              <p:par>
                                <p:cTn id="50" presetID="10" presetClass="entr" presetSubtype="0" fill="hold" grpId="0" nodeType="afterEffect">
                                  <p:stCondLst>
                                    <p:cond delay="0"/>
                                  </p:stCondLst>
                                  <p:childTnLst>
                                    <p:set>
                                      <p:cBhvr>
                                        <p:cTn id="51" dur="1" fill="hold">
                                          <p:stCondLst>
                                            <p:cond delay="0"/>
                                          </p:stCondLst>
                                        </p:cTn>
                                        <p:tgtEl>
                                          <p:spTgt spid="182275"/>
                                        </p:tgtEl>
                                        <p:attrNameLst>
                                          <p:attrName>style.visibility</p:attrName>
                                        </p:attrNameLst>
                                      </p:cBhvr>
                                      <p:to>
                                        <p:strVal val="visible"/>
                                      </p:to>
                                    </p:set>
                                    <p:animEffect transition="in" filter="fade">
                                      <p:cBhvr>
                                        <p:cTn id="52" dur="100"/>
                                        <p:tgtEl>
                                          <p:spTgt spid="182275"/>
                                        </p:tgtEl>
                                      </p:cBhvr>
                                    </p:animEffect>
                                  </p:childTnLst>
                                  <p:subTnLst>
                                    <p:audio>
                                      <p:cMediaNode>
                                        <p:cTn display="0" masterRel="sameClick">
                                          <p:stCondLst>
                                            <p:cond evt="begin" delay="0">
                                              <p:tn val="50"/>
                                            </p:cond>
                                          </p:stCondLst>
                                          <p:endCondLst>
                                            <p:cond evt="onStopAudio" delay="0">
                                              <p:tgtEl>
                                                <p:sldTgt/>
                                              </p:tgtEl>
                                            </p:cond>
                                          </p:endCondLst>
                                        </p:cTn>
                                        <p:tgtEl>
                                          <p:sndTgt r:embed="rId4" name="chimes.wav"/>
                                        </p:tgtEl>
                                      </p:cMediaNode>
                                    </p:audio>
                                  </p:subTnLst>
                                </p:cTn>
                              </p:par>
                            </p:childTnLst>
                          </p:cTn>
                        </p:par>
                        <p:par>
                          <p:cTn id="53" fill="hold">
                            <p:stCondLst>
                              <p:cond delay="11500"/>
                            </p:stCondLst>
                            <p:childTnLst>
                              <p:par>
                                <p:cTn id="54" presetID="1" presetClass="mediacall" presetSubtype="0" fill="hold" nodeType="afterEffect">
                                  <p:stCondLst>
                                    <p:cond delay="0"/>
                                  </p:stCondLst>
                                  <p:childTnLst>
                                    <p:cmd type="call" cmd="playFrom(0.0)">
                                      <p:cBhvr>
                                        <p:cTn id="55" dur="4745" fill="hold"/>
                                        <p:tgtEl>
                                          <p:spTgt spid="182297"/>
                                        </p:tgtEl>
                                      </p:cBhvr>
                                    </p:cmd>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190475"/>
                                        </p:tgtEl>
                                        <p:attrNameLst>
                                          <p:attrName>style.visibility</p:attrName>
                                        </p:attrNameLst>
                                      </p:cBhvr>
                                      <p:to>
                                        <p:strVal val="visible"/>
                                      </p:to>
                                    </p:set>
                                    <p:animEffect transition="in" filter="box(in)">
                                      <p:cBhvr>
                                        <p:cTn id="60" dur="500"/>
                                        <p:tgtEl>
                                          <p:spTgt spid="1904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182297"/>
                </p:tgtEl>
              </p:cMediaNode>
            </p:audio>
          </p:childTnLst>
        </p:cTn>
      </p:par>
    </p:tnLst>
    <p:bldLst>
      <p:bldP spid="182275" grpId="0"/>
      <p:bldP spid="182276" grpId="0"/>
      <p:bldP spid="182277" grpId="0"/>
      <p:bldP spid="182278" grpId="0"/>
      <p:bldP spid="182279" grpId="0"/>
      <p:bldP spid="182280" grpId="0"/>
      <p:bldP spid="182281" grpId="0"/>
      <p:bldP spid="182282" grpId="0"/>
      <p:bldP spid="182283" grpId="0"/>
      <p:bldP spid="182284" grpId="0"/>
      <p:bldP spid="182285" grpId="0"/>
      <p:bldP spid="19047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Footer Placeholder 4"/>
          <p:cNvSpPr txBox="1">
            <a:spLocks noGrp="1"/>
          </p:cNvSpPr>
          <p:nvPr>
            <p:ph type="ftr" sz="quarter" idx="11"/>
          </p:nvPr>
        </p:nvSpPr>
        <p:spPr>
          <a:ln/>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lang="en-US" altLang="en-US" sz="1400" dirty="0"/>
              <a:t>ng</a:t>
            </a:r>
            <a:r>
              <a:rPr lang="en-US" altLang="en-US" sz="1400" dirty="0">
                <a:latin typeface="Arial" panose="020B0604020202020204" pitchFamily="34" charset="0"/>
              </a:rPr>
              <a:t>µ</a:t>
            </a:r>
            <a:r>
              <a:rPr lang="en-US" altLang="en-US" sz="1400" dirty="0"/>
              <a:t>y nh</a:t>
            </a:r>
            <a:r>
              <a:rPr lang="en-US" altLang="en-US" sz="1400" dirty="0">
                <a:latin typeface="Arial" panose="020B0604020202020204" pitchFamily="34" charset="0"/>
              </a:rPr>
              <a:t>µ</a:t>
            </a:r>
            <a:r>
              <a:rPr lang="en-US" altLang="en-US" sz="1400" dirty="0"/>
              <a:t>gi¸oviÖt nam 20-11</a:t>
            </a:r>
            <a:endParaRPr lang="en-US" altLang="en-US" sz="1400" dirty="0"/>
          </a:p>
        </p:txBody>
      </p:sp>
      <p:sp>
        <p:nvSpPr>
          <p:cNvPr id="145411" name="Text Box 3"/>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00</a:t>
            </a:r>
            <a:endParaRPr lang="en-US" altLang="en-US" sz="4800" b="1" dirty="0">
              <a:latin typeface=".VnTimeH" pitchFamily="34" charset="0"/>
            </a:endParaRPr>
          </a:p>
        </p:txBody>
      </p:sp>
      <p:sp>
        <p:nvSpPr>
          <p:cNvPr id="145412" name="Text Box 4"/>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02</a:t>
            </a:r>
            <a:endParaRPr lang="en-US" altLang="en-US" sz="4800" b="1" dirty="0">
              <a:latin typeface=".VnTimeH" pitchFamily="34" charset="0"/>
            </a:endParaRPr>
          </a:p>
        </p:txBody>
      </p:sp>
      <p:sp>
        <p:nvSpPr>
          <p:cNvPr id="145413" name="Text Box 5"/>
          <p:cNvSpPr txBox="1"/>
          <p:nvPr/>
        </p:nvSpPr>
        <p:spPr>
          <a:xfrm>
            <a:off x="7881938" y="298450"/>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03</a:t>
            </a:r>
            <a:endParaRPr lang="en-US" altLang="en-US" sz="4800" b="1" dirty="0">
              <a:latin typeface=".VnTimeH" pitchFamily="34" charset="0"/>
            </a:endParaRPr>
          </a:p>
        </p:txBody>
      </p:sp>
      <p:sp>
        <p:nvSpPr>
          <p:cNvPr id="145414" name="Text Box 6"/>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10</a:t>
            </a:r>
            <a:endParaRPr lang="en-US" altLang="en-US" sz="4800" b="1" dirty="0">
              <a:latin typeface=".VnTimeH" pitchFamily="34" charset="0"/>
            </a:endParaRPr>
          </a:p>
        </p:txBody>
      </p:sp>
      <p:sp>
        <p:nvSpPr>
          <p:cNvPr id="145415" name="Text Box 7"/>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04</a:t>
            </a:r>
            <a:endParaRPr lang="en-US" altLang="en-US" sz="4800" b="1" dirty="0">
              <a:latin typeface=".VnTimeH" pitchFamily="34" charset="0"/>
            </a:endParaRPr>
          </a:p>
        </p:txBody>
      </p:sp>
      <p:sp>
        <p:nvSpPr>
          <p:cNvPr id="145416" name="Text Box 8"/>
          <p:cNvSpPr txBox="1"/>
          <p:nvPr/>
        </p:nvSpPr>
        <p:spPr>
          <a:xfrm>
            <a:off x="7877175" y="300038"/>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08</a:t>
            </a:r>
            <a:endParaRPr lang="en-US" altLang="en-US" sz="4800" b="1" dirty="0">
              <a:latin typeface=".VnTimeH" pitchFamily="34" charset="0"/>
            </a:endParaRPr>
          </a:p>
        </p:txBody>
      </p:sp>
      <p:sp>
        <p:nvSpPr>
          <p:cNvPr id="145417" name="Text Box 9"/>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05</a:t>
            </a:r>
            <a:endParaRPr lang="en-US" altLang="en-US" sz="4800" b="1" dirty="0">
              <a:latin typeface=".VnTimeH" pitchFamily="34" charset="0"/>
            </a:endParaRPr>
          </a:p>
        </p:txBody>
      </p:sp>
      <p:sp>
        <p:nvSpPr>
          <p:cNvPr id="145418" name="Text Box 10"/>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09</a:t>
            </a:r>
            <a:endParaRPr lang="en-US" altLang="en-US" sz="4800" b="1" dirty="0">
              <a:latin typeface=".VnTimeH" pitchFamily="34" charset="0"/>
            </a:endParaRPr>
          </a:p>
        </p:txBody>
      </p:sp>
      <p:sp>
        <p:nvSpPr>
          <p:cNvPr id="145419" name="Text Box 11"/>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06</a:t>
            </a:r>
            <a:endParaRPr lang="en-US" altLang="en-US" sz="4800" b="1" dirty="0">
              <a:latin typeface=".VnTimeH" pitchFamily="34" charset="0"/>
            </a:endParaRPr>
          </a:p>
        </p:txBody>
      </p:sp>
      <p:sp>
        <p:nvSpPr>
          <p:cNvPr id="145420" name="Text Box 12"/>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07</a:t>
            </a:r>
            <a:endParaRPr lang="en-US" altLang="en-US" sz="4800" b="1" dirty="0">
              <a:latin typeface=".VnTimeH" pitchFamily="34" charset="0"/>
            </a:endParaRPr>
          </a:p>
        </p:txBody>
      </p:sp>
      <p:sp>
        <p:nvSpPr>
          <p:cNvPr id="145421" name="Text Box 13"/>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01</a:t>
            </a:r>
            <a:endParaRPr lang="en-US" altLang="en-US" sz="4800" b="1" dirty="0">
              <a:latin typeface=".VnTimeH" pitchFamily="34" charset="0"/>
            </a:endParaRPr>
          </a:p>
        </p:txBody>
      </p:sp>
      <p:sp>
        <p:nvSpPr>
          <p:cNvPr id="31758" name="AutoShape 24">
            <a:hlinkClick r:id="" action="ppaction://noaction"/>
          </p:cNvPr>
          <p:cNvSpPr/>
          <p:nvPr/>
        </p:nvSpPr>
        <p:spPr>
          <a:xfrm rot="10800000">
            <a:off x="8229600" y="6477000"/>
            <a:ext cx="914400" cy="381000"/>
          </a:xfrm>
          <a:prstGeom prst="homePlate">
            <a:avLst>
              <a:gd name="adj" fmla="val 60000"/>
            </a:avLst>
          </a:prstGeom>
          <a:solidFill>
            <a:srgbClr val="FFFF00"/>
          </a:solidFill>
          <a:ln w="9525" cap="flat" cmpd="sng">
            <a:solidFill>
              <a:schemeClr val="tx1"/>
            </a:solidFill>
            <a:prstDash val="solid"/>
            <a:miter/>
            <a:headEnd type="none" w="med" len="med"/>
            <a:tailEnd type="none" w="med" len="med"/>
          </a:ln>
        </p:spPr>
        <p:txBody>
          <a:bodyPr rot="10800000" wrap="none" anchor="ctr" anchorCtr="0"/>
          <a:p>
            <a:pPr algn="ctr" eaLnBrk="1" hangingPunct="1"/>
            <a:r>
              <a:rPr lang="en-US" altLang="en-US" b="1" dirty="0">
                <a:solidFill>
                  <a:schemeClr val="accent2"/>
                </a:solidFill>
                <a:latin typeface="Arial" panose="020B0604020202020204" pitchFamily="34" charset="0"/>
                <a:hlinkClick r:id="" action="ppaction://noaction"/>
              </a:rPr>
              <a:t>Slide</a:t>
            </a:r>
            <a:endParaRPr lang="en-US" altLang="en-US" b="1" dirty="0">
              <a:solidFill>
                <a:schemeClr val="accent2"/>
              </a:solidFill>
              <a:latin typeface="Arial" panose="020B0604020202020204" pitchFamily="34" charset="0"/>
            </a:endParaRPr>
          </a:p>
        </p:txBody>
      </p:sp>
      <p:pic>
        <p:nvPicPr>
          <p:cNvPr id="145433" name="Picture 25">
            <a:hlinkClick r:id="" action="ppaction://media"/>
          </p:cNvPr>
          <p:cNvPicPr>
            <a:picLocks noRot="1" noChangeAspect="1"/>
          </p:cNvPicPr>
          <p:nvPr>
            <a:wavAudioFile r:embed="rId1" name="j0214098.wav"/>
          </p:nvPr>
        </p:nvPicPr>
        <p:blipFill>
          <a:blip r:embed="rId2"/>
          <a:stretch>
            <a:fillRect/>
          </a:stretch>
        </p:blipFill>
        <p:spPr>
          <a:xfrm>
            <a:off x="8610600" y="4876800"/>
            <a:ext cx="304800" cy="304800"/>
          </a:xfrm>
          <a:prstGeom prst="rect">
            <a:avLst/>
          </a:prstGeom>
          <a:noFill/>
          <a:ln w="9525">
            <a:noFill/>
          </a:ln>
        </p:spPr>
      </p:pic>
      <p:sp>
        <p:nvSpPr>
          <p:cNvPr id="31760" name="WordArt 26"/>
          <p:cNvSpPr>
            <a:spLocks noTextEdit="1"/>
          </p:cNvSpPr>
          <p:nvPr/>
        </p:nvSpPr>
        <p:spPr>
          <a:xfrm>
            <a:off x="2743200" y="171450"/>
            <a:ext cx="4391025" cy="361950"/>
          </a:xfrm>
          <a:prstGeom prst="rect">
            <a:avLst/>
          </a:prstGeom>
        </p:spPr>
        <p:txBody>
          <a:bodyPr wrap="none" fromWordArt="1">
            <a:prstTxWarp prst="textPlain">
              <a:avLst>
                <a:gd name="adj" fmla="val 50000"/>
              </a:avLst>
            </a:prstTxWarp>
            <a:normAutofit/>
          </a:bodyPr>
          <a:p>
            <a:pPr algn="ctr"/>
            <a:r>
              <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Times New Roman" panose="02020603050405020304" pitchFamily="18" charset="0"/>
                <a:ea typeface="Times New Roman" panose="02020603050405020304" pitchFamily="18" charset="0"/>
              </a:rPr>
              <a:t>Phần thi kiến thức</a:t>
            </a:r>
            <a:endPar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Times New Roman" panose="02020603050405020304" pitchFamily="18" charset="0"/>
              <a:ea typeface="Times New Roman" panose="02020603050405020304" pitchFamily="18" charset="0"/>
            </a:endParaRPr>
          </a:p>
        </p:txBody>
      </p:sp>
      <p:sp>
        <p:nvSpPr>
          <p:cNvPr id="31761" name="Oval 6"/>
          <p:cNvSpPr/>
          <p:nvPr/>
        </p:nvSpPr>
        <p:spPr>
          <a:xfrm>
            <a:off x="457200" y="152400"/>
            <a:ext cx="990600" cy="685800"/>
          </a:xfrm>
          <a:prstGeom prst="ellipse">
            <a:avLst/>
          </a:prstGeom>
          <a:solidFill>
            <a:srgbClr val="F7FB5F"/>
          </a:solidFill>
          <a:ln w="9525" cap="flat" cmpd="sng">
            <a:solidFill>
              <a:schemeClr val="tx1"/>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1800" dirty="0">
                <a:latin typeface=".VnVogueH" pitchFamily="34" charset="0"/>
              </a:rPr>
              <a:t>Câu 4</a:t>
            </a:r>
            <a:endParaRPr lang="en-US" altLang="en-US" sz="1800" dirty="0">
              <a:latin typeface=".VnVogueH" pitchFamily="34" charset="0"/>
            </a:endParaRPr>
          </a:p>
        </p:txBody>
      </p:sp>
      <p:sp>
        <p:nvSpPr>
          <p:cNvPr id="31762" name="Text Box 28"/>
          <p:cNvSpPr txBox="1"/>
          <p:nvPr/>
        </p:nvSpPr>
        <p:spPr>
          <a:xfrm>
            <a:off x="2514600" y="6172200"/>
            <a:ext cx="3657600" cy="457200"/>
          </a:xfrm>
          <a:prstGeom prst="rect">
            <a:avLst/>
          </a:prstGeom>
          <a:solidFill>
            <a:srgbClr val="F2FAA4"/>
          </a:solidFill>
          <a:ln w="9525">
            <a:noFill/>
          </a:ln>
        </p:spPr>
        <p:txBody>
          <a:bodyPr>
            <a:spAutoFit/>
          </a:bodyPr>
          <a:p>
            <a:pPr algn="ctr" eaLnBrk="1" hangingPunct="1">
              <a:spcBef>
                <a:spcPct val="50000"/>
              </a:spcBef>
            </a:pPr>
            <a:r>
              <a:rPr lang="en-US" altLang="en-US" sz="2400" dirty="0">
                <a:solidFill>
                  <a:srgbClr val="FF0066"/>
                </a:solidFill>
                <a:latin typeface=".VnAristote" pitchFamily="34" charset="0"/>
              </a:rPr>
              <a:t>20-/10</a:t>
            </a:r>
            <a:endParaRPr lang="en-US" altLang="en-US" sz="2400" dirty="0">
              <a:solidFill>
                <a:srgbClr val="FF0066"/>
              </a:solidFill>
              <a:latin typeface=".VnAristote" pitchFamily="34" charset="0"/>
            </a:endParaRPr>
          </a:p>
        </p:txBody>
      </p:sp>
      <p:pic>
        <p:nvPicPr>
          <p:cNvPr id="145437" name="Picture 13" descr="DANG THUY TRAM"/>
          <p:cNvPicPr>
            <a:picLocks noChangeAspect="1"/>
          </p:cNvPicPr>
          <p:nvPr/>
        </p:nvPicPr>
        <p:blipFill>
          <a:blip r:embed="rId3"/>
          <a:stretch>
            <a:fillRect/>
          </a:stretch>
        </p:blipFill>
        <p:spPr>
          <a:xfrm>
            <a:off x="0" y="3657600"/>
            <a:ext cx="2819400" cy="3200400"/>
          </a:xfrm>
          <a:prstGeom prst="rect">
            <a:avLst/>
          </a:prstGeom>
          <a:noFill/>
          <a:ln w="9525" cap="flat" cmpd="sng">
            <a:solidFill>
              <a:srgbClr val="FF0000"/>
            </a:solidFill>
            <a:prstDash val="solid"/>
            <a:miter/>
            <a:headEnd type="none" w="med" len="med"/>
            <a:tailEnd type="none" w="med" len="med"/>
          </a:ln>
        </p:spPr>
      </p:pic>
      <p:sp>
        <p:nvSpPr>
          <p:cNvPr id="191499" name="Rectangle 11"/>
          <p:cNvSpPr>
            <a:spLocks noChangeArrowheads="1"/>
          </p:cNvSpPr>
          <p:nvPr/>
        </p:nvSpPr>
        <p:spPr bwMode="auto">
          <a:xfrm>
            <a:off x="228600" y="990600"/>
            <a:ext cx="8915400" cy="3013075"/>
          </a:xfrm>
          <a:prstGeom prst="rect">
            <a:avLst/>
          </a:prstGeom>
          <a:noFill/>
          <a:ln w="9525">
            <a:noFill/>
            <a:miter lim="800000"/>
          </a:ln>
          <a:effec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mn-cs"/>
              </a:rPr>
              <a:t>- Chị là bác sĩ quân y được điều vào công tác ở chiến trường Quảng Ngãi; là tác giả hai tập nhật ký được viết từ ngày 8 tháng 4 năm 1968 khi phụ trách bệnh xá Đức Phổ cho đến ngày 20 tháng 6 năm 1970, 2 ngày trước khi hy sinh</a:t>
            </a:r>
            <a:r>
              <a:rPr kumimoji="0" lang="en-US" altLang="en-US" sz="2400" b="1"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mn-cs"/>
              </a:rPr>
              <a:t>.</a:t>
            </a:r>
            <a:endParaRPr kumimoji="0" lang="en-US" altLang="en-US" sz="2400" b="1"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mn-cs"/>
              </a:rPr>
              <a:t>- Bộ phim “</a:t>
            </a:r>
            <a:r>
              <a:rPr kumimoji="0" lang="en-US" altLang="en-US" sz="2400" b="1" i="1" u="none" strike="noStrike" kern="1200" cap="none" spc="0" normalizeH="0" baseline="0" noProof="0" smtClean="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mn-cs"/>
              </a:rPr>
              <a:t>Đừng Đốt”</a:t>
            </a:r>
            <a:r>
              <a:rPr kumimoji="0" lang="en-US"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mn-cs"/>
              </a:rPr>
              <a:t> do Đặng Nhật Minh làm đạo diễn được dựng lên từ Nhật ký của chị, trong đó chị là nhân vật trung tâm của bộ phim.</a:t>
            </a:r>
            <a:endParaRPr kumimoji="0" lang="en-US"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mn-cs"/>
              </a:rPr>
              <a:t>CHỊ LÀ AI ?</a:t>
            </a:r>
            <a:endParaRPr kumimoji="0" lang="en-US" altLang="en-US" sz="24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mn-cs"/>
            </a:endParaRPr>
          </a:p>
        </p:txBody>
      </p:sp>
      <p:sp>
        <p:nvSpPr>
          <p:cNvPr id="191500" name="Text Box 12"/>
          <p:cNvSpPr txBox="1"/>
          <p:nvPr/>
        </p:nvSpPr>
        <p:spPr>
          <a:xfrm>
            <a:off x="3867150" y="4572000"/>
            <a:ext cx="4002088" cy="579438"/>
          </a:xfrm>
          <a:prstGeom prst="rect">
            <a:avLst/>
          </a:prstGeom>
          <a:noFill/>
          <a:ln w="9525">
            <a:noFill/>
          </a:ln>
        </p:spPr>
        <p:txBody>
          <a:bodyPr wrap="none">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b="1" dirty="0">
                <a:solidFill>
                  <a:srgbClr val="0000FF"/>
                </a:solidFill>
                <a:latin typeface="Times New Roman" panose="02020603050405020304" pitchFamily="18" charset="0"/>
              </a:rPr>
              <a:t>ĐẶNG THUỲ TRÂM</a:t>
            </a:r>
            <a:endParaRPr lang="en-US" altLang="en-US" b="1" dirty="0">
              <a:solidFill>
                <a:srgbClr val="0000FF"/>
              </a:solidFill>
              <a:latin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2000" fill="hold" nodeType="afterEffect">
                                  <p:stCondLst>
                                    <p:cond delay="0"/>
                                  </p:stCondLst>
                                  <p:childTnLst>
                                    <p:set>
                                      <p:cBhvr>
                                        <p:cTn id="6" dur="1" fill="hold">
                                          <p:stCondLst>
                                            <p:cond delay="0"/>
                                          </p:stCondLst>
                                        </p:cTn>
                                        <p:tgtEl>
                                          <p:spTgt spid="31760"/>
                                        </p:tgtEl>
                                        <p:attrNameLst>
                                          <p:attrName>style.visibility</p:attrName>
                                        </p:attrNameLst>
                                      </p:cBhvr>
                                      <p:to>
                                        <p:strVal val="visible"/>
                                      </p:to>
                                    </p:set>
                                    <p:anim calcmode="lin" valueType="num">
                                      <p:cBhvr>
                                        <p:cTn id="7" dur="1000" fill="hold"/>
                                        <p:tgtEl>
                                          <p:spTgt spid="31760"/>
                                        </p:tgtEl>
                                        <p:attrNameLst>
                                          <p:attrName>ppt_w</p:attrName>
                                        </p:attrNameLst>
                                      </p:cBhvr>
                                      <p:tavLst>
                                        <p:tav tm="0">
                                          <p:val>
                                            <p:fltVal val="0.000000"/>
                                          </p:val>
                                        </p:tav>
                                        <p:tav tm="100000">
                                          <p:val>
                                            <p:strVal val="#ppt_w"/>
                                          </p:val>
                                        </p:tav>
                                      </p:tavLst>
                                    </p:anim>
                                    <p:anim calcmode="lin" valueType="num">
                                      <p:cBhvr>
                                        <p:cTn id="8" dur="1000" fill="hold"/>
                                        <p:tgtEl>
                                          <p:spTgt spid="31760"/>
                                        </p:tgtEl>
                                        <p:attrNameLst>
                                          <p:attrName>ppt_h</p:attrName>
                                        </p:attrNameLst>
                                      </p:cBhvr>
                                      <p:tavLst>
                                        <p:tav tm="0">
                                          <p:val>
                                            <p:fltVal val="0.000000"/>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45414"/>
                                        </p:tgtEl>
                                        <p:attrNameLst>
                                          <p:attrName>style.visibility</p:attrName>
                                        </p:attrNameLst>
                                      </p:cBhvr>
                                      <p:to>
                                        <p:strVal val="visible"/>
                                      </p:to>
                                    </p:set>
                                    <p:animEffect transition="in" filter="fade">
                                      <p:cBhvr>
                                        <p:cTn id="12" dur="1000"/>
                                        <p:tgtEl>
                                          <p:spTgt spid="145414"/>
                                        </p:tgtEl>
                                      </p:cBhvr>
                                    </p:animEffect>
                                  </p:childTnLst>
                                  <p:subTnLst>
                                    <p:set>
                                      <p:cBhvr override="childStyle">
                                        <p:cTn dur="1" fill="hold" display="0" masterRel="sameClick" afterEffect="1">
                                          <p:stCondLst>
                                            <p:cond evt="end" delay="0">
                                              <p:tn val="10"/>
                                            </p:cond>
                                          </p:stCondLst>
                                        </p:cTn>
                                        <p:tgtEl>
                                          <p:spTgt spid="145414"/>
                                        </p:tgtEl>
                                        <p:attrNameLst>
                                          <p:attrName>style.visibility</p:attrName>
                                        </p:attrNameLst>
                                      </p:cBhvr>
                                      <p:to>
                                        <p:strVal val="hidden"/>
                                      </p:to>
                                    </p:se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45418"/>
                                        </p:tgtEl>
                                        <p:attrNameLst>
                                          <p:attrName>style.visibility</p:attrName>
                                        </p:attrNameLst>
                                      </p:cBhvr>
                                      <p:to>
                                        <p:strVal val="visible"/>
                                      </p:to>
                                    </p:set>
                                    <p:animEffect transition="in" filter="fade">
                                      <p:cBhvr>
                                        <p:cTn id="16" dur="1000"/>
                                        <p:tgtEl>
                                          <p:spTgt spid="145418"/>
                                        </p:tgtEl>
                                      </p:cBhvr>
                                    </p:animEffect>
                                  </p:childTnLst>
                                  <p:subTnLst>
                                    <p:set>
                                      <p:cBhvr override="childStyle">
                                        <p:cTn dur="1" fill="hold" display="0" masterRel="sameClick" afterEffect="1">
                                          <p:stCondLst>
                                            <p:cond evt="end" delay="0">
                                              <p:tn val="14"/>
                                            </p:cond>
                                          </p:stCondLst>
                                        </p:cTn>
                                        <p:tgtEl>
                                          <p:spTgt spid="145418"/>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45416"/>
                                        </p:tgtEl>
                                        <p:attrNameLst>
                                          <p:attrName>style.visibility</p:attrName>
                                        </p:attrNameLst>
                                      </p:cBhvr>
                                      <p:to>
                                        <p:strVal val="visible"/>
                                      </p:to>
                                    </p:set>
                                    <p:animEffect transition="in" filter="fade">
                                      <p:cBhvr>
                                        <p:cTn id="20" dur="1000"/>
                                        <p:tgtEl>
                                          <p:spTgt spid="145416"/>
                                        </p:tgtEl>
                                      </p:cBhvr>
                                    </p:animEffect>
                                  </p:childTnLst>
                                  <p:subTnLst>
                                    <p:set>
                                      <p:cBhvr override="childStyle">
                                        <p:cTn dur="1" fill="hold" display="0" masterRel="sameClick" afterEffect="1">
                                          <p:stCondLst>
                                            <p:cond evt="end" delay="0">
                                              <p:tn val="18"/>
                                            </p:cond>
                                          </p:stCondLst>
                                        </p:cTn>
                                        <p:tgtEl>
                                          <p:spTgt spid="145416"/>
                                        </p:tgtEl>
                                        <p:attrNameLst>
                                          <p:attrName>style.visibility</p:attrName>
                                        </p:attrNameLst>
                                      </p:cBhvr>
                                      <p:to>
                                        <p:strVal val="hidden"/>
                                      </p:to>
                                    </p:se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45420"/>
                                        </p:tgtEl>
                                        <p:attrNameLst>
                                          <p:attrName>style.visibility</p:attrName>
                                        </p:attrNameLst>
                                      </p:cBhvr>
                                      <p:to>
                                        <p:strVal val="visible"/>
                                      </p:to>
                                    </p:set>
                                    <p:animEffect transition="in" filter="fade">
                                      <p:cBhvr>
                                        <p:cTn id="24" dur="1000"/>
                                        <p:tgtEl>
                                          <p:spTgt spid="145420"/>
                                        </p:tgtEl>
                                      </p:cBhvr>
                                    </p:animEffect>
                                  </p:childTnLst>
                                  <p:subTnLst>
                                    <p:set>
                                      <p:cBhvr override="childStyle">
                                        <p:cTn dur="1" fill="hold" display="0" masterRel="sameClick" afterEffect="1">
                                          <p:stCondLst>
                                            <p:cond evt="end" delay="0">
                                              <p:tn val="22"/>
                                            </p:cond>
                                          </p:stCondLst>
                                        </p:cTn>
                                        <p:tgtEl>
                                          <p:spTgt spid="145420"/>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145419"/>
                                        </p:tgtEl>
                                        <p:attrNameLst>
                                          <p:attrName>style.visibility</p:attrName>
                                        </p:attrNameLst>
                                      </p:cBhvr>
                                      <p:to>
                                        <p:strVal val="visible"/>
                                      </p:to>
                                    </p:set>
                                    <p:animEffect transition="in" filter="fade">
                                      <p:cBhvr>
                                        <p:cTn id="28" dur="1000"/>
                                        <p:tgtEl>
                                          <p:spTgt spid="145419"/>
                                        </p:tgtEl>
                                      </p:cBhvr>
                                    </p:animEffect>
                                  </p:childTnLst>
                                  <p:subTnLst>
                                    <p:set>
                                      <p:cBhvr override="childStyle">
                                        <p:cTn dur="1" fill="hold" display="0" masterRel="sameClick" afterEffect="1">
                                          <p:stCondLst>
                                            <p:cond evt="end" delay="0">
                                              <p:tn val="26"/>
                                            </p:cond>
                                          </p:stCondLst>
                                        </p:cTn>
                                        <p:tgtEl>
                                          <p:spTgt spid="145419"/>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145417"/>
                                        </p:tgtEl>
                                        <p:attrNameLst>
                                          <p:attrName>style.visibility</p:attrName>
                                        </p:attrNameLst>
                                      </p:cBhvr>
                                      <p:to>
                                        <p:strVal val="visible"/>
                                      </p:to>
                                    </p:set>
                                    <p:animEffect transition="in" filter="fade">
                                      <p:cBhvr>
                                        <p:cTn id="32" dur="1000"/>
                                        <p:tgtEl>
                                          <p:spTgt spid="145417"/>
                                        </p:tgtEl>
                                      </p:cBhvr>
                                    </p:animEffect>
                                  </p:childTnLst>
                                  <p:subTnLst>
                                    <p:set>
                                      <p:cBhvr override="childStyle">
                                        <p:cTn dur="1" fill="hold" display="0" masterRel="sameClick" afterEffect="1">
                                          <p:stCondLst>
                                            <p:cond evt="end" delay="0">
                                              <p:tn val="30"/>
                                            </p:cond>
                                          </p:stCondLst>
                                        </p:cTn>
                                        <p:tgtEl>
                                          <p:spTgt spid="145417"/>
                                        </p:tgtEl>
                                        <p:attrNameLst>
                                          <p:attrName>style.visibility</p:attrName>
                                        </p:attrNameLst>
                                      </p:cBhvr>
                                      <p:to>
                                        <p:strVal val="hidden"/>
                                      </p:to>
                                    </p:se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145415"/>
                                        </p:tgtEl>
                                        <p:attrNameLst>
                                          <p:attrName>style.visibility</p:attrName>
                                        </p:attrNameLst>
                                      </p:cBhvr>
                                      <p:to>
                                        <p:strVal val="visible"/>
                                      </p:to>
                                    </p:set>
                                    <p:animEffect transition="in" filter="fade">
                                      <p:cBhvr>
                                        <p:cTn id="36" dur="1000"/>
                                        <p:tgtEl>
                                          <p:spTgt spid="145415"/>
                                        </p:tgtEl>
                                      </p:cBhvr>
                                    </p:animEffect>
                                  </p:childTnLst>
                                  <p:subTnLst>
                                    <p:set>
                                      <p:cBhvr override="childStyle">
                                        <p:cTn dur="1" fill="hold" display="0" masterRel="sameClick" afterEffect="1">
                                          <p:stCondLst>
                                            <p:cond evt="end" delay="0">
                                              <p:tn val="34"/>
                                            </p:cond>
                                          </p:stCondLst>
                                        </p:cTn>
                                        <p:tgtEl>
                                          <p:spTgt spid="145415"/>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7" fill="hold">
                            <p:stCondLst>
                              <p:cond delay="8000"/>
                            </p:stCondLst>
                            <p:childTnLst>
                              <p:par>
                                <p:cTn id="38" presetID="10" presetClass="entr" presetSubtype="0" fill="hold" grpId="0" nodeType="afterEffect">
                                  <p:stCondLst>
                                    <p:cond delay="0"/>
                                  </p:stCondLst>
                                  <p:childTnLst>
                                    <p:set>
                                      <p:cBhvr>
                                        <p:cTn id="39" dur="1" fill="hold">
                                          <p:stCondLst>
                                            <p:cond delay="0"/>
                                          </p:stCondLst>
                                        </p:cTn>
                                        <p:tgtEl>
                                          <p:spTgt spid="145413"/>
                                        </p:tgtEl>
                                        <p:attrNameLst>
                                          <p:attrName>style.visibility</p:attrName>
                                        </p:attrNameLst>
                                      </p:cBhvr>
                                      <p:to>
                                        <p:strVal val="visible"/>
                                      </p:to>
                                    </p:set>
                                    <p:animEffect transition="in" filter="fade">
                                      <p:cBhvr>
                                        <p:cTn id="40" dur="1000"/>
                                        <p:tgtEl>
                                          <p:spTgt spid="145413"/>
                                        </p:tgtEl>
                                      </p:cBhvr>
                                    </p:animEffect>
                                  </p:childTnLst>
                                  <p:subTnLst>
                                    <p:set>
                                      <p:cBhvr override="childStyle">
                                        <p:cTn dur="1" fill="hold" display="0" masterRel="sameClick" afterEffect="1">
                                          <p:stCondLst>
                                            <p:cond evt="end" delay="0">
                                              <p:tn val="38"/>
                                            </p:cond>
                                          </p:stCondLst>
                                        </p:cTn>
                                        <p:tgtEl>
                                          <p:spTgt spid="145413"/>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par>
                          <p:cTn id="41" fill="hold">
                            <p:stCondLst>
                              <p:cond delay="9000"/>
                            </p:stCondLst>
                            <p:childTnLst>
                              <p:par>
                                <p:cTn id="42" presetID="10" presetClass="entr" presetSubtype="0" fill="hold" grpId="0" nodeType="afterEffect">
                                  <p:stCondLst>
                                    <p:cond delay="0"/>
                                  </p:stCondLst>
                                  <p:childTnLst>
                                    <p:set>
                                      <p:cBhvr>
                                        <p:cTn id="43" dur="1" fill="hold">
                                          <p:stCondLst>
                                            <p:cond delay="0"/>
                                          </p:stCondLst>
                                        </p:cTn>
                                        <p:tgtEl>
                                          <p:spTgt spid="145412"/>
                                        </p:tgtEl>
                                        <p:attrNameLst>
                                          <p:attrName>style.visibility</p:attrName>
                                        </p:attrNameLst>
                                      </p:cBhvr>
                                      <p:to>
                                        <p:strVal val="visible"/>
                                      </p:to>
                                    </p:set>
                                    <p:animEffect transition="in" filter="fade">
                                      <p:cBhvr>
                                        <p:cTn id="44" dur="1000"/>
                                        <p:tgtEl>
                                          <p:spTgt spid="145412"/>
                                        </p:tgtEl>
                                      </p:cBhvr>
                                    </p:animEffect>
                                  </p:childTnLst>
                                  <p:subTnLst>
                                    <p:set>
                                      <p:cBhvr override="childStyle">
                                        <p:cTn dur="1" fill="hold" display="0" masterRel="sameClick" afterEffect="1">
                                          <p:stCondLst>
                                            <p:cond evt="end" delay="0">
                                              <p:tn val="42"/>
                                            </p:cond>
                                          </p:stCondLst>
                                        </p:cTn>
                                        <p:tgtEl>
                                          <p:spTgt spid="145412"/>
                                        </p:tgtEl>
                                        <p:attrNameLst>
                                          <p:attrName>style.visibility</p:attrName>
                                        </p:attrNameLst>
                                      </p:cBhvr>
                                      <p:to>
                                        <p:strVal val="hidden"/>
                                      </p:to>
                                    </p:se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5" fill="hold">
                            <p:stCondLst>
                              <p:cond delay="10000"/>
                            </p:stCondLst>
                            <p:childTnLst>
                              <p:par>
                                <p:cTn id="46" presetID="10" presetClass="entr" presetSubtype="0" fill="hold" grpId="0" nodeType="afterEffect">
                                  <p:stCondLst>
                                    <p:cond delay="0"/>
                                  </p:stCondLst>
                                  <p:childTnLst>
                                    <p:set>
                                      <p:cBhvr>
                                        <p:cTn id="47" dur="1" fill="hold">
                                          <p:stCondLst>
                                            <p:cond delay="0"/>
                                          </p:stCondLst>
                                        </p:cTn>
                                        <p:tgtEl>
                                          <p:spTgt spid="145421"/>
                                        </p:tgtEl>
                                        <p:attrNameLst>
                                          <p:attrName>style.visibility</p:attrName>
                                        </p:attrNameLst>
                                      </p:cBhvr>
                                      <p:to>
                                        <p:strVal val="visible"/>
                                      </p:to>
                                    </p:set>
                                    <p:animEffect transition="in" filter="fade">
                                      <p:cBhvr>
                                        <p:cTn id="48" dur="1000"/>
                                        <p:tgtEl>
                                          <p:spTgt spid="145421"/>
                                        </p:tgtEl>
                                      </p:cBhvr>
                                    </p:animEffect>
                                  </p:childTnLst>
                                  <p:subTnLst>
                                    <p:set>
                                      <p:cBhvr override="childStyle">
                                        <p:cTn dur="1" fill="hold" display="0" masterRel="sameClick" afterEffect="1">
                                          <p:stCondLst>
                                            <p:cond evt="end" delay="0">
                                              <p:tn val="46"/>
                                            </p:cond>
                                          </p:stCondLst>
                                        </p:cTn>
                                        <p:tgtEl>
                                          <p:spTgt spid="145421"/>
                                        </p:tgtEl>
                                        <p:attrNameLst>
                                          <p:attrName>style.visibility</p:attrName>
                                        </p:attrNameLst>
                                      </p:cBhvr>
                                      <p:to>
                                        <p:strVal val="hidden"/>
                                      </p:to>
                                    </p:se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49" fill="hold">
                            <p:stCondLst>
                              <p:cond delay="11000"/>
                            </p:stCondLst>
                            <p:childTnLst>
                              <p:par>
                                <p:cTn id="50" presetID="10" presetClass="entr" presetSubtype="0" fill="hold" grpId="0" nodeType="afterEffect">
                                  <p:stCondLst>
                                    <p:cond delay="0"/>
                                  </p:stCondLst>
                                  <p:childTnLst>
                                    <p:set>
                                      <p:cBhvr>
                                        <p:cTn id="51" dur="1" fill="hold">
                                          <p:stCondLst>
                                            <p:cond delay="0"/>
                                          </p:stCondLst>
                                        </p:cTn>
                                        <p:tgtEl>
                                          <p:spTgt spid="145411"/>
                                        </p:tgtEl>
                                        <p:attrNameLst>
                                          <p:attrName>style.visibility</p:attrName>
                                        </p:attrNameLst>
                                      </p:cBhvr>
                                      <p:to>
                                        <p:strVal val="visible"/>
                                      </p:to>
                                    </p:set>
                                    <p:animEffect transition="in" filter="fade">
                                      <p:cBhvr>
                                        <p:cTn id="52" dur="100"/>
                                        <p:tgtEl>
                                          <p:spTgt spid="145411"/>
                                        </p:tgtEl>
                                      </p:cBhvr>
                                    </p:animEffect>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3" fill="hold">
                            <p:stCondLst>
                              <p:cond delay="11500"/>
                            </p:stCondLst>
                            <p:childTnLst>
                              <p:par>
                                <p:cTn id="54" presetID="1" presetClass="mediacall" presetSubtype="0" fill="hold" nodeType="afterEffect">
                                  <p:stCondLst>
                                    <p:cond delay="0"/>
                                  </p:stCondLst>
                                  <p:childTnLst>
                                    <p:cmd type="call" cmd="playFrom(0.0)">
                                      <p:cBhvr>
                                        <p:cTn id="55" dur="4745" fill="hold"/>
                                        <p:tgtEl>
                                          <p:spTgt spid="145433"/>
                                        </p:tgtEl>
                                      </p:cBhvr>
                                    </p:cmd>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191500"/>
                                        </p:tgtEl>
                                        <p:attrNameLst>
                                          <p:attrName>style.visibility</p:attrName>
                                        </p:attrNameLst>
                                      </p:cBhvr>
                                      <p:to>
                                        <p:strVal val="visible"/>
                                      </p:to>
                                    </p:set>
                                    <p:animEffect transition="in" filter="box(in)">
                                      <p:cBhvr>
                                        <p:cTn id="60" dur="500"/>
                                        <p:tgtEl>
                                          <p:spTgt spid="191500"/>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4" fill="hold" nodeType="clickEffect">
                                  <p:stCondLst>
                                    <p:cond delay="0"/>
                                  </p:stCondLst>
                                  <p:childTnLst>
                                    <p:set>
                                      <p:cBhvr>
                                        <p:cTn id="64" dur="1" fill="hold">
                                          <p:stCondLst>
                                            <p:cond delay="0"/>
                                          </p:stCondLst>
                                        </p:cTn>
                                        <p:tgtEl>
                                          <p:spTgt spid="145437"/>
                                        </p:tgtEl>
                                        <p:attrNameLst>
                                          <p:attrName>style.visibility</p:attrName>
                                        </p:attrNameLst>
                                      </p:cBhvr>
                                      <p:to>
                                        <p:strVal val="visible"/>
                                      </p:to>
                                    </p:set>
                                    <p:animEffect transition="in" filter="wheel(4)">
                                      <p:cBhvr>
                                        <p:cTn id="65" dur="2000"/>
                                        <p:tgtEl>
                                          <p:spTgt spid="1454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6" fill="hold" display="0">
                  <p:stCondLst>
                    <p:cond delay="indefinite"/>
                  </p:stCondLst>
                  <p:endCondLst>
                    <p:cond evt="onNext" delay="0">
                      <p:tgtEl>
                        <p:sldTgt/>
                      </p:tgtEl>
                    </p:cond>
                    <p:cond evt="onPrev" delay="0">
                      <p:tgtEl>
                        <p:sldTgt/>
                      </p:tgtEl>
                    </p:cond>
                    <p:cond evt="onStopAudio" delay="0">
                      <p:tgtEl>
                        <p:sldTgt/>
                      </p:tgtEl>
                    </p:cond>
                  </p:endCondLst>
                </p:cTn>
                <p:tgtEl>
                  <p:spTgt spid="145433"/>
                </p:tgtEl>
              </p:cMediaNode>
            </p:audio>
          </p:childTnLst>
        </p:cTn>
      </p:par>
    </p:tnLst>
    <p:bldLst>
      <p:bldP spid="145411" grpId="0"/>
      <p:bldP spid="145412" grpId="0"/>
      <p:bldP spid="145413" grpId="0"/>
      <p:bldP spid="145414" grpId="0"/>
      <p:bldP spid="145415" grpId="0"/>
      <p:bldP spid="145416" grpId="0"/>
      <p:bldP spid="145417" grpId="0"/>
      <p:bldP spid="145418" grpId="0"/>
      <p:bldP spid="145419" grpId="0"/>
      <p:bldP spid="145420" grpId="0"/>
      <p:bldP spid="145421" grpId="0"/>
      <p:bldP spid="19150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8" name="Picture 2" descr="C:\Users\TRUNG KIEN COMPUTER\Desktop\a.jpg"/>
          <p:cNvPicPr>
            <a:picLocks noChangeAspect="1"/>
          </p:cNvPicPr>
          <p:nvPr/>
        </p:nvPicPr>
        <p:blipFill>
          <a:blip r:embed="rId1"/>
          <a:stretch>
            <a:fillRect/>
          </a:stretch>
        </p:blipFill>
        <p:spPr>
          <a:xfrm>
            <a:off x="0" y="0"/>
            <a:ext cx="9372600" cy="6915150"/>
          </a:xfrm>
          <a:prstGeom prst="rect">
            <a:avLst/>
          </a:prstGeom>
          <a:noFill/>
          <a:ln w="9525">
            <a:noFill/>
          </a:ln>
        </p:spPr>
      </p:pic>
      <p:sp>
        <p:nvSpPr>
          <p:cNvPr id="4099" name="TextBox 5"/>
          <p:cNvSpPr txBox="1"/>
          <p:nvPr/>
        </p:nvSpPr>
        <p:spPr>
          <a:xfrm>
            <a:off x="4114800" y="4114800"/>
            <a:ext cx="5029200" cy="368300"/>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1800" b="1" i="1" dirty="0">
                <a:solidFill>
                  <a:srgbClr val="7030A0"/>
                </a:solidFill>
                <a:latin typeface="Times New Roman" panose="02020603050405020304" pitchFamily="18" charset="0"/>
                <a:cs typeface="Times New Roman" panose="02020603050405020304" pitchFamily="18" charset="0"/>
              </a:rPr>
              <a:t>.................., ng</a:t>
            </a:r>
            <a:r>
              <a:rPr lang="en-US" altLang="en-US" sz="1800" b="1" i="1" dirty="0">
                <a:solidFill>
                  <a:srgbClr val="7030A0"/>
                </a:solidFill>
                <a:latin typeface="Times New Roman" panose="02020603050405020304" pitchFamily="18" charset="0"/>
                <a:ea typeface="Times New Roman" panose="02020603050405020304" pitchFamily="18" charset="0"/>
              </a:rPr>
              <a:t>à</a:t>
            </a:r>
            <a:r>
              <a:rPr lang="en-US" altLang="en-US" sz="1800" b="1" i="1" dirty="0">
                <a:solidFill>
                  <a:srgbClr val="7030A0"/>
                </a:solidFill>
                <a:latin typeface="Times New Roman" panose="02020603050405020304" pitchFamily="18" charset="0"/>
                <a:cs typeface="Times New Roman" panose="02020603050405020304" pitchFamily="18" charset="0"/>
              </a:rPr>
              <a:t>y 20 tháng 10 năm 2016</a:t>
            </a:r>
            <a:endParaRPr lang="en-US" altLang="en-US" sz="1800" b="1" i="1" dirty="0">
              <a:solidFill>
                <a:srgbClr val="7030A0"/>
              </a:solidFill>
              <a:latin typeface="Tahoma" panose="020B0604030504040204" pitchFamily="34" charset="0"/>
            </a:endParaRPr>
          </a:p>
        </p:txBody>
      </p:sp>
      <p:pic>
        <p:nvPicPr>
          <p:cNvPr id="8" name="Picture 38" descr="0 (291)"/>
          <p:cNvPicPr>
            <a:picLocks noChangeAspect="1"/>
          </p:cNvPicPr>
          <p:nvPr/>
        </p:nvPicPr>
        <p:blipFill>
          <a:blip r:embed="rId2"/>
          <a:stretch>
            <a:fillRect/>
          </a:stretch>
        </p:blipFill>
        <p:spPr>
          <a:xfrm>
            <a:off x="1828800" y="3886200"/>
            <a:ext cx="1295400" cy="1295400"/>
          </a:xfrm>
          <a:prstGeom prst="rect">
            <a:avLst/>
          </a:prstGeom>
          <a:noFill/>
          <a:ln w="9525">
            <a:noFill/>
          </a:ln>
        </p:spPr>
      </p:pic>
      <p:pic>
        <p:nvPicPr>
          <p:cNvPr id="9" name="Picture 38" descr="0 (291)"/>
          <p:cNvPicPr>
            <a:picLocks noChangeAspect="1"/>
          </p:cNvPicPr>
          <p:nvPr/>
        </p:nvPicPr>
        <p:blipFill>
          <a:blip r:embed="rId2"/>
          <a:stretch>
            <a:fillRect/>
          </a:stretch>
        </p:blipFill>
        <p:spPr>
          <a:xfrm>
            <a:off x="3810000" y="4343400"/>
            <a:ext cx="1295400" cy="1295400"/>
          </a:xfrm>
          <a:prstGeom prst="rect">
            <a:avLst/>
          </a:prstGeom>
          <a:noFill/>
          <a:ln w="9525">
            <a:noFill/>
          </a:ln>
        </p:spPr>
      </p:pic>
      <p:pic>
        <p:nvPicPr>
          <p:cNvPr id="10" name="Picture 38" descr="0 (291)"/>
          <p:cNvPicPr>
            <a:picLocks noChangeAspect="1"/>
          </p:cNvPicPr>
          <p:nvPr/>
        </p:nvPicPr>
        <p:blipFill>
          <a:blip r:embed="rId2"/>
          <a:stretch>
            <a:fillRect/>
          </a:stretch>
        </p:blipFill>
        <p:spPr>
          <a:xfrm>
            <a:off x="5943600" y="4800600"/>
            <a:ext cx="1295400" cy="1295400"/>
          </a:xfrm>
          <a:prstGeom prst="rect">
            <a:avLst/>
          </a:prstGeom>
          <a:noFill/>
          <a:ln w="9525">
            <a:noFill/>
          </a:ln>
        </p:spPr>
      </p:pic>
      <p:cxnSp>
        <p:nvCxnSpPr>
          <p:cNvPr id="4103" name="Straight Connector 11"/>
          <p:cNvCxnSpPr/>
          <p:nvPr/>
        </p:nvCxnSpPr>
        <p:spPr>
          <a:xfrm>
            <a:off x="4229100" y="3865563"/>
            <a:ext cx="2133600" cy="0"/>
          </a:xfrm>
          <a:prstGeom prst="line">
            <a:avLst/>
          </a:prstGeom>
          <a:ln w="9525" cap="flat" cmpd="sng">
            <a:solidFill>
              <a:srgbClr val="FF0000"/>
            </a:solidFill>
            <a:prstDash val="solid"/>
            <a:headEnd type="none" w="med" len="med"/>
            <a:tailEnd type="none" w="med" len="med"/>
          </a:ln>
        </p:spPr>
      </p:cxnSp>
      <p:pic>
        <p:nvPicPr>
          <p:cNvPr id="4104" name="Picture 17" descr="Rose-02-june"/>
          <p:cNvPicPr>
            <a:picLocks noChangeAspect="1"/>
          </p:cNvPicPr>
          <p:nvPr/>
        </p:nvPicPr>
        <p:blipFill>
          <a:blip r:embed="rId3"/>
          <a:stretch>
            <a:fillRect/>
          </a:stretch>
        </p:blipFill>
        <p:spPr>
          <a:xfrm>
            <a:off x="4114800" y="5429250"/>
            <a:ext cx="357188" cy="1428750"/>
          </a:xfrm>
          <a:prstGeom prst="rect">
            <a:avLst/>
          </a:prstGeom>
          <a:noFill/>
          <a:ln w="9525">
            <a:noFill/>
          </a:ln>
        </p:spPr>
      </p:pic>
      <p:pic>
        <p:nvPicPr>
          <p:cNvPr id="4105" name="Picture 17" descr="Rose-02-june"/>
          <p:cNvPicPr>
            <a:picLocks noChangeAspect="1"/>
          </p:cNvPicPr>
          <p:nvPr/>
        </p:nvPicPr>
        <p:blipFill>
          <a:blip r:embed="rId3"/>
          <a:stretch>
            <a:fillRect/>
          </a:stretch>
        </p:blipFill>
        <p:spPr>
          <a:xfrm>
            <a:off x="4724400" y="5429250"/>
            <a:ext cx="357188" cy="1428750"/>
          </a:xfrm>
          <a:prstGeom prst="rect">
            <a:avLst/>
          </a:prstGeom>
          <a:noFill/>
          <a:ln w="9525">
            <a:noFill/>
          </a:ln>
        </p:spPr>
      </p:pic>
      <p:pic>
        <p:nvPicPr>
          <p:cNvPr id="4106" name="Picture 17" descr="Rose-02-june"/>
          <p:cNvPicPr>
            <a:picLocks noChangeAspect="1"/>
          </p:cNvPicPr>
          <p:nvPr/>
        </p:nvPicPr>
        <p:blipFill>
          <a:blip r:embed="rId3"/>
          <a:stretch>
            <a:fillRect/>
          </a:stretch>
        </p:blipFill>
        <p:spPr>
          <a:xfrm>
            <a:off x="5334000" y="5429250"/>
            <a:ext cx="357188" cy="1428750"/>
          </a:xfrm>
          <a:prstGeom prst="rect">
            <a:avLst/>
          </a:prstGeom>
          <a:noFill/>
          <a:ln w="9525">
            <a:noFill/>
          </a:ln>
        </p:spPr>
      </p:pic>
      <p:pic>
        <p:nvPicPr>
          <p:cNvPr id="4107" name="Picture 17" descr="Rose-02-june"/>
          <p:cNvPicPr>
            <a:picLocks noChangeAspect="1"/>
          </p:cNvPicPr>
          <p:nvPr/>
        </p:nvPicPr>
        <p:blipFill>
          <a:blip r:embed="rId3"/>
          <a:stretch>
            <a:fillRect/>
          </a:stretch>
        </p:blipFill>
        <p:spPr>
          <a:xfrm>
            <a:off x="5943600" y="5429250"/>
            <a:ext cx="357188" cy="1428750"/>
          </a:xfrm>
          <a:prstGeom prst="rect">
            <a:avLst/>
          </a:prstGeom>
          <a:noFill/>
          <a:ln w="9525">
            <a:noFill/>
          </a:ln>
        </p:spPr>
      </p:pic>
      <p:pic>
        <p:nvPicPr>
          <p:cNvPr id="4108" name="Picture 17" descr="Rose-02-june"/>
          <p:cNvPicPr>
            <a:picLocks noChangeAspect="1"/>
          </p:cNvPicPr>
          <p:nvPr/>
        </p:nvPicPr>
        <p:blipFill>
          <a:blip r:embed="rId3"/>
          <a:stretch>
            <a:fillRect/>
          </a:stretch>
        </p:blipFill>
        <p:spPr>
          <a:xfrm>
            <a:off x="3505200" y="5429250"/>
            <a:ext cx="357188" cy="1428750"/>
          </a:xfrm>
          <a:prstGeom prst="rect">
            <a:avLst/>
          </a:prstGeom>
          <a:noFill/>
          <a:ln w="9525">
            <a:noFill/>
          </a:ln>
        </p:spPr>
      </p:pic>
      <p:pic>
        <p:nvPicPr>
          <p:cNvPr id="6163" name="Picture 19" descr="I:\anh 2010\0_Huy_hieu_Hoi_PN_jpg.jpg"/>
          <p:cNvPicPr>
            <a:picLocks noChangeAspect="1" noChangeArrowheads="1"/>
          </p:cNvPicPr>
          <p:nvPr/>
        </p:nvPicPr>
        <p:blipFill>
          <a:blip r:embed="rId4"/>
          <a:srcRect/>
          <a:stretch>
            <a:fillRect/>
          </a:stretch>
        </p:blipFill>
        <p:spPr bwMode="auto">
          <a:xfrm>
            <a:off x="4515819" y="1021774"/>
            <a:ext cx="989747" cy="11064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 name="Long me Dan bau dan tranh sao - Dang cap nhat.mp3">
            <a:hlinkClick r:id="" action="ppaction://media"/>
          </p:cNvPr>
          <p:cNvPicPr>
            <a:picLocks noRot="1" noChangeAspect="1"/>
          </p:cNvPicPr>
          <p:nvPr>
            <a:audioFile r:link="rId5"/>
            <p:extLst>
              <p:ext uri="{DAA4B4D4-6D71-4841-9C94-3DE7FCFB9230}">
                <p14:media xmlns:p14="http://schemas.microsoft.com/office/powerpoint/2010/main" r:link="rId6"/>
              </p:ext>
            </p:extLst>
          </p:nvPr>
        </p:nvPicPr>
        <p:blipFill>
          <a:blip r:embed="rId7"/>
          <a:stretch>
            <a:fillRect/>
          </a:stretch>
        </p:blipFill>
        <p:spPr>
          <a:xfrm>
            <a:off x="8839200" y="6553200"/>
            <a:ext cx="304800" cy="304800"/>
          </a:xfrm>
          <a:prstGeom prst="rect">
            <a:avLst/>
          </a:prstGeom>
          <a:noFill/>
          <a:ln w="9525">
            <a:noFill/>
          </a:ln>
        </p:spPr>
      </p:pic>
      <p:sp>
        <p:nvSpPr>
          <p:cNvPr id="4111" name="WordArt 17"/>
          <p:cNvSpPr>
            <a:spLocks noTextEdit="1"/>
          </p:cNvSpPr>
          <p:nvPr/>
        </p:nvSpPr>
        <p:spPr>
          <a:xfrm>
            <a:off x="3124200" y="381000"/>
            <a:ext cx="3886200" cy="685800"/>
          </a:xfrm>
          <a:prstGeom prst="rect">
            <a:avLst/>
          </a:prstGeom>
        </p:spPr>
        <p:txBody>
          <a:bodyPr wrap="none" fromWordArt="1">
            <a:prstTxWarp prst="textPlain">
              <a:avLst>
                <a:gd name="adj" fmla="val 50000"/>
              </a:avLst>
            </a:prstTxWarp>
            <a:normAutofit fontScale="30000"/>
          </a:bodyPr>
          <a:p>
            <a:pPr algn="ctr"/>
            <a:r>
              <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CÔNG ĐOÀN</a:t>
            </a:r>
            <a:endPar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a:r>
              <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TRƯỜNG THCS ..................</a:t>
            </a:r>
            <a:endPar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a:r>
              <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 </a:t>
            </a:r>
            <a:endPar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
        <p:nvSpPr>
          <p:cNvPr id="4112" name="WordArt 22"/>
          <p:cNvSpPr>
            <a:spLocks noTextEdit="1"/>
          </p:cNvSpPr>
          <p:nvPr/>
        </p:nvSpPr>
        <p:spPr>
          <a:xfrm>
            <a:off x="1219200" y="2362200"/>
            <a:ext cx="7705725" cy="2138363"/>
          </a:xfrm>
          <a:prstGeom prst="rect">
            <a:avLst/>
          </a:prstGeom>
        </p:spPr>
        <p:txBody>
          <a:bodyPr wrap="none" fromWordArt="1">
            <a:prstTxWarp prst="textPlain">
              <a:avLst>
                <a:gd name="adj" fmla="val 50000"/>
              </a:avLst>
            </a:prstTxWarp>
            <a:normAutofit/>
          </a:bodyPr>
          <a:p>
            <a:pPr algn="ctr"/>
            <a:r>
              <a:rPr lang="en-US" sz="3600" b="1">
                <a:ln w="9525" cap="flat" cmpd="sng">
                  <a:solidFill>
                    <a:srgbClr val="FF0000"/>
                  </a:solidFill>
                  <a:prstDash val="solid"/>
                  <a:headEnd type="none" w="med" len="med"/>
                  <a:tailEnd type="none" w="med" len="med"/>
                </a:ln>
                <a:solidFill>
                  <a:srgbClr val="FF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TỌA ĐÀM</a:t>
            </a:r>
            <a:endParaRPr lang="en-US" sz="3600" b="1">
              <a:ln w="9525" cap="flat" cmpd="sng">
                <a:solidFill>
                  <a:srgbClr val="FF0000"/>
                </a:solidFill>
                <a:prstDash val="solid"/>
                <a:headEnd type="none" w="med" len="med"/>
                <a:tailEnd type="none" w="med" len="med"/>
              </a:ln>
              <a:solidFill>
                <a:srgbClr val="FF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a:r>
              <a:rPr lang="en-US" sz="3600" b="1">
                <a:ln w="9525" cap="flat" cmpd="sng">
                  <a:solidFill>
                    <a:srgbClr val="FF0000"/>
                  </a:solidFill>
                  <a:prstDash val="solid"/>
                  <a:headEnd type="none" w="med" len="med"/>
                  <a:tailEnd type="none" w="med" len="med"/>
                </a:ln>
                <a:solidFill>
                  <a:srgbClr val="FF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KỶ NIỆM NGÀY THÀNH LẬP HỘI LIÊN HIỆP PHỤ NỮ VIỆT NAM</a:t>
            </a:r>
            <a:endParaRPr lang="en-US" sz="3600" b="1">
              <a:ln w="9525" cap="flat" cmpd="sng">
                <a:solidFill>
                  <a:srgbClr val="FF0000"/>
                </a:solidFill>
                <a:prstDash val="solid"/>
                <a:headEnd type="none" w="med" len="med"/>
                <a:tailEnd type="none" w="med" len="med"/>
              </a:ln>
              <a:solidFill>
                <a:srgbClr val="FF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a:r>
              <a:rPr lang="en-US" sz="3600" b="1">
                <a:ln w="9525" cap="flat" cmpd="sng">
                  <a:solidFill>
                    <a:srgbClr val="FF0000"/>
                  </a:solidFill>
                  <a:prstDash val="solid"/>
                  <a:headEnd type="none" w="med" len="med"/>
                  <a:tailEnd type="none" w="med" len="med"/>
                </a:ln>
                <a:solidFill>
                  <a:srgbClr val="FF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 </a:t>
            </a:r>
            <a:endParaRPr lang="en-US" sz="3600" b="1">
              <a:ln w="9525" cap="flat" cmpd="sng">
                <a:solidFill>
                  <a:srgbClr val="FF0000"/>
                </a:solidFill>
                <a:prstDash val="solid"/>
                <a:headEnd type="none" w="med" len="med"/>
                <a:tailEnd type="none" w="med" len="med"/>
              </a:ln>
              <a:solidFill>
                <a:srgbClr val="FF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
        <p:nvSpPr>
          <p:cNvPr id="4113" name="WordArt 23"/>
          <p:cNvSpPr>
            <a:spLocks noTextEdit="1"/>
          </p:cNvSpPr>
          <p:nvPr/>
        </p:nvSpPr>
        <p:spPr>
          <a:xfrm>
            <a:off x="-2438400" y="5105400"/>
            <a:ext cx="7648575" cy="400050"/>
          </a:xfrm>
          <a:prstGeom prst="rect">
            <a:avLst/>
          </a:prstGeom>
        </p:spPr>
        <p:txBody>
          <a:bodyPr wrap="none" fromWordArt="1">
            <a:prstTxWarp prst="textPlain">
              <a:avLst>
                <a:gd name="adj" fmla="val 50000"/>
              </a:avLst>
            </a:prstTxWarp>
            <a:normAutofit/>
          </a:bodyPr>
          <a:p>
            <a:pPr algn="ctr"/>
            <a:r>
              <a:rPr lang="en-US" sz="2800" b="1" i="1">
                <a:ln w="12700" cap="flat" cmpd="sng">
                  <a:solidFill>
                    <a:srgbClr val="0000FF"/>
                  </a:solidFill>
                  <a:prstDash val="solid"/>
                  <a:headEnd type="none" w="med" len="med"/>
                  <a:tailEnd type="none" w="med" len="med"/>
                </a:ln>
                <a:solidFill>
                  <a:srgbClr val="0000FF"/>
                </a:soli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Chào mừng quý đại biểu về dự Ngày phụ nữ Việt Nam</a:t>
            </a:r>
            <a:endParaRPr lang="en-US" sz="2800" b="1" i="1">
              <a:ln w="12700" cap="flat" cmpd="sng">
                <a:solidFill>
                  <a:srgbClr val="0000FF"/>
                </a:solidFill>
                <a:prstDash val="solid"/>
                <a:headEnd type="none" w="med" len="med"/>
                <a:tailEnd type="none" w="med" len="med"/>
              </a:ln>
              <a:solidFill>
                <a:srgbClr val="0000FF"/>
              </a:soli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0" fill="hold"/>
                                        <p:tgtEl>
                                          <p:spTgt spid="8"/>
                                        </p:tgtEl>
                                        <p:attrNameLst>
                                          <p:attrName>ppt_x</p:attrName>
                                        </p:attrNameLst>
                                      </p:cBhvr>
                                      <p:tavLst>
                                        <p:tav tm="0">
                                          <p:val>
                                            <p:strVal val="1+#ppt_w/2"/>
                                          </p:val>
                                        </p:tav>
                                        <p:tav tm="100000">
                                          <p:val>
                                            <p:strVal val="#ppt_x"/>
                                          </p:val>
                                        </p:tav>
                                      </p:tavLst>
                                    </p:anim>
                                    <p:anim calcmode="lin" valueType="num">
                                      <p:cBhvr additive="base">
                                        <p:cTn id="8" dur="5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500"/>
                            </p:stCondLst>
                            <p:childTnLst>
                              <p:par>
                                <p:cTn id="10" presetID="2" presetClass="entr" presetSubtype="2" repeatCount="indefinite" fill="hold" nodeType="afterEffect">
                                  <p:stCondLst>
                                    <p:cond delay="5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0" fill="hold"/>
                                        <p:tgtEl>
                                          <p:spTgt spid="9"/>
                                        </p:tgtEl>
                                        <p:attrNameLst>
                                          <p:attrName>ppt_x</p:attrName>
                                        </p:attrNameLst>
                                      </p:cBhvr>
                                      <p:tavLst>
                                        <p:tav tm="0">
                                          <p:val>
                                            <p:strVal val="1+#ppt_w/2"/>
                                          </p:val>
                                        </p:tav>
                                        <p:tav tm="100000">
                                          <p:val>
                                            <p:strVal val="#ppt_x"/>
                                          </p:val>
                                        </p:tav>
                                      </p:tavLst>
                                    </p:anim>
                                    <p:anim calcmode="lin" valueType="num">
                                      <p:cBhvr additive="base">
                                        <p:cTn id="13" dur="5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1000"/>
                            </p:stCondLst>
                            <p:childTnLst>
                              <p:par>
                                <p:cTn id="15" presetID="2" presetClass="entr" presetSubtype="2" repeatCount="indefinite" fill="hold" nodeType="afterEffect">
                                  <p:stCondLst>
                                    <p:cond delay="5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0" fill="hold"/>
                                        <p:tgtEl>
                                          <p:spTgt spid="10"/>
                                        </p:tgtEl>
                                        <p:attrNameLst>
                                          <p:attrName>ppt_x</p:attrName>
                                        </p:attrNameLst>
                                      </p:cBhvr>
                                      <p:tavLst>
                                        <p:tav tm="0">
                                          <p:val>
                                            <p:strVal val="1+#ppt_w/2"/>
                                          </p:val>
                                        </p:tav>
                                        <p:tav tm="100000">
                                          <p:val>
                                            <p:strVal val="#ppt_x"/>
                                          </p:val>
                                        </p:tav>
                                      </p:tavLst>
                                    </p:anim>
                                    <p:anim calcmode="lin" valueType="num">
                                      <p:cBhvr additive="base">
                                        <p:cTn id="18" dur="50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16500"/>
                            </p:stCondLst>
                            <p:childTnLst>
                              <p:par>
                                <p:cTn id="20" presetID="2" presetClass="entr" presetSubtype="2" repeatCount="indefinite" fill="hold" nodeType="afterEffect">
                                  <p:stCondLst>
                                    <p:cond delay="0"/>
                                  </p:stCondLst>
                                  <p:childTnLst>
                                    <p:set>
                                      <p:cBhvr>
                                        <p:cTn id="21" dur="1" fill="hold">
                                          <p:stCondLst>
                                            <p:cond delay="0"/>
                                          </p:stCondLst>
                                        </p:cTn>
                                        <p:tgtEl>
                                          <p:spTgt spid="4113"/>
                                        </p:tgtEl>
                                        <p:attrNameLst>
                                          <p:attrName>style.visibility</p:attrName>
                                        </p:attrNameLst>
                                      </p:cBhvr>
                                      <p:to>
                                        <p:strVal val="visible"/>
                                      </p:to>
                                    </p:set>
                                    <p:anim calcmode="lin" valueType="num">
                                      <p:cBhvr additive="base">
                                        <p:cTn id="22" dur="5000" fill="hold"/>
                                        <p:tgtEl>
                                          <p:spTgt spid="4113"/>
                                        </p:tgtEl>
                                        <p:attrNameLst>
                                          <p:attrName>ppt_x</p:attrName>
                                        </p:attrNameLst>
                                      </p:cBhvr>
                                      <p:tavLst>
                                        <p:tav tm="0">
                                          <p:val>
                                            <p:strVal val="1+#ppt_w/2"/>
                                          </p:val>
                                        </p:tav>
                                        <p:tav tm="100000">
                                          <p:val>
                                            <p:strVal val="#ppt_x"/>
                                          </p:val>
                                        </p:tav>
                                      </p:tavLst>
                                    </p:anim>
                                    <p:anim calcmode="lin" valueType="num">
                                      <p:cBhvr additive="base">
                                        <p:cTn id="23" dur="5000" fill="hold"/>
                                        <p:tgtEl>
                                          <p:spTgt spid="41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357358" fill="hold"/>
                                        <p:tgtEl>
                                          <p:spTgt spid="18"/>
                                        </p:tgtEl>
                                      </p:cBhvr>
                                    </p:cmd>
                                  </p:childTnLst>
                                </p:cTn>
                              </p:par>
                            </p:childTnLst>
                          </p:cTn>
                        </p:par>
                      </p:childTnLst>
                    </p:cTn>
                  </p:par>
                </p:childTnLst>
              </p:cTn>
              <p:nextCondLst>
                <p:cond evt="onClick" delay="0">
                  <p:tgtEl>
                    <p:spTgt spid="18"/>
                  </p:tgtEl>
                </p:cond>
              </p:nextCondLst>
            </p:seq>
            <p:audio>
              <p:cMediaNode>
                <p:cTn id="29"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Footer Placeholder 4"/>
          <p:cNvSpPr txBox="1">
            <a:spLocks noGrp="1"/>
          </p:cNvSpPr>
          <p:nvPr>
            <p:ph type="ftr" sz="quarter" idx="11"/>
          </p:nvPr>
        </p:nvSpPr>
        <p:spPr>
          <a:ln/>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lang="en-US" altLang="en-US" sz="1400" dirty="0"/>
              <a:t>ng</a:t>
            </a:r>
            <a:r>
              <a:rPr lang="en-US" altLang="en-US" sz="1400" dirty="0">
                <a:latin typeface="Arial" panose="020B0604020202020204" pitchFamily="34" charset="0"/>
              </a:rPr>
              <a:t>µ</a:t>
            </a:r>
            <a:r>
              <a:rPr lang="en-US" altLang="en-US" sz="1400" dirty="0"/>
              <a:t>y nh</a:t>
            </a:r>
            <a:r>
              <a:rPr lang="en-US" altLang="en-US" sz="1400" dirty="0">
                <a:latin typeface="Arial" panose="020B0604020202020204" pitchFamily="34" charset="0"/>
              </a:rPr>
              <a:t>µ</a:t>
            </a:r>
            <a:r>
              <a:rPr lang="en-US" altLang="en-US" sz="1400" dirty="0"/>
              <a:t>gi¸oviÖt nam 20-11</a:t>
            </a:r>
            <a:endParaRPr lang="en-US" altLang="en-US" sz="1400" dirty="0"/>
          </a:p>
        </p:txBody>
      </p:sp>
      <p:sp>
        <p:nvSpPr>
          <p:cNvPr id="147458" name="AutoShape 2"/>
          <p:cNvSpPr>
            <a:spLocks noChangeArrowheads="1"/>
          </p:cNvSpPr>
          <p:nvPr/>
        </p:nvSpPr>
        <p:spPr bwMode="auto">
          <a:xfrm>
            <a:off x="7772400" y="228600"/>
            <a:ext cx="1143000" cy="990600"/>
          </a:xfrm>
          <a:prstGeom prst="hexagon">
            <a:avLst>
              <a:gd name="adj" fmla="val 28846"/>
              <a:gd name="vf" fmla="val 115470"/>
            </a:avLst>
          </a:prstGeom>
          <a:gradFill rotWithShape="1">
            <a:gsLst>
              <a:gs pos="0">
                <a:srgbClr val="6699FF"/>
              </a:gs>
              <a:gs pos="50000">
                <a:schemeClr val="bg1"/>
              </a:gs>
              <a:gs pos="100000">
                <a:srgbClr val="6699FF"/>
              </a:gs>
            </a:gsLst>
            <a:lin ang="5400000" scaled="1"/>
          </a:gradFill>
          <a:ln w="38100">
            <a:solidFill>
              <a:srgbClr val="FFFF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147459" name="Text Box 3"/>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00</a:t>
            </a:r>
            <a:endParaRPr lang="en-US" altLang="en-US" sz="4800" b="1" dirty="0">
              <a:latin typeface=".VnTimeH" pitchFamily="34" charset="0"/>
            </a:endParaRPr>
          </a:p>
        </p:txBody>
      </p:sp>
      <p:sp>
        <p:nvSpPr>
          <p:cNvPr id="147460" name="Text Box 4"/>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02</a:t>
            </a:r>
            <a:endParaRPr lang="en-US" altLang="en-US" sz="4800" b="1" dirty="0">
              <a:latin typeface=".VnTimeH" pitchFamily="34" charset="0"/>
            </a:endParaRPr>
          </a:p>
        </p:txBody>
      </p:sp>
      <p:sp>
        <p:nvSpPr>
          <p:cNvPr id="147461" name="Text Box 5"/>
          <p:cNvSpPr txBox="1"/>
          <p:nvPr/>
        </p:nvSpPr>
        <p:spPr>
          <a:xfrm>
            <a:off x="7881938" y="298450"/>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03</a:t>
            </a:r>
            <a:endParaRPr lang="en-US" altLang="en-US" sz="4800" b="1" dirty="0">
              <a:latin typeface=".VnTimeH" pitchFamily="34" charset="0"/>
            </a:endParaRPr>
          </a:p>
        </p:txBody>
      </p:sp>
      <p:sp>
        <p:nvSpPr>
          <p:cNvPr id="147462" name="Text Box 6"/>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10</a:t>
            </a:r>
            <a:endParaRPr lang="en-US" altLang="en-US" sz="4800" b="1" dirty="0">
              <a:latin typeface=".VnTimeH" pitchFamily="34" charset="0"/>
            </a:endParaRPr>
          </a:p>
        </p:txBody>
      </p:sp>
      <p:sp>
        <p:nvSpPr>
          <p:cNvPr id="147463" name="Text Box 7"/>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04</a:t>
            </a:r>
            <a:endParaRPr lang="en-US" altLang="en-US" sz="4800" b="1" dirty="0">
              <a:latin typeface=".VnTimeH" pitchFamily="34" charset="0"/>
            </a:endParaRPr>
          </a:p>
        </p:txBody>
      </p:sp>
      <p:sp>
        <p:nvSpPr>
          <p:cNvPr id="147464" name="Text Box 8"/>
          <p:cNvSpPr txBox="1"/>
          <p:nvPr/>
        </p:nvSpPr>
        <p:spPr>
          <a:xfrm>
            <a:off x="7877175" y="300038"/>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08</a:t>
            </a:r>
            <a:endParaRPr lang="en-US" altLang="en-US" sz="4800" b="1" dirty="0">
              <a:latin typeface=".VnTimeH" pitchFamily="34" charset="0"/>
            </a:endParaRPr>
          </a:p>
        </p:txBody>
      </p:sp>
      <p:sp>
        <p:nvSpPr>
          <p:cNvPr id="147465" name="Text Box 9"/>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05</a:t>
            </a:r>
            <a:endParaRPr lang="en-US" altLang="en-US" sz="4800" b="1" dirty="0">
              <a:latin typeface=".VnTimeH" pitchFamily="34" charset="0"/>
            </a:endParaRPr>
          </a:p>
        </p:txBody>
      </p:sp>
      <p:sp>
        <p:nvSpPr>
          <p:cNvPr id="147466" name="Text Box 10"/>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09</a:t>
            </a:r>
            <a:endParaRPr lang="en-US" altLang="en-US" sz="4800" b="1" dirty="0">
              <a:latin typeface=".VnTimeH" pitchFamily="34" charset="0"/>
            </a:endParaRPr>
          </a:p>
        </p:txBody>
      </p:sp>
      <p:sp>
        <p:nvSpPr>
          <p:cNvPr id="147467" name="Text Box 11"/>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06</a:t>
            </a:r>
            <a:endParaRPr lang="en-US" altLang="en-US" sz="4800" b="1" dirty="0">
              <a:latin typeface=".VnTimeH" pitchFamily="34" charset="0"/>
            </a:endParaRPr>
          </a:p>
        </p:txBody>
      </p:sp>
      <p:sp>
        <p:nvSpPr>
          <p:cNvPr id="147468" name="Text Box 12"/>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07</a:t>
            </a:r>
            <a:endParaRPr lang="en-US" altLang="en-US" sz="4800" b="1" dirty="0">
              <a:latin typeface=".VnTimeH" pitchFamily="34" charset="0"/>
            </a:endParaRPr>
          </a:p>
        </p:txBody>
      </p:sp>
      <p:sp>
        <p:nvSpPr>
          <p:cNvPr id="147469" name="Text Box 13"/>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01</a:t>
            </a:r>
            <a:endParaRPr lang="en-US" altLang="en-US" sz="4800" b="1" dirty="0">
              <a:latin typeface=".VnTimeH" pitchFamily="34" charset="0"/>
            </a:endParaRPr>
          </a:p>
        </p:txBody>
      </p:sp>
      <p:sp>
        <p:nvSpPr>
          <p:cNvPr id="33807" name="AutoShape 24">
            <a:hlinkClick r:id="" action="ppaction://noaction"/>
          </p:cNvPr>
          <p:cNvSpPr/>
          <p:nvPr/>
        </p:nvSpPr>
        <p:spPr>
          <a:xfrm rot="10800000">
            <a:off x="8229600" y="6477000"/>
            <a:ext cx="914400" cy="381000"/>
          </a:xfrm>
          <a:prstGeom prst="homePlate">
            <a:avLst>
              <a:gd name="adj" fmla="val 60000"/>
            </a:avLst>
          </a:prstGeom>
          <a:solidFill>
            <a:srgbClr val="FFFF00"/>
          </a:solidFill>
          <a:ln w="9525" cap="flat" cmpd="sng">
            <a:solidFill>
              <a:schemeClr val="tx1"/>
            </a:solidFill>
            <a:prstDash val="solid"/>
            <a:miter/>
            <a:headEnd type="none" w="med" len="med"/>
            <a:tailEnd type="none" w="med" len="med"/>
          </a:ln>
        </p:spPr>
        <p:txBody>
          <a:bodyPr rot="10800000" wrap="none" anchor="ctr" anchorCtr="0"/>
          <a:p>
            <a:pPr algn="ctr" eaLnBrk="1" hangingPunct="1"/>
            <a:r>
              <a:rPr lang="en-US" altLang="en-US" b="1" dirty="0">
                <a:solidFill>
                  <a:schemeClr val="accent2"/>
                </a:solidFill>
                <a:latin typeface="Arial" panose="020B0604020202020204" pitchFamily="34" charset="0"/>
                <a:hlinkClick r:id="" action="ppaction://noaction"/>
              </a:rPr>
              <a:t>Slide</a:t>
            </a:r>
            <a:endParaRPr lang="en-US" altLang="en-US" b="1" dirty="0">
              <a:solidFill>
                <a:schemeClr val="accent2"/>
              </a:solidFill>
              <a:latin typeface="Arial" panose="020B0604020202020204" pitchFamily="34" charset="0"/>
            </a:endParaRPr>
          </a:p>
        </p:txBody>
      </p:sp>
      <p:pic>
        <p:nvPicPr>
          <p:cNvPr id="147481" name="Picture 25">
            <a:hlinkClick r:id="" action="ppaction://media"/>
          </p:cNvPr>
          <p:cNvPicPr>
            <a:picLocks noRot="1" noChangeAspect="1"/>
          </p:cNvPicPr>
          <p:nvPr>
            <a:wavAudioFile r:embed="rId1" name="j0214098.wav"/>
          </p:nvPr>
        </p:nvPicPr>
        <p:blipFill>
          <a:blip r:embed="rId2"/>
          <a:stretch>
            <a:fillRect/>
          </a:stretch>
        </p:blipFill>
        <p:spPr>
          <a:xfrm>
            <a:off x="8610600" y="4876800"/>
            <a:ext cx="304800" cy="304800"/>
          </a:xfrm>
          <a:prstGeom prst="rect">
            <a:avLst/>
          </a:prstGeom>
          <a:noFill/>
          <a:ln w="9525">
            <a:noFill/>
          </a:ln>
        </p:spPr>
      </p:pic>
      <p:sp>
        <p:nvSpPr>
          <p:cNvPr id="33809" name="WordArt 26"/>
          <p:cNvSpPr>
            <a:spLocks noTextEdit="1"/>
          </p:cNvSpPr>
          <p:nvPr/>
        </p:nvSpPr>
        <p:spPr>
          <a:xfrm>
            <a:off x="2743200" y="171450"/>
            <a:ext cx="4391025" cy="361950"/>
          </a:xfrm>
          <a:prstGeom prst="rect">
            <a:avLst/>
          </a:prstGeom>
        </p:spPr>
        <p:txBody>
          <a:bodyPr wrap="none" fromWordArt="1">
            <a:prstTxWarp prst="textPlain">
              <a:avLst>
                <a:gd name="adj" fmla="val 50000"/>
              </a:avLst>
            </a:prstTxWarp>
            <a:normAutofit/>
          </a:bodyPr>
          <a:p>
            <a:pPr algn="ctr"/>
            <a:r>
              <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Times New Roman" panose="02020603050405020304" pitchFamily="18" charset="0"/>
                <a:ea typeface="Times New Roman" panose="02020603050405020304" pitchFamily="18" charset="0"/>
              </a:rPr>
              <a:t>Phần thi kiến thức</a:t>
            </a:r>
            <a:endPar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Times New Roman" panose="02020603050405020304" pitchFamily="18" charset="0"/>
              <a:ea typeface="Times New Roman" panose="02020603050405020304" pitchFamily="18" charset="0"/>
            </a:endParaRPr>
          </a:p>
        </p:txBody>
      </p:sp>
      <p:sp>
        <p:nvSpPr>
          <p:cNvPr id="33810" name="Oval 6"/>
          <p:cNvSpPr/>
          <p:nvPr/>
        </p:nvSpPr>
        <p:spPr>
          <a:xfrm>
            <a:off x="304800" y="76200"/>
            <a:ext cx="990600" cy="685800"/>
          </a:xfrm>
          <a:prstGeom prst="ellipse">
            <a:avLst/>
          </a:prstGeom>
          <a:solidFill>
            <a:srgbClr val="F7FB5F"/>
          </a:solidFill>
          <a:ln w="9525" cap="flat" cmpd="sng">
            <a:solidFill>
              <a:schemeClr val="tx1"/>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1800" dirty="0">
                <a:latin typeface=".VnVogueH" pitchFamily="34" charset="0"/>
              </a:rPr>
              <a:t>Câu 5</a:t>
            </a:r>
            <a:endParaRPr lang="en-US" altLang="en-US" sz="1800" dirty="0">
              <a:latin typeface=".VnVogueH" pitchFamily="34" charset="0"/>
            </a:endParaRPr>
          </a:p>
        </p:txBody>
      </p:sp>
      <p:sp>
        <p:nvSpPr>
          <p:cNvPr id="33811" name="Text Box 28"/>
          <p:cNvSpPr txBox="1"/>
          <p:nvPr/>
        </p:nvSpPr>
        <p:spPr>
          <a:xfrm>
            <a:off x="2514600" y="6172200"/>
            <a:ext cx="3657600" cy="457200"/>
          </a:xfrm>
          <a:prstGeom prst="rect">
            <a:avLst/>
          </a:prstGeom>
          <a:solidFill>
            <a:srgbClr val="F2FAA4"/>
          </a:solidFill>
          <a:ln w="9525">
            <a:noFill/>
          </a:ln>
        </p:spPr>
        <p:txBody>
          <a:bodyPr>
            <a:spAutoFit/>
          </a:bodyPr>
          <a:p>
            <a:pPr algn="ctr" eaLnBrk="1" hangingPunct="1">
              <a:spcBef>
                <a:spcPct val="50000"/>
              </a:spcBef>
            </a:pPr>
            <a:r>
              <a:rPr lang="en-US" altLang="en-US" sz="2400" dirty="0">
                <a:solidFill>
                  <a:srgbClr val="FF0066"/>
                </a:solidFill>
                <a:latin typeface=".VnAristote" pitchFamily="34" charset="0"/>
              </a:rPr>
              <a:t>20-/10</a:t>
            </a:r>
            <a:endParaRPr lang="en-US" altLang="en-US" sz="2400" dirty="0">
              <a:solidFill>
                <a:srgbClr val="FF0066"/>
              </a:solidFill>
              <a:latin typeface=".VnAristote" pitchFamily="34" charset="0"/>
            </a:endParaRPr>
          </a:p>
        </p:txBody>
      </p:sp>
      <p:sp>
        <p:nvSpPr>
          <p:cNvPr id="190475" name="Text Box 11"/>
          <p:cNvSpPr txBox="1"/>
          <p:nvPr/>
        </p:nvSpPr>
        <p:spPr>
          <a:xfrm>
            <a:off x="1524000" y="3352800"/>
            <a:ext cx="6324600" cy="579438"/>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endParaRPr lang="en-US" altLang="en-US" b="1" dirty="0">
              <a:solidFill>
                <a:srgbClr val="0000FF"/>
              </a:solidFill>
              <a:latin typeface="Times New Roman" panose="02020603050405020304" pitchFamily="18" charset="0"/>
            </a:endParaRPr>
          </a:p>
        </p:txBody>
      </p:sp>
      <p:pic>
        <p:nvPicPr>
          <p:cNvPr id="33813" name="Picture 8" descr="IMG_0141"/>
          <p:cNvPicPr>
            <a:picLocks noChangeAspect="1"/>
          </p:cNvPicPr>
          <p:nvPr/>
        </p:nvPicPr>
        <p:blipFill>
          <a:blip r:embed="rId3"/>
          <a:stretch>
            <a:fillRect/>
          </a:stretch>
        </p:blipFill>
        <p:spPr>
          <a:xfrm>
            <a:off x="228600" y="1295400"/>
            <a:ext cx="8305800" cy="4419600"/>
          </a:xfrm>
          <a:prstGeom prst="rect">
            <a:avLst/>
          </a:prstGeom>
          <a:noFill/>
          <a:ln w="9525">
            <a:noFill/>
          </a:ln>
        </p:spPr>
      </p:pic>
      <p:sp>
        <p:nvSpPr>
          <p:cNvPr id="197641" name="Text Box 9"/>
          <p:cNvSpPr txBox="1"/>
          <p:nvPr/>
        </p:nvSpPr>
        <p:spPr>
          <a:xfrm>
            <a:off x="2438400" y="5805488"/>
            <a:ext cx="4535488" cy="519112"/>
          </a:xfrm>
          <a:prstGeom prst="rect">
            <a:avLst/>
          </a:prstGeom>
          <a:noFill/>
          <a:ln w="9525">
            <a:noFill/>
          </a:ln>
        </p:spPr>
        <p:txBody>
          <a:bodyPr wrap="none">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2800" b="1" dirty="0">
                <a:latin typeface="Times New Roman" panose="02020603050405020304" pitchFamily="18" charset="0"/>
              </a:rPr>
              <a:t>Đây là hình ảnh gì ? Ở đâu ?</a:t>
            </a:r>
            <a:endParaRPr lang="en-US" altLang="en-US" sz="2800" b="1" dirty="0">
              <a:latin typeface="Times New Roman" panose="02020603050405020304" pitchFamily="18" charset="0"/>
            </a:endParaRPr>
          </a:p>
        </p:txBody>
      </p:sp>
      <p:sp>
        <p:nvSpPr>
          <p:cNvPr id="197642" name="Text Box 10"/>
          <p:cNvSpPr txBox="1"/>
          <p:nvPr/>
        </p:nvSpPr>
        <p:spPr>
          <a:xfrm>
            <a:off x="762000" y="5645150"/>
            <a:ext cx="8077200" cy="946150"/>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2800" b="1" dirty="0">
                <a:solidFill>
                  <a:srgbClr val="0000FF"/>
                </a:solidFill>
                <a:latin typeface="Times New Roman" panose="02020603050405020304" pitchFamily="18" charset="0"/>
              </a:rPr>
              <a:t>Lăng mộ 10 cô gái thanh niên xung phong ở Ngã ba Đồng Lộc</a:t>
            </a:r>
            <a:endParaRPr lang="en-US" altLang="en-US" sz="2800" b="1" dirty="0">
              <a:solidFill>
                <a:srgbClr val="0000FF"/>
              </a:solidFill>
              <a:latin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2000" fill="hold" nodeType="afterEffect">
                                  <p:stCondLst>
                                    <p:cond delay="0"/>
                                  </p:stCondLst>
                                  <p:childTnLst>
                                    <p:set>
                                      <p:cBhvr>
                                        <p:cTn id="6" dur="1" fill="hold">
                                          <p:stCondLst>
                                            <p:cond delay="0"/>
                                          </p:stCondLst>
                                        </p:cTn>
                                        <p:tgtEl>
                                          <p:spTgt spid="33809"/>
                                        </p:tgtEl>
                                        <p:attrNameLst>
                                          <p:attrName>style.visibility</p:attrName>
                                        </p:attrNameLst>
                                      </p:cBhvr>
                                      <p:to>
                                        <p:strVal val="visible"/>
                                      </p:to>
                                    </p:set>
                                    <p:anim calcmode="lin" valueType="num">
                                      <p:cBhvr>
                                        <p:cTn id="7" dur="1000" fill="hold"/>
                                        <p:tgtEl>
                                          <p:spTgt spid="33809"/>
                                        </p:tgtEl>
                                        <p:attrNameLst>
                                          <p:attrName>ppt_w</p:attrName>
                                        </p:attrNameLst>
                                      </p:cBhvr>
                                      <p:tavLst>
                                        <p:tav tm="0">
                                          <p:val>
                                            <p:fltVal val="0.000000"/>
                                          </p:val>
                                        </p:tav>
                                        <p:tav tm="100000">
                                          <p:val>
                                            <p:strVal val="#ppt_w"/>
                                          </p:val>
                                        </p:tav>
                                      </p:tavLst>
                                    </p:anim>
                                    <p:anim calcmode="lin" valueType="num">
                                      <p:cBhvr>
                                        <p:cTn id="8" dur="1000" fill="hold"/>
                                        <p:tgtEl>
                                          <p:spTgt spid="33809"/>
                                        </p:tgtEl>
                                        <p:attrNameLst>
                                          <p:attrName>ppt_h</p:attrName>
                                        </p:attrNameLst>
                                      </p:cBhvr>
                                      <p:tavLst>
                                        <p:tav tm="0">
                                          <p:val>
                                            <p:fltVal val="0.000000"/>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47462"/>
                                        </p:tgtEl>
                                        <p:attrNameLst>
                                          <p:attrName>style.visibility</p:attrName>
                                        </p:attrNameLst>
                                      </p:cBhvr>
                                      <p:to>
                                        <p:strVal val="visible"/>
                                      </p:to>
                                    </p:set>
                                    <p:animEffect transition="in" filter="fade">
                                      <p:cBhvr>
                                        <p:cTn id="12" dur="1000"/>
                                        <p:tgtEl>
                                          <p:spTgt spid="147462"/>
                                        </p:tgtEl>
                                      </p:cBhvr>
                                    </p:animEffect>
                                  </p:childTnLst>
                                  <p:subTnLst>
                                    <p:set>
                                      <p:cBhvr override="childStyle">
                                        <p:cTn dur="1" fill="hold" display="0" masterRel="sameClick" afterEffect="1">
                                          <p:stCondLst>
                                            <p:cond evt="end" delay="0">
                                              <p:tn val="10"/>
                                            </p:cond>
                                          </p:stCondLst>
                                        </p:cTn>
                                        <p:tgtEl>
                                          <p:spTgt spid="147462"/>
                                        </p:tgtEl>
                                        <p:attrNameLst>
                                          <p:attrName>style.visibility</p:attrName>
                                        </p:attrNameLst>
                                      </p:cBhvr>
                                      <p:to>
                                        <p:strVal val="hidden"/>
                                      </p:to>
                                    </p:se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47466"/>
                                        </p:tgtEl>
                                        <p:attrNameLst>
                                          <p:attrName>style.visibility</p:attrName>
                                        </p:attrNameLst>
                                      </p:cBhvr>
                                      <p:to>
                                        <p:strVal val="visible"/>
                                      </p:to>
                                    </p:set>
                                    <p:animEffect transition="in" filter="fade">
                                      <p:cBhvr>
                                        <p:cTn id="16" dur="1000"/>
                                        <p:tgtEl>
                                          <p:spTgt spid="147466"/>
                                        </p:tgtEl>
                                      </p:cBhvr>
                                    </p:animEffect>
                                  </p:childTnLst>
                                  <p:subTnLst>
                                    <p:set>
                                      <p:cBhvr override="childStyle">
                                        <p:cTn dur="1" fill="hold" display="0" masterRel="sameClick" afterEffect="1">
                                          <p:stCondLst>
                                            <p:cond evt="end" delay="0">
                                              <p:tn val="14"/>
                                            </p:cond>
                                          </p:stCondLst>
                                        </p:cTn>
                                        <p:tgtEl>
                                          <p:spTgt spid="147466"/>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47464"/>
                                        </p:tgtEl>
                                        <p:attrNameLst>
                                          <p:attrName>style.visibility</p:attrName>
                                        </p:attrNameLst>
                                      </p:cBhvr>
                                      <p:to>
                                        <p:strVal val="visible"/>
                                      </p:to>
                                    </p:set>
                                    <p:animEffect transition="in" filter="fade">
                                      <p:cBhvr>
                                        <p:cTn id="20" dur="1000"/>
                                        <p:tgtEl>
                                          <p:spTgt spid="147464"/>
                                        </p:tgtEl>
                                      </p:cBhvr>
                                    </p:animEffect>
                                  </p:childTnLst>
                                  <p:subTnLst>
                                    <p:set>
                                      <p:cBhvr override="childStyle">
                                        <p:cTn dur="1" fill="hold" display="0" masterRel="sameClick" afterEffect="1">
                                          <p:stCondLst>
                                            <p:cond evt="end" delay="0">
                                              <p:tn val="18"/>
                                            </p:cond>
                                          </p:stCondLst>
                                        </p:cTn>
                                        <p:tgtEl>
                                          <p:spTgt spid="147464"/>
                                        </p:tgtEl>
                                        <p:attrNameLst>
                                          <p:attrName>style.visibility</p:attrName>
                                        </p:attrNameLst>
                                      </p:cBhvr>
                                      <p:to>
                                        <p:strVal val="hidden"/>
                                      </p:to>
                                    </p:se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47468"/>
                                        </p:tgtEl>
                                        <p:attrNameLst>
                                          <p:attrName>style.visibility</p:attrName>
                                        </p:attrNameLst>
                                      </p:cBhvr>
                                      <p:to>
                                        <p:strVal val="visible"/>
                                      </p:to>
                                    </p:set>
                                    <p:animEffect transition="in" filter="fade">
                                      <p:cBhvr>
                                        <p:cTn id="24" dur="1000"/>
                                        <p:tgtEl>
                                          <p:spTgt spid="147468"/>
                                        </p:tgtEl>
                                      </p:cBhvr>
                                    </p:animEffect>
                                  </p:childTnLst>
                                  <p:subTnLst>
                                    <p:set>
                                      <p:cBhvr override="childStyle">
                                        <p:cTn dur="1" fill="hold" display="0" masterRel="sameClick" afterEffect="1">
                                          <p:stCondLst>
                                            <p:cond evt="end" delay="0">
                                              <p:tn val="22"/>
                                            </p:cond>
                                          </p:stCondLst>
                                        </p:cTn>
                                        <p:tgtEl>
                                          <p:spTgt spid="147468"/>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147467"/>
                                        </p:tgtEl>
                                        <p:attrNameLst>
                                          <p:attrName>style.visibility</p:attrName>
                                        </p:attrNameLst>
                                      </p:cBhvr>
                                      <p:to>
                                        <p:strVal val="visible"/>
                                      </p:to>
                                    </p:set>
                                    <p:animEffect transition="in" filter="fade">
                                      <p:cBhvr>
                                        <p:cTn id="28" dur="1000"/>
                                        <p:tgtEl>
                                          <p:spTgt spid="147467"/>
                                        </p:tgtEl>
                                      </p:cBhvr>
                                    </p:animEffect>
                                  </p:childTnLst>
                                  <p:subTnLst>
                                    <p:set>
                                      <p:cBhvr override="childStyle">
                                        <p:cTn dur="1" fill="hold" display="0" masterRel="sameClick" afterEffect="1">
                                          <p:stCondLst>
                                            <p:cond evt="end" delay="0">
                                              <p:tn val="26"/>
                                            </p:cond>
                                          </p:stCondLst>
                                        </p:cTn>
                                        <p:tgtEl>
                                          <p:spTgt spid="147467"/>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147465"/>
                                        </p:tgtEl>
                                        <p:attrNameLst>
                                          <p:attrName>style.visibility</p:attrName>
                                        </p:attrNameLst>
                                      </p:cBhvr>
                                      <p:to>
                                        <p:strVal val="visible"/>
                                      </p:to>
                                    </p:set>
                                    <p:animEffect transition="in" filter="fade">
                                      <p:cBhvr>
                                        <p:cTn id="32" dur="1000"/>
                                        <p:tgtEl>
                                          <p:spTgt spid="147465"/>
                                        </p:tgtEl>
                                      </p:cBhvr>
                                    </p:animEffect>
                                  </p:childTnLst>
                                  <p:subTnLst>
                                    <p:set>
                                      <p:cBhvr override="childStyle">
                                        <p:cTn dur="1" fill="hold" display="0" masterRel="sameClick" afterEffect="1">
                                          <p:stCondLst>
                                            <p:cond evt="end" delay="0">
                                              <p:tn val="30"/>
                                            </p:cond>
                                          </p:stCondLst>
                                        </p:cTn>
                                        <p:tgtEl>
                                          <p:spTgt spid="147465"/>
                                        </p:tgtEl>
                                        <p:attrNameLst>
                                          <p:attrName>style.visibility</p:attrName>
                                        </p:attrNameLst>
                                      </p:cBhvr>
                                      <p:to>
                                        <p:strVal val="hidden"/>
                                      </p:to>
                                    </p:se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147463"/>
                                        </p:tgtEl>
                                        <p:attrNameLst>
                                          <p:attrName>style.visibility</p:attrName>
                                        </p:attrNameLst>
                                      </p:cBhvr>
                                      <p:to>
                                        <p:strVal val="visible"/>
                                      </p:to>
                                    </p:set>
                                    <p:animEffect transition="in" filter="fade">
                                      <p:cBhvr>
                                        <p:cTn id="36" dur="1000"/>
                                        <p:tgtEl>
                                          <p:spTgt spid="147463"/>
                                        </p:tgtEl>
                                      </p:cBhvr>
                                    </p:animEffect>
                                  </p:childTnLst>
                                  <p:subTnLst>
                                    <p:set>
                                      <p:cBhvr override="childStyle">
                                        <p:cTn dur="1" fill="hold" display="0" masterRel="sameClick" afterEffect="1">
                                          <p:stCondLst>
                                            <p:cond evt="end" delay="0">
                                              <p:tn val="34"/>
                                            </p:cond>
                                          </p:stCondLst>
                                        </p:cTn>
                                        <p:tgtEl>
                                          <p:spTgt spid="147463"/>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7" fill="hold">
                            <p:stCondLst>
                              <p:cond delay="8000"/>
                            </p:stCondLst>
                            <p:childTnLst>
                              <p:par>
                                <p:cTn id="38" presetID="10" presetClass="entr" presetSubtype="0" fill="hold" grpId="0" nodeType="afterEffect">
                                  <p:stCondLst>
                                    <p:cond delay="0"/>
                                  </p:stCondLst>
                                  <p:childTnLst>
                                    <p:set>
                                      <p:cBhvr>
                                        <p:cTn id="39" dur="1" fill="hold">
                                          <p:stCondLst>
                                            <p:cond delay="0"/>
                                          </p:stCondLst>
                                        </p:cTn>
                                        <p:tgtEl>
                                          <p:spTgt spid="147461"/>
                                        </p:tgtEl>
                                        <p:attrNameLst>
                                          <p:attrName>style.visibility</p:attrName>
                                        </p:attrNameLst>
                                      </p:cBhvr>
                                      <p:to>
                                        <p:strVal val="visible"/>
                                      </p:to>
                                    </p:set>
                                    <p:animEffect transition="in" filter="fade">
                                      <p:cBhvr>
                                        <p:cTn id="40" dur="1000"/>
                                        <p:tgtEl>
                                          <p:spTgt spid="147461"/>
                                        </p:tgtEl>
                                      </p:cBhvr>
                                    </p:animEffect>
                                  </p:childTnLst>
                                  <p:subTnLst>
                                    <p:set>
                                      <p:cBhvr override="childStyle">
                                        <p:cTn dur="1" fill="hold" display="0" masterRel="sameClick" afterEffect="1">
                                          <p:stCondLst>
                                            <p:cond evt="end" delay="0">
                                              <p:tn val="38"/>
                                            </p:cond>
                                          </p:stCondLst>
                                        </p:cTn>
                                        <p:tgtEl>
                                          <p:spTgt spid="147461"/>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par>
                          <p:cTn id="41" fill="hold">
                            <p:stCondLst>
                              <p:cond delay="9000"/>
                            </p:stCondLst>
                            <p:childTnLst>
                              <p:par>
                                <p:cTn id="42" presetID="10" presetClass="entr" presetSubtype="0" fill="hold" grpId="0" nodeType="afterEffect">
                                  <p:stCondLst>
                                    <p:cond delay="0"/>
                                  </p:stCondLst>
                                  <p:childTnLst>
                                    <p:set>
                                      <p:cBhvr>
                                        <p:cTn id="43" dur="1" fill="hold">
                                          <p:stCondLst>
                                            <p:cond delay="0"/>
                                          </p:stCondLst>
                                        </p:cTn>
                                        <p:tgtEl>
                                          <p:spTgt spid="147460"/>
                                        </p:tgtEl>
                                        <p:attrNameLst>
                                          <p:attrName>style.visibility</p:attrName>
                                        </p:attrNameLst>
                                      </p:cBhvr>
                                      <p:to>
                                        <p:strVal val="visible"/>
                                      </p:to>
                                    </p:set>
                                    <p:animEffect transition="in" filter="fade">
                                      <p:cBhvr>
                                        <p:cTn id="44" dur="1000"/>
                                        <p:tgtEl>
                                          <p:spTgt spid="147460"/>
                                        </p:tgtEl>
                                      </p:cBhvr>
                                    </p:animEffect>
                                  </p:childTnLst>
                                  <p:subTnLst>
                                    <p:set>
                                      <p:cBhvr override="childStyle">
                                        <p:cTn dur="1" fill="hold" display="0" masterRel="sameClick" afterEffect="1">
                                          <p:stCondLst>
                                            <p:cond evt="end" delay="0">
                                              <p:tn val="42"/>
                                            </p:cond>
                                          </p:stCondLst>
                                        </p:cTn>
                                        <p:tgtEl>
                                          <p:spTgt spid="147460"/>
                                        </p:tgtEl>
                                        <p:attrNameLst>
                                          <p:attrName>style.visibility</p:attrName>
                                        </p:attrNameLst>
                                      </p:cBhvr>
                                      <p:to>
                                        <p:strVal val="hidden"/>
                                      </p:to>
                                    </p:se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5" fill="hold">
                            <p:stCondLst>
                              <p:cond delay="10000"/>
                            </p:stCondLst>
                            <p:childTnLst>
                              <p:par>
                                <p:cTn id="46" presetID="10" presetClass="entr" presetSubtype="0" fill="hold" grpId="0" nodeType="afterEffect">
                                  <p:stCondLst>
                                    <p:cond delay="0"/>
                                  </p:stCondLst>
                                  <p:childTnLst>
                                    <p:set>
                                      <p:cBhvr>
                                        <p:cTn id="47" dur="1" fill="hold">
                                          <p:stCondLst>
                                            <p:cond delay="0"/>
                                          </p:stCondLst>
                                        </p:cTn>
                                        <p:tgtEl>
                                          <p:spTgt spid="147469"/>
                                        </p:tgtEl>
                                        <p:attrNameLst>
                                          <p:attrName>style.visibility</p:attrName>
                                        </p:attrNameLst>
                                      </p:cBhvr>
                                      <p:to>
                                        <p:strVal val="visible"/>
                                      </p:to>
                                    </p:set>
                                    <p:animEffect transition="in" filter="fade">
                                      <p:cBhvr>
                                        <p:cTn id="48" dur="1000"/>
                                        <p:tgtEl>
                                          <p:spTgt spid="147469"/>
                                        </p:tgtEl>
                                      </p:cBhvr>
                                    </p:animEffect>
                                  </p:childTnLst>
                                  <p:subTnLst>
                                    <p:set>
                                      <p:cBhvr override="childStyle">
                                        <p:cTn dur="1" fill="hold" display="0" masterRel="sameClick" afterEffect="1">
                                          <p:stCondLst>
                                            <p:cond evt="end" delay="0">
                                              <p:tn val="46"/>
                                            </p:cond>
                                          </p:stCondLst>
                                        </p:cTn>
                                        <p:tgtEl>
                                          <p:spTgt spid="147469"/>
                                        </p:tgtEl>
                                        <p:attrNameLst>
                                          <p:attrName>style.visibility</p:attrName>
                                        </p:attrNameLst>
                                      </p:cBhvr>
                                      <p:to>
                                        <p:strVal val="hidden"/>
                                      </p:to>
                                    </p:se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49" fill="hold">
                            <p:stCondLst>
                              <p:cond delay="11000"/>
                            </p:stCondLst>
                            <p:childTnLst>
                              <p:par>
                                <p:cTn id="50" presetID="10" presetClass="entr" presetSubtype="0" fill="hold" grpId="0" nodeType="afterEffect">
                                  <p:stCondLst>
                                    <p:cond delay="0"/>
                                  </p:stCondLst>
                                  <p:childTnLst>
                                    <p:set>
                                      <p:cBhvr>
                                        <p:cTn id="51" dur="1" fill="hold">
                                          <p:stCondLst>
                                            <p:cond delay="0"/>
                                          </p:stCondLst>
                                        </p:cTn>
                                        <p:tgtEl>
                                          <p:spTgt spid="147459"/>
                                        </p:tgtEl>
                                        <p:attrNameLst>
                                          <p:attrName>style.visibility</p:attrName>
                                        </p:attrNameLst>
                                      </p:cBhvr>
                                      <p:to>
                                        <p:strVal val="visible"/>
                                      </p:to>
                                    </p:set>
                                    <p:animEffect transition="in" filter="fade">
                                      <p:cBhvr>
                                        <p:cTn id="52" dur="100"/>
                                        <p:tgtEl>
                                          <p:spTgt spid="147459"/>
                                        </p:tgtEl>
                                      </p:cBhvr>
                                    </p:animEffect>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3" fill="hold">
                            <p:stCondLst>
                              <p:cond delay="11500"/>
                            </p:stCondLst>
                            <p:childTnLst>
                              <p:par>
                                <p:cTn id="54" presetID="1" presetClass="mediacall" presetSubtype="0" fill="hold" nodeType="afterEffect">
                                  <p:stCondLst>
                                    <p:cond delay="0"/>
                                  </p:stCondLst>
                                  <p:childTnLst>
                                    <p:cmd type="call" cmd="playFrom(0.0)">
                                      <p:cBhvr>
                                        <p:cTn id="55" dur="4745" fill="hold"/>
                                        <p:tgtEl>
                                          <p:spTgt spid="147481"/>
                                        </p:tgtEl>
                                      </p:cBhvr>
                                    </p:cmd>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grpId="0" nodeType="clickEffect" nodePh="1">
                                  <p:stCondLst>
                                    <p:cond delay="0"/>
                                  </p:stCondLst>
                                  <p:endCondLst>
                                    <p:cond evt="begin" delay="0">
                                      <p:tn val="58"/>
                                    </p:cond>
                                  </p:endCondLst>
                                  <p:childTnLst>
                                    <p:set>
                                      <p:cBhvr>
                                        <p:cTn id="59" dur="1" fill="hold">
                                          <p:stCondLst>
                                            <p:cond delay="0"/>
                                          </p:stCondLst>
                                        </p:cTn>
                                        <p:tgtEl>
                                          <p:spTgt spid="190475"/>
                                        </p:tgtEl>
                                        <p:attrNameLst>
                                          <p:attrName>style.visibility</p:attrName>
                                        </p:attrNameLst>
                                      </p:cBhvr>
                                      <p:to>
                                        <p:strVal val="visible"/>
                                      </p:to>
                                    </p:set>
                                    <p:animEffect transition="in" filter="box(in)">
                                      <p:cBhvr>
                                        <p:cTn id="60" dur="500"/>
                                        <p:tgtEl>
                                          <p:spTgt spid="190475"/>
                                        </p:tgtEl>
                                      </p:cBhvr>
                                    </p:animEffect>
                                  </p:childTnLst>
                                </p:cTn>
                              </p:par>
                            </p:childTnLst>
                          </p:cTn>
                        </p:par>
                        <p:par>
                          <p:cTn id="61" fill="hold">
                            <p:stCondLst>
                              <p:cond delay="500"/>
                            </p:stCondLst>
                            <p:childTnLst>
                              <p:par>
                                <p:cTn id="62" presetID="4" presetClass="exit" presetSubtype="16" fill="hold" grpId="0" nodeType="afterEffect">
                                  <p:stCondLst>
                                    <p:cond delay="0"/>
                                  </p:stCondLst>
                                  <p:childTnLst>
                                    <p:animEffect transition="out" filter="box(in)">
                                      <p:cBhvr>
                                        <p:cTn id="63" dur="500"/>
                                        <p:tgtEl>
                                          <p:spTgt spid="197641"/>
                                        </p:tgtEl>
                                      </p:cBhvr>
                                    </p:animEffect>
                                    <p:set>
                                      <p:cBhvr>
                                        <p:cTn id="64" dur="1" fill="hold">
                                          <p:stCondLst>
                                            <p:cond delay="499"/>
                                          </p:stCondLst>
                                        </p:cTn>
                                        <p:tgtEl>
                                          <p:spTgt spid="19764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197642"/>
                                        </p:tgtEl>
                                        <p:attrNameLst>
                                          <p:attrName>style.visibility</p:attrName>
                                        </p:attrNameLst>
                                      </p:cBhvr>
                                      <p:to>
                                        <p:strVal val="visible"/>
                                      </p:to>
                                    </p:set>
                                    <p:animEffect transition="in" filter="box(in)">
                                      <p:cBhvr>
                                        <p:cTn id="69" dur="500"/>
                                        <p:tgtEl>
                                          <p:spTgt spid="1976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70" fill="hold" display="0">
                  <p:stCondLst>
                    <p:cond delay="indefinite"/>
                  </p:stCondLst>
                  <p:endCondLst>
                    <p:cond evt="onNext" delay="0">
                      <p:tgtEl>
                        <p:sldTgt/>
                      </p:tgtEl>
                    </p:cond>
                    <p:cond evt="onPrev" delay="0">
                      <p:tgtEl>
                        <p:sldTgt/>
                      </p:tgtEl>
                    </p:cond>
                    <p:cond evt="onStopAudio" delay="0">
                      <p:tgtEl>
                        <p:sldTgt/>
                      </p:tgtEl>
                    </p:cond>
                  </p:endCondLst>
                </p:cTn>
                <p:tgtEl>
                  <p:spTgt spid="147481"/>
                </p:tgtEl>
              </p:cMediaNode>
            </p:audio>
          </p:childTnLst>
        </p:cTn>
      </p:par>
    </p:tnLst>
    <p:bldLst>
      <p:bldP spid="147459" grpId="0"/>
      <p:bldP spid="147460" grpId="0"/>
      <p:bldP spid="147461" grpId="0"/>
      <p:bldP spid="147462" grpId="0"/>
      <p:bldP spid="147463" grpId="0"/>
      <p:bldP spid="147464" grpId="0"/>
      <p:bldP spid="147465" grpId="0"/>
      <p:bldP spid="147466" grpId="0"/>
      <p:bldP spid="147467" grpId="0"/>
      <p:bldP spid="147468" grpId="0"/>
      <p:bldP spid="147469" grpId="0"/>
      <p:bldP spid="190475" grpId="0"/>
      <p:bldP spid="197641" grpId="0"/>
      <p:bldP spid="1976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Footer Placeholder 4"/>
          <p:cNvSpPr txBox="1">
            <a:spLocks noGrp="1"/>
          </p:cNvSpPr>
          <p:nvPr>
            <p:ph type="ftr" sz="quarter" idx="11"/>
          </p:nvPr>
        </p:nvSpPr>
        <p:spPr>
          <a:ln/>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lang="en-US" altLang="en-US" sz="1400" dirty="0"/>
              <a:t>ng</a:t>
            </a:r>
            <a:r>
              <a:rPr lang="en-US" altLang="en-US" sz="1400" dirty="0">
                <a:latin typeface="Arial" panose="020B0604020202020204" pitchFamily="34" charset="0"/>
              </a:rPr>
              <a:t>µ</a:t>
            </a:r>
            <a:r>
              <a:rPr lang="en-US" altLang="en-US" sz="1400" dirty="0"/>
              <a:t>y nh</a:t>
            </a:r>
            <a:r>
              <a:rPr lang="en-US" altLang="en-US" sz="1400" dirty="0">
                <a:latin typeface="Arial" panose="020B0604020202020204" pitchFamily="34" charset="0"/>
              </a:rPr>
              <a:t>µ</a:t>
            </a:r>
            <a:r>
              <a:rPr lang="en-US" altLang="en-US" sz="1400" dirty="0"/>
              <a:t>gi¸oviÖt nam 20-11</a:t>
            </a:r>
            <a:endParaRPr lang="en-US" altLang="en-US" sz="1400" dirty="0"/>
          </a:p>
        </p:txBody>
      </p:sp>
      <p:sp>
        <p:nvSpPr>
          <p:cNvPr id="149506" name="AutoShape 2"/>
          <p:cNvSpPr>
            <a:spLocks noChangeArrowheads="1"/>
          </p:cNvSpPr>
          <p:nvPr/>
        </p:nvSpPr>
        <p:spPr bwMode="auto">
          <a:xfrm>
            <a:off x="7772400" y="228600"/>
            <a:ext cx="1143000" cy="990600"/>
          </a:xfrm>
          <a:prstGeom prst="hexagon">
            <a:avLst>
              <a:gd name="adj" fmla="val 28846"/>
              <a:gd name="vf" fmla="val 115470"/>
            </a:avLst>
          </a:prstGeom>
          <a:gradFill rotWithShape="1">
            <a:gsLst>
              <a:gs pos="0">
                <a:srgbClr val="6699FF"/>
              </a:gs>
              <a:gs pos="50000">
                <a:schemeClr val="bg1"/>
              </a:gs>
              <a:gs pos="100000">
                <a:srgbClr val="6699FF"/>
              </a:gs>
            </a:gsLst>
            <a:lin ang="5400000" scaled="1"/>
          </a:gradFill>
          <a:ln w="38100">
            <a:solidFill>
              <a:srgbClr val="FFFF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149507" name="Text Box 3"/>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00</a:t>
            </a:r>
            <a:endParaRPr lang="en-US" altLang="en-US" sz="4800" b="1" dirty="0">
              <a:latin typeface=".VnTimeH" pitchFamily="34" charset="0"/>
            </a:endParaRPr>
          </a:p>
        </p:txBody>
      </p:sp>
      <p:sp>
        <p:nvSpPr>
          <p:cNvPr id="149508" name="Text Box 4"/>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02</a:t>
            </a:r>
            <a:endParaRPr lang="en-US" altLang="en-US" sz="4800" b="1" dirty="0">
              <a:latin typeface=".VnTimeH" pitchFamily="34" charset="0"/>
            </a:endParaRPr>
          </a:p>
        </p:txBody>
      </p:sp>
      <p:sp>
        <p:nvSpPr>
          <p:cNvPr id="149509" name="Text Box 5"/>
          <p:cNvSpPr txBox="1"/>
          <p:nvPr/>
        </p:nvSpPr>
        <p:spPr>
          <a:xfrm>
            <a:off x="7881938" y="298450"/>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03</a:t>
            </a:r>
            <a:endParaRPr lang="en-US" altLang="en-US" sz="4800" b="1" dirty="0">
              <a:latin typeface=".VnTimeH" pitchFamily="34" charset="0"/>
            </a:endParaRPr>
          </a:p>
        </p:txBody>
      </p:sp>
      <p:sp>
        <p:nvSpPr>
          <p:cNvPr id="149510" name="Text Box 6"/>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10</a:t>
            </a:r>
            <a:endParaRPr lang="en-US" altLang="en-US" sz="4800" b="1" dirty="0">
              <a:latin typeface=".VnTimeH" pitchFamily="34" charset="0"/>
            </a:endParaRPr>
          </a:p>
        </p:txBody>
      </p:sp>
      <p:sp>
        <p:nvSpPr>
          <p:cNvPr id="149511" name="Text Box 7"/>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04</a:t>
            </a:r>
            <a:endParaRPr lang="en-US" altLang="en-US" sz="4800" b="1" dirty="0">
              <a:latin typeface=".VnTimeH" pitchFamily="34" charset="0"/>
            </a:endParaRPr>
          </a:p>
        </p:txBody>
      </p:sp>
      <p:sp>
        <p:nvSpPr>
          <p:cNvPr id="149512" name="Text Box 8"/>
          <p:cNvSpPr txBox="1"/>
          <p:nvPr/>
        </p:nvSpPr>
        <p:spPr>
          <a:xfrm>
            <a:off x="7877175" y="300038"/>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08</a:t>
            </a:r>
            <a:endParaRPr lang="en-US" altLang="en-US" sz="4800" b="1" dirty="0">
              <a:latin typeface=".VnTimeH" pitchFamily="34" charset="0"/>
            </a:endParaRPr>
          </a:p>
        </p:txBody>
      </p:sp>
      <p:sp>
        <p:nvSpPr>
          <p:cNvPr id="149513" name="Text Box 9"/>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05</a:t>
            </a:r>
            <a:endParaRPr lang="en-US" altLang="en-US" sz="4800" b="1" dirty="0">
              <a:latin typeface=".VnTimeH" pitchFamily="34" charset="0"/>
            </a:endParaRPr>
          </a:p>
        </p:txBody>
      </p:sp>
      <p:sp>
        <p:nvSpPr>
          <p:cNvPr id="149514" name="Text Box 10"/>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09</a:t>
            </a:r>
            <a:endParaRPr lang="en-US" altLang="en-US" sz="4800" b="1" dirty="0">
              <a:latin typeface=".VnTimeH" pitchFamily="34" charset="0"/>
            </a:endParaRPr>
          </a:p>
        </p:txBody>
      </p:sp>
      <p:sp>
        <p:nvSpPr>
          <p:cNvPr id="149515" name="Text Box 11"/>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06</a:t>
            </a:r>
            <a:endParaRPr lang="en-US" altLang="en-US" sz="4800" b="1" dirty="0">
              <a:latin typeface=".VnTimeH" pitchFamily="34" charset="0"/>
            </a:endParaRPr>
          </a:p>
        </p:txBody>
      </p:sp>
      <p:sp>
        <p:nvSpPr>
          <p:cNvPr id="149516" name="Text Box 12"/>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07</a:t>
            </a:r>
            <a:endParaRPr lang="en-US" altLang="en-US" sz="4800" b="1" dirty="0">
              <a:latin typeface=".VnTimeH" pitchFamily="34" charset="0"/>
            </a:endParaRPr>
          </a:p>
        </p:txBody>
      </p:sp>
      <p:sp>
        <p:nvSpPr>
          <p:cNvPr id="149517" name="Text Box 13"/>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01</a:t>
            </a:r>
            <a:endParaRPr lang="en-US" altLang="en-US" sz="4800" b="1" dirty="0">
              <a:latin typeface=".VnTimeH" pitchFamily="34" charset="0"/>
            </a:endParaRPr>
          </a:p>
        </p:txBody>
      </p:sp>
      <p:sp>
        <p:nvSpPr>
          <p:cNvPr id="35855" name="AutoShape 19">
            <a:hlinkClick r:id="" action="ppaction://noaction"/>
          </p:cNvPr>
          <p:cNvSpPr/>
          <p:nvPr/>
        </p:nvSpPr>
        <p:spPr>
          <a:xfrm rot="10800000">
            <a:off x="8229600" y="6477000"/>
            <a:ext cx="914400" cy="381000"/>
          </a:xfrm>
          <a:prstGeom prst="homePlate">
            <a:avLst>
              <a:gd name="adj" fmla="val 60000"/>
            </a:avLst>
          </a:prstGeom>
          <a:solidFill>
            <a:srgbClr val="FFFF00"/>
          </a:solidFill>
          <a:ln w="9525" cap="flat" cmpd="sng">
            <a:solidFill>
              <a:schemeClr val="tx1"/>
            </a:solidFill>
            <a:prstDash val="solid"/>
            <a:miter/>
            <a:headEnd type="none" w="med" len="med"/>
            <a:tailEnd type="none" w="med" len="med"/>
          </a:ln>
        </p:spPr>
        <p:txBody>
          <a:bodyPr rot="10800000" wrap="none" anchor="ctr" anchorCtr="0"/>
          <a:p>
            <a:pPr algn="ctr" eaLnBrk="1" hangingPunct="1"/>
            <a:r>
              <a:rPr lang="en-US" altLang="en-US" b="1" dirty="0">
                <a:solidFill>
                  <a:schemeClr val="accent2"/>
                </a:solidFill>
                <a:latin typeface="Arial" panose="020B0604020202020204" pitchFamily="34" charset="0"/>
                <a:hlinkClick r:id="" action="ppaction://noaction"/>
              </a:rPr>
              <a:t>Slide</a:t>
            </a:r>
            <a:endParaRPr lang="en-US" altLang="en-US" b="1" dirty="0">
              <a:solidFill>
                <a:schemeClr val="accent2"/>
              </a:solidFill>
              <a:latin typeface="Arial" panose="020B0604020202020204" pitchFamily="34" charset="0"/>
            </a:endParaRPr>
          </a:p>
        </p:txBody>
      </p:sp>
      <p:sp>
        <p:nvSpPr>
          <p:cNvPr id="35856" name="Text Box 20"/>
          <p:cNvSpPr txBox="1"/>
          <p:nvPr/>
        </p:nvSpPr>
        <p:spPr>
          <a:xfrm>
            <a:off x="2438400" y="6096000"/>
            <a:ext cx="3657600" cy="457200"/>
          </a:xfrm>
          <a:prstGeom prst="rect">
            <a:avLst/>
          </a:prstGeom>
          <a:solidFill>
            <a:srgbClr val="F2FAA4"/>
          </a:solidFill>
          <a:ln w="9525">
            <a:noFill/>
          </a:ln>
        </p:spPr>
        <p:txBody>
          <a:bodyPr>
            <a:spAutoFit/>
          </a:bodyPr>
          <a:p>
            <a:pPr algn="ctr" eaLnBrk="1" hangingPunct="1">
              <a:spcBef>
                <a:spcPct val="50000"/>
              </a:spcBef>
            </a:pPr>
            <a:r>
              <a:rPr lang="en-US" altLang="en-US" sz="2400" dirty="0">
                <a:solidFill>
                  <a:srgbClr val="FF0066"/>
                </a:solidFill>
                <a:latin typeface=".VnAristote" pitchFamily="34" charset="0"/>
              </a:rPr>
              <a:t>20/10</a:t>
            </a:r>
            <a:endParaRPr lang="en-US" altLang="en-US" sz="2400" dirty="0">
              <a:solidFill>
                <a:srgbClr val="FF0066"/>
              </a:solidFill>
              <a:latin typeface=".VnAristote" pitchFamily="34" charset="0"/>
            </a:endParaRPr>
          </a:p>
        </p:txBody>
      </p:sp>
      <p:pic>
        <p:nvPicPr>
          <p:cNvPr id="149525" name="Picture 21">
            <a:hlinkClick r:id="" action="ppaction://media"/>
          </p:cNvPr>
          <p:cNvPicPr>
            <a:picLocks noRot="1" noChangeAspect="1"/>
          </p:cNvPicPr>
          <p:nvPr>
            <a:wavAudioFile r:embed="rId1" name="j0214098.wav"/>
          </p:nvPr>
        </p:nvPicPr>
        <p:blipFill>
          <a:blip r:embed="rId2"/>
          <a:stretch>
            <a:fillRect/>
          </a:stretch>
        </p:blipFill>
        <p:spPr>
          <a:xfrm>
            <a:off x="8610600" y="4953000"/>
            <a:ext cx="304800" cy="304800"/>
          </a:xfrm>
          <a:prstGeom prst="rect">
            <a:avLst/>
          </a:prstGeom>
          <a:noFill/>
          <a:ln w="9525">
            <a:noFill/>
          </a:ln>
        </p:spPr>
      </p:pic>
      <p:sp>
        <p:nvSpPr>
          <p:cNvPr id="35858" name="WordArt 22"/>
          <p:cNvSpPr>
            <a:spLocks noTextEdit="1"/>
          </p:cNvSpPr>
          <p:nvPr/>
        </p:nvSpPr>
        <p:spPr>
          <a:xfrm>
            <a:off x="2438400" y="533400"/>
            <a:ext cx="4391025" cy="361950"/>
          </a:xfrm>
          <a:prstGeom prst="rect">
            <a:avLst/>
          </a:prstGeom>
        </p:spPr>
        <p:txBody>
          <a:bodyPr wrap="none" fromWordArt="1">
            <a:prstTxWarp prst="textPlain">
              <a:avLst>
                <a:gd name="adj" fmla="val 50000"/>
              </a:avLst>
            </a:prstTxWarp>
            <a:normAutofit/>
          </a:bodyPr>
          <a:p>
            <a:pPr algn="ctr"/>
            <a:r>
              <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Times New Roman" panose="02020603050405020304" pitchFamily="18" charset="0"/>
                <a:ea typeface="Times New Roman" panose="02020603050405020304" pitchFamily="18" charset="0"/>
              </a:rPr>
              <a:t>Phần thi kiến thức</a:t>
            </a:r>
            <a:endPar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Times New Roman" panose="02020603050405020304" pitchFamily="18" charset="0"/>
              <a:ea typeface="Times New Roman" panose="02020603050405020304" pitchFamily="18" charset="0"/>
            </a:endParaRPr>
          </a:p>
        </p:txBody>
      </p:sp>
      <p:pic>
        <p:nvPicPr>
          <p:cNvPr id="12304" name="Picture 16" descr="Hoa1"/>
          <p:cNvPicPr>
            <a:picLocks noChangeAspect="1"/>
          </p:cNvPicPr>
          <p:nvPr/>
        </p:nvPicPr>
        <p:blipFill>
          <a:blip r:embed="rId3"/>
          <a:stretch>
            <a:fillRect/>
          </a:stretch>
        </p:blipFill>
        <p:spPr>
          <a:xfrm>
            <a:off x="457200" y="4495800"/>
            <a:ext cx="8153400" cy="1447800"/>
          </a:xfrm>
          <a:prstGeom prst="rect">
            <a:avLst/>
          </a:prstGeom>
          <a:noFill/>
          <a:ln w="9525">
            <a:noFill/>
          </a:ln>
        </p:spPr>
      </p:pic>
      <p:sp>
        <p:nvSpPr>
          <p:cNvPr id="35860" name="Text Box 6"/>
          <p:cNvSpPr txBox="1"/>
          <p:nvPr/>
        </p:nvSpPr>
        <p:spPr>
          <a:xfrm>
            <a:off x="457200" y="1690688"/>
            <a:ext cx="8461375" cy="1066800"/>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b="1" dirty="0">
                <a:latin typeface="Times New Roman" panose="02020603050405020304" pitchFamily="18" charset="0"/>
              </a:rPr>
              <a:t> Hãy cho biết:Tám chữ vàng Bác Hồ tặng phụ nữ Việt Nam?</a:t>
            </a:r>
            <a:endParaRPr lang="en-US" altLang="en-US" b="1" dirty="0">
              <a:latin typeface="Times New Roman" panose="02020603050405020304" pitchFamily="18" charset="0"/>
            </a:endParaRPr>
          </a:p>
        </p:txBody>
      </p:sp>
      <p:sp>
        <p:nvSpPr>
          <p:cNvPr id="198663" name="Rectangle 7"/>
          <p:cNvSpPr>
            <a:spLocks noChangeArrowheads="1"/>
          </p:cNvSpPr>
          <p:nvPr/>
        </p:nvSpPr>
        <p:spPr bwMode="auto">
          <a:xfrm>
            <a:off x="1752600" y="3124200"/>
            <a:ext cx="5541963" cy="1066800"/>
          </a:xfrm>
          <a:prstGeom prst="rect">
            <a:avLst/>
          </a:prstGeom>
          <a:noFill/>
          <a:ln w="9525">
            <a:noFill/>
            <a:miter lim="800000"/>
          </a:ln>
          <a:effec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defRPr/>
            </a:pPr>
            <a:r>
              <a:rPr kumimoji="0" lang="en-US" altLang="en-US" sz="3200" b="1"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rPr>
              <a:t>ANH HÙNG, BẤT KHUẤT, TRUNG HẬU, ĐẢM ĐANG</a:t>
            </a:r>
            <a:endParaRPr kumimoji="0" lang="en-US" altLang="en-US" sz="3200" b="1"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endParaRPr>
          </a:p>
        </p:txBody>
      </p:sp>
      <p:sp>
        <p:nvSpPr>
          <p:cNvPr id="35862" name="Oval 6"/>
          <p:cNvSpPr/>
          <p:nvPr/>
        </p:nvSpPr>
        <p:spPr>
          <a:xfrm>
            <a:off x="190500" y="381000"/>
            <a:ext cx="990600" cy="685800"/>
          </a:xfrm>
          <a:prstGeom prst="ellipse">
            <a:avLst/>
          </a:prstGeom>
          <a:solidFill>
            <a:srgbClr val="F7FB5F"/>
          </a:solidFill>
          <a:ln w="9525" cap="flat" cmpd="sng">
            <a:solidFill>
              <a:schemeClr val="tx1"/>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1800" dirty="0">
                <a:latin typeface=".VnVogueH" pitchFamily="34" charset="0"/>
              </a:rPr>
              <a:t>Câu 6</a:t>
            </a:r>
            <a:endParaRPr lang="en-US" altLang="en-US" sz="1800" dirty="0">
              <a:latin typeface=".VnVogueH"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2000" fill="hold" nodeType="afterEffect">
                                  <p:stCondLst>
                                    <p:cond delay="0"/>
                                  </p:stCondLst>
                                  <p:childTnLst>
                                    <p:set>
                                      <p:cBhvr>
                                        <p:cTn id="6" dur="1" fill="hold">
                                          <p:stCondLst>
                                            <p:cond delay="0"/>
                                          </p:stCondLst>
                                        </p:cTn>
                                        <p:tgtEl>
                                          <p:spTgt spid="35858"/>
                                        </p:tgtEl>
                                        <p:attrNameLst>
                                          <p:attrName>style.visibility</p:attrName>
                                        </p:attrNameLst>
                                      </p:cBhvr>
                                      <p:to>
                                        <p:strVal val="visible"/>
                                      </p:to>
                                    </p:set>
                                    <p:anim calcmode="lin" valueType="num">
                                      <p:cBhvr>
                                        <p:cTn id="7" dur="1000" fill="hold"/>
                                        <p:tgtEl>
                                          <p:spTgt spid="35858"/>
                                        </p:tgtEl>
                                        <p:attrNameLst>
                                          <p:attrName>ppt_w</p:attrName>
                                        </p:attrNameLst>
                                      </p:cBhvr>
                                      <p:tavLst>
                                        <p:tav tm="0">
                                          <p:val>
                                            <p:fltVal val="0.000000"/>
                                          </p:val>
                                        </p:tav>
                                        <p:tav tm="100000">
                                          <p:val>
                                            <p:strVal val="#ppt_w"/>
                                          </p:val>
                                        </p:tav>
                                      </p:tavLst>
                                    </p:anim>
                                    <p:anim calcmode="lin" valueType="num">
                                      <p:cBhvr>
                                        <p:cTn id="8" dur="1000" fill="hold"/>
                                        <p:tgtEl>
                                          <p:spTgt spid="35858"/>
                                        </p:tgtEl>
                                        <p:attrNameLst>
                                          <p:attrName>ppt_h</p:attrName>
                                        </p:attrNameLst>
                                      </p:cBhvr>
                                      <p:tavLst>
                                        <p:tav tm="0">
                                          <p:val>
                                            <p:fltVal val="0.000000"/>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49510"/>
                                        </p:tgtEl>
                                        <p:attrNameLst>
                                          <p:attrName>style.visibility</p:attrName>
                                        </p:attrNameLst>
                                      </p:cBhvr>
                                      <p:to>
                                        <p:strVal val="visible"/>
                                      </p:to>
                                    </p:set>
                                    <p:animEffect transition="in" filter="fade">
                                      <p:cBhvr>
                                        <p:cTn id="12" dur="1000"/>
                                        <p:tgtEl>
                                          <p:spTgt spid="149510"/>
                                        </p:tgtEl>
                                      </p:cBhvr>
                                    </p:animEffect>
                                  </p:childTnLst>
                                  <p:subTnLst>
                                    <p:set>
                                      <p:cBhvr override="childStyle">
                                        <p:cTn dur="1" fill="hold" display="0" masterRel="sameClick" afterEffect="1">
                                          <p:stCondLst>
                                            <p:cond evt="end" delay="0">
                                              <p:tn val="10"/>
                                            </p:cond>
                                          </p:stCondLst>
                                        </p:cTn>
                                        <p:tgtEl>
                                          <p:spTgt spid="149510"/>
                                        </p:tgtEl>
                                        <p:attrNameLst>
                                          <p:attrName>style.visibility</p:attrName>
                                        </p:attrNameLst>
                                      </p:cBhvr>
                                      <p:to>
                                        <p:strVal val="hidden"/>
                                      </p:to>
                                    </p:se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49514"/>
                                        </p:tgtEl>
                                        <p:attrNameLst>
                                          <p:attrName>style.visibility</p:attrName>
                                        </p:attrNameLst>
                                      </p:cBhvr>
                                      <p:to>
                                        <p:strVal val="visible"/>
                                      </p:to>
                                    </p:set>
                                    <p:animEffect transition="in" filter="fade">
                                      <p:cBhvr>
                                        <p:cTn id="16" dur="1000"/>
                                        <p:tgtEl>
                                          <p:spTgt spid="149514"/>
                                        </p:tgtEl>
                                      </p:cBhvr>
                                    </p:animEffect>
                                  </p:childTnLst>
                                  <p:subTnLst>
                                    <p:set>
                                      <p:cBhvr override="childStyle">
                                        <p:cTn dur="1" fill="hold" display="0" masterRel="sameClick" afterEffect="1">
                                          <p:stCondLst>
                                            <p:cond evt="end" delay="0">
                                              <p:tn val="14"/>
                                            </p:cond>
                                          </p:stCondLst>
                                        </p:cTn>
                                        <p:tgtEl>
                                          <p:spTgt spid="149514"/>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49512"/>
                                        </p:tgtEl>
                                        <p:attrNameLst>
                                          <p:attrName>style.visibility</p:attrName>
                                        </p:attrNameLst>
                                      </p:cBhvr>
                                      <p:to>
                                        <p:strVal val="visible"/>
                                      </p:to>
                                    </p:set>
                                    <p:animEffect transition="in" filter="fade">
                                      <p:cBhvr>
                                        <p:cTn id="20" dur="1000"/>
                                        <p:tgtEl>
                                          <p:spTgt spid="149512"/>
                                        </p:tgtEl>
                                      </p:cBhvr>
                                    </p:animEffect>
                                  </p:childTnLst>
                                  <p:subTnLst>
                                    <p:set>
                                      <p:cBhvr override="childStyle">
                                        <p:cTn dur="1" fill="hold" display="0" masterRel="sameClick" afterEffect="1">
                                          <p:stCondLst>
                                            <p:cond evt="end" delay="0">
                                              <p:tn val="18"/>
                                            </p:cond>
                                          </p:stCondLst>
                                        </p:cTn>
                                        <p:tgtEl>
                                          <p:spTgt spid="149512"/>
                                        </p:tgtEl>
                                        <p:attrNameLst>
                                          <p:attrName>style.visibility</p:attrName>
                                        </p:attrNameLst>
                                      </p:cBhvr>
                                      <p:to>
                                        <p:strVal val="hidden"/>
                                      </p:to>
                                    </p:se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49516"/>
                                        </p:tgtEl>
                                        <p:attrNameLst>
                                          <p:attrName>style.visibility</p:attrName>
                                        </p:attrNameLst>
                                      </p:cBhvr>
                                      <p:to>
                                        <p:strVal val="visible"/>
                                      </p:to>
                                    </p:set>
                                    <p:animEffect transition="in" filter="fade">
                                      <p:cBhvr>
                                        <p:cTn id="24" dur="1000"/>
                                        <p:tgtEl>
                                          <p:spTgt spid="149516"/>
                                        </p:tgtEl>
                                      </p:cBhvr>
                                    </p:animEffect>
                                  </p:childTnLst>
                                  <p:subTnLst>
                                    <p:set>
                                      <p:cBhvr override="childStyle">
                                        <p:cTn dur="1" fill="hold" display="0" masterRel="sameClick" afterEffect="1">
                                          <p:stCondLst>
                                            <p:cond evt="end" delay="0">
                                              <p:tn val="22"/>
                                            </p:cond>
                                          </p:stCondLst>
                                        </p:cTn>
                                        <p:tgtEl>
                                          <p:spTgt spid="149516"/>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149515"/>
                                        </p:tgtEl>
                                        <p:attrNameLst>
                                          <p:attrName>style.visibility</p:attrName>
                                        </p:attrNameLst>
                                      </p:cBhvr>
                                      <p:to>
                                        <p:strVal val="visible"/>
                                      </p:to>
                                    </p:set>
                                    <p:animEffect transition="in" filter="fade">
                                      <p:cBhvr>
                                        <p:cTn id="28" dur="1000"/>
                                        <p:tgtEl>
                                          <p:spTgt spid="149515"/>
                                        </p:tgtEl>
                                      </p:cBhvr>
                                    </p:animEffect>
                                  </p:childTnLst>
                                  <p:subTnLst>
                                    <p:set>
                                      <p:cBhvr override="childStyle">
                                        <p:cTn dur="1" fill="hold" display="0" masterRel="sameClick" afterEffect="1">
                                          <p:stCondLst>
                                            <p:cond evt="end" delay="0">
                                              <p:tn val="26"/>
                                            </p:cond>
                                          </p:stCondLst>
                                        </p:cTn>
                                        <p:tgtEl>
                                          <p:spTgt spid="149515"/>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149513"/>
                                        </p:tgtEl>
                                        <p:attrNameLst>
                                          <p:attrName>style.visibility</p:attrName>
                                        </p:attrNameLst>
                                      </p:cBhvr>
                                      <p:to>
                                        <p:strVal val="visible"/>
                                      </p:to>
                                    </p:set>
                                    <p:animEffect transition="in" filter="fade">
                                      <p:cBhvr>
                                        <p:cTn id="32" dur="1000"/>
                                        <p:tgtEl>
                                          <p:spTgt spid="149513"/>
                                        </p:tgtEl>
                                      </p:cBhvr>
                                    </p:animEffect>
                                  </p:childTnLst>
                                  <p:subTnLst>
                                    <p:set>
                                      <p:cBhvr override="childStyle">
                                        <p:cTn dur="1" fill="hold" display="0" masterRel="sameClick" afterEffect="1">
                                          <p:stCondLst>
                                            <p:cond evt="end" delay="0">
                                              <p:tn val="30"/>
                                            </p:cond>
                                          </p:stCondLst>
                                        </p:cTn>
                                        <p:tgtEl>
                                          <p:spTgt spid="149513"/>
                                        </p:tgtEl>
                                        <p:attrNameLst>
                                          <p:attrName>style.visibility</p:attrName>
                                        </p:attrNameLst>
                                      </p:cBhvr>
                                      <p:to>
                                        <p:strVal val="hidden"/>
                                      </p:to>
                                    </p:se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149511"/>
                                        </p:tgtEl>
                                        <p:attrNameLst>
                                          <p:attrName>style.visibility</p:attrName>
                                        </p:attrNameLst>
                                      </p:cBhvr>
                                      <p:to>
                                        <p:strVal val="visible"/>
                                      </p:to>
                                    </p:set>
                                    <p:animEffect transition="in" filter="fade">
                                      <p:cBhvr>
                                        <p:cTn id="36" dur="1000"/>
                                        <p:tgtEl>
                                          <p:spTgt spid="149511"/>
                                        </p:tgtEl>
                                      </p:cBhvr>
                                    </p:animEffect>
                                  </p:childTnLst>
                                  <p:subTnLst>
                                    <p:set>
                                      <p:cBhvr override="childStyle">
                                        <p:cTn dur="1" fill="hold" display="0" masterRel="sameClick" afterEffect="1">
                                          <p:stCondLst>
                                            <p:cond evt="end" delay="0">
                                              <p:tn val="34"/>
                                            </p:cond>
                                          </p:stCondLst>
                                        </p:cTn>
                                        <p:tgtEl>
                                          <p:spTgt spid="149511"/>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7" fill="hold">
                            <p:stCondLst>
                              <p:cond delay="8000"/>
                            </p:stCondLst>
                            <p:childTnLst>
                              <p:par>
                                <p:cTn id="38" presetID="10" presetClass="entr" presetSubtype="0" fill="hold" grpId="0" nodeType="afterEffect">
                                  <p:stCondLst>
                                    <p:cond delay="0"/>
                                  </p:stCondLst>
                                  <p:childTnLst>
                                    <p:set>
                                      <p:cBhvr>
                                        <p:cTn id="39" dur="1" fill="hold">
                                          <p:stCondLst>
                                            <p:cond delay="0"/>
                                          </p:stCondLst>
                                        </p:cTn>
                                        <p:tgtEl>
                                          <p:spTgt spid="149509"/>
                                        </p:tgtEl>
                                        <p:attrNameLst>
                                          <p:attrName>style.visibility</p:attrName>
                                        </p:attrNameLst>
                                      </p:cBhvr>
                                      <p:to>
                                        <p:strVal val="visible"/>
                                      </p:to>
                                    </p:set>
                                    <p:animEffect transition="in" filter="fade">
                                      <p:cBhvr>
                                        <p:cTn id="40" dur="1000"/>
                                        <p:tgtEl>
                                          <p:spTgt spid="149509"/>
                                        </p:tgtEl>
                                      </p:cBhvr>
                                    </p:animEffect>
                                  </p:childTnLst>
                                  <p:subTnLst>
                                    <p:set>
                                      <p:cBhvr override="childStyle">
                                        <p:cTn dur="1" fill="hold" display="0" masterRel="sameClick" afterEffect="1">
                                          <p:stCondLst>
                                            <p:cond evt="end" delay="0">
                                              <p:tn val="38"/>
                                            </p:cond>
                                          </p:stCondLst>
                                        </p:cTn>
                                        <p:tgtEl>
                                          <p:spTgt spid="149509"/>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par>
                          <p:cTn id="41" fill="hold">
                            <p:stCondLst>
                              <p:cond delay="9000"/>
                            </p:stCondLst>
                            <p:childTnLst>
                              <p:par>
                                <p:cTn id="42" presetID="10" presetClass="entr" presetSubtype="0" fill="hold" grpId="0" nodeType="afterEffect">
                                  <p:stCondLst>
                                    <p:cond delay="0"/>
                                  </p:stCondLst>
                                  <p:childTnLst>
                                    <p:set>
                                      <p:cBhvr>
                                        <p:cTn id="43" dur="1" fill="hold">
                                          <p:stCondLst>
                                            <p:cond delay="0"/>
                                          </p:stCondLst>
                                        </p:cTn>
                                        <p:tgtEl>
                                          <p:spTgt spid="149508"/>
                                        </p:tgtEl>
                                        <p:attrNameLst>
                                          <p:attrName>style.visibility</p:attrName>
                                        </p:attrNameLst>
                                      </p:cBhvr>
                                      <p:to>
                                        <p:strVal val="visible"/>
                                      </p:to>
                                    </p:set>
                                    <p:animEffect transition="in" filter="fade">
                                      <p:cBhvr>
                                        <p:cTn id="44" dur="1000"/>
                                        <p:tgtEl>
                                          <p:spTgt spid="149508"/>
                                        </p:tgtEl>
                                      </p:cBhvr>
                                    </p:animEffect>
                                  </p:childTnLst>
                                  <p:subTnLst>
                                    <p:set>
                                      <p:cBhvr override="childStyle">
                                        <p:cTn dur="1" fill="hold" display="0" masterRel="sameClick" afterEffect="1">
                                          <p:stCondLst>
                                            <p:cond evt="end" delay="0">
                                              <p:tn val="42"/>
                                            </p:cond>
                                          </p:stCondLst>
                                        </p:cTn>
                                        <p:tgtEl>
                                          <p:spTgt spid="149508"/>
                                        </p:tgtEl>
                                        <p:attrNameLst>
                                          <p:attrName>style.visibility</p:attrName>
                                        </p:attrNameLst>
                                      </p:cBhvr>
                                      <p:to>
                                        <p:strVal val="hidden"/>
                                      </p:to>
                                    </p:se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5" fill="hold">
                            <p:stCondLst>
                              <p:cond delay="10000"/>
                            </p:stCondLst>
                            <p:childTnLst>
                              <p:par>
                                <p:cTn id="46" presetID="10" presetClass="entr" presetSubtype="0" fill="hold" grpId="0" nodeType="afterEffect">
                                  <p:stCondLst>
                                    <p:cond delay="0"/>
                                  </p:stCondLst>
                                  <p:childTnLst>
                                    <p:set>
                                      <p:cBhvr>
                                        <p:cTn id="47" dur="1" fill="hold">
                                          <p:stCondLst>
                                            <p:cond delay="0"/>
                                          </p:stCondLst>
                                        </p:cTn>
                                        <p:tgtEl>
                                          <p:spTgt spid="149517"/>
                                        </p:tgtEl>
                                        <p:attrNameLst>
                                          <p:attrName>style.visibility</p:attrName>
                                        </p:attrNameLst>
                                      </p:cBhvr>
                                      <p:to>
                                        <p:strVal val="visible"/>
                                      </p:to>
                                    </p:set>
                                    <p:animEffect transition="in" filter="fade">
                                      <p:cBhvr>
                                        <p:cTn id="48" dur="1000"/>
                                        <p:tgtEl>
                                          <p:spTgt spid="149517"/>
                                        </p:tgtEl>
                                      </p:cBhvr>
                                    </p:animEffect>
                                  </p:childTnLst>
                                  <p:subTnLst>
                                    <p:set>
                                      <p:cBhvr override="childStyle">
                                        <p:cTn dur="1" fill="hold" display="0" masterRel="sameClick" afterEffect="1">
                                          <p:stCondLst>
                                            <p:cond evt="end" delay="0">
                                              <p:tn val="46"/>
                                            </p:cond>
                                          </p:stCondLst>
                                        </p:cTn>
                                        <p:tgtEl>
                                          <p:spTgt spid="149517"/>
                                        </p:tgtEl>
                                        <p:attrNameLst>
                                          <p:attrName>style.visibility</p:attrName>
                                        </p:attrNameLst>
                                      </p:cBhvr>
                                      <p:to>
                                        <p:strVal val="hidden"/>
                                      </p:to>
                                    </p:se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49" fill="hold">
                            <p:stCondLst>
                              <p:cond delay="11000"/>
                            </p:stCondLst>
                            <p:childTnLst>
                              <p:par>
                                <p:cTn id="50" presetID="10" presetClass="entr" presetSubtype="0" fill="hold" grpId="0" nodeType="afterEffect">
                                  <p:stCondLst>
                                    <p:cond delay="0"/>
                                  </p:stCondLst>
                                  <p:childTnLst>
                                    <p:set>
                                      <p:cBhvr>
                                        <p:cTn id="51" dur="1" fill="hold">
                                          <p:stCondLst>
                                            <p:cond delay="0"/>
                                          </p:stCondLst>
                                        </p:cTn>
                                        <p:tgtEl>
                                          <p:spTgt spid="149507"/>
                                        </p:tgtEl>
                                        <p:attrNameLst>
                                          <p:attrName>style.visibility</p:attrName>
                                        </p:attrNameLst>
                                      </p:cBhvr>
                                      <p:to>
                                        <p:strVal val="visible"/>
                                      </p:to>
                                    </p:set>
                                    <p:animEffect transition="in" filter="fade">
                                      <p:cBhvr>
                                        <p:cTn id="52" dur="100"/>
                                        <p:tgtEl>
                                          <p:spTgt spid="149507"/>
                                        </p:tgtEl>
                                      </p:cBhvr>
                                    </p:animEffect>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3" fill="hold">
                            <p:stCondLst>
                              <p:cond delay="11500"/>
                            </p:stCondLst>
                            <p:childTnLst>
                              <p:par>
                                <p:cTn id="54" presetID="1" presetClass="mediacall" presetSubtype="0" fill="hold" nodeType="afterEffect">
                                  <p:stCondLst>
                                    <p:cond delay="0"/>
                                  </p:stCondLst>
                                  <p:childTnLst>
                                    <p:cmd type="call" cmd="playFrom(0.0)">
                                      <p:cBhvr>
                                        <p:cTn id="55" dur="4745" fill="hold"/>
                                        <p:tgtEl>
                                          <p:spTgt spid="149525"/>
                                        </p:tgtEl>
                                      </p:cBhvr>
                                    </p:cmd>
                                  </p:childTnLst>
                                </p:cTn>
                              </p:par>
                            </p:childTnLst>
                          </p:cTn>
                        </p:par>
                        <p:par>
                          <p:cTn id="56" fill="hold">
                            <p:stCondLst>
                              <p:cond delay="16500"/>
                            </p:stCondLst>
                            <p:childTnLst>
                              <p:par>
                                <p:cTn id="57" presetID="6" presetClass="entr" presetSubtype="32" fill="hold" nodeType="afterEffect">
                                  <p:stCondLst>
                                    <p:cond delay="0"/>
                                  </p:stCondLst>
                                  <p:childTnLst>
                                    <p:set>
                                      <p:cBhvr>
                                        <p:cTn id="58" dur="1" fill="hold">
                                          <p:stCondLst>
                                            <p:cond delay="0"/>
                                          </p:stCondLst>
                                        </p:cTn>
                                        <p:tgtEl>
                                          <p:spTgt spid="12304"/>
                                        </p:tgtEl>
                                        <p:attrNameLst>
                                          <p:attrName>style.visibility</p:attrName>
                                        </p:attrNameLst>
                                      </p:cBhvr>
                                      <p:to>
                                        <p:strVal val="visible"/>
                                      </p:to>
                                    </p:set>
                                    <p:animEffect transition="in" filter="circle(out)">
                                      <p:cBhvr>
                                        <p:cTn id="59" dur="1000"/>
                                        <p:tgtEl>
                                          <p:spTgt spid="12304"/>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198663"/>
                                        </p:tgtEl>
                                        <p:attrNameLst>
                                          <p:attrName>style.visibility</p:attrName>
                                        </p:attrNameLst>
                                      </p:cBhvr>
                                      <p:to>
                                        <p:strVal val="visible"/>
                                      </p:to>
                                    </p:set>
                                    <p:animEffect transition="in" filter="box(in)">
                                      <p:cBhvr>
                                        <p:cTn id="64" dur="500"/>
                                        <p:tgtEl>
                                          <p:spTgt spid="19866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5" fill="hold" display="0">
                  <p:stCondLst>
                    <p:cond delay="indefinite"/>
                  </p:stCondLst>
                  <p:endCondLst>
                    <p:cond evt="onNext" delay="0">
                      <p:tgtEl>
                        <p:sldTgt/>
                      </p:tgtEl>
                    </p:cond>
                    <p:cond evt="onPrev" delay="0">
                      <p:tgtEl>
                        <p:sldTgt/>
                      </p:tgtEl>
                    </p:cond>
                    <p:cond evt="onStopAudio" delay="0">
                      <p:tgtEl>
                        <p:sldTgt/>
                      </p:tgtEl>
                    </p:cond>
                  </p:endCondLst>
                </p:cTn>
                <p:tgtEl>
                  <p:spTgt spid="149525"/>
                </p:tgtEl>
              </p:cMediaNode>
            </p:audio>
          </p:childTnLst>
        </p:cTn>
      </p:par>
    </p:tnLst>
    <p:bldLst>
      <p:bldP spid="149507" grpId="0"/>
      <p:bldP spid="149508" grpId="0"/>
      <p:bldP spid="149509" grpId="0"/>
      <p:bldP spid="149510" grpId="0"/>
      <p:bldP spid="149511" grpId="0"/>
      <p:bldP spid="149512" grpId="0"/>
      <p:bldP spid="149513" grpId="0"/>
      <p:bldP spid="149514" grpId="0"/>
      <p:bldP spid="149515" grpId="0"/>
      <p:bldP spid="149516" grpId="0"/>
      <p:bldP spid="149517" grpId="0"/>
      <p:bldP spid="19866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Footer Placeholder 4"/>
          <p:cNvSpPr txBox="1">
            <a:spLocks noGrp="1"/>
          </p:cNvSpPr>
          <p:nvPr>
            <p:ph type="ftr" sz="quarter" idx="11"/>
          </p:nvPr>
        </p:nvSpPr>
        <p:spPr>
          <a:ln/>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lang="en-US" altLang="en-US" sz="1400" dirty="0"/>
              <a:t>ng</a:t>
            </a:r>
            <a:r>
              <a:rPr lang="en-US" altLang="en-US" sz="1400" dirty="0">
                <a:latin typeface="Arial" panose="020B0604020202020204" pitchFamily="34" charset="0"/>
              </a:rPr>
              <a:t>µ</a:t>
            </a:r>
            <a:r>
              <a:rPr lang="en-US" altLang="en-US" sz="1400" dirty="0"/>
              <a:t>y nh</a:t>
            </a:r>
            <a:r>
              <a:rPr lang="en-US" altLang="en-US" sz="1400" dirty="0">
                <a:latin typeface="Arial" panose="020B0604020202020204" pitchFamily="34" charset="0"/>
              </a:rPr>
              <a:t>µ</a:t>
            </a:r>
            <a:r>
              <a:rPr lang="en-US" altLang="en-US" sz="1400" dirty="0"/>
              <a:t>gi¸oviÖt nam 20-11</a:t>
            </a:r>
            <a:endParaRPr lang="en-US" altLang="en-US" sz="1400" dirty="0"/>
          </a:p>
        </p:txBody>
      </p:sp>
      <p:sp>
        <p:nvSpPr>
          <p:cNvPr id="151554" name="AutoShape 2"/>
          <p:cNvSpPr>
            <a:spLocks noChangeArrowheads="1"/>
          </p:cNvSpPr>
          <p:nvPr/>
        </p:nvSpPr>
        <p:spPr bwMode="auto">
          <a:xfrm>
            <a:off x="7772400" y="228600"/>
            <a:ext cx="1143000" cy="990600"/>
          </a:xfrm>
          <a:prstGeom prst="hexagon">
            <a:avLst>
              <a:gd name="adj" fmla="val 28846"/>
              <a:gd name="vf" fmla="val 115470"/>
            </a:avLst>
          </a:prstGeom>
          <a:gradFill rotWithShape="1">
            <a:gsLst>
              <a:gs pos="0">
                <a:srgbClr val="6699FF"/>
              </a:gs>
              <a:gs pos="50000">
                <a:schemeClr val="bg1"/>
              </a:gs>
              <a:gs pos="100000">
                <a:srgbClr val="6699FF"/>
              </a:gs>
            </a:gsLst>
            <a:lin ang="5400000" scaled="1"/>
          </a:gradFill>
          <a:ln w="38100">
            <a:solidFill>
              <a:srgbClr val="FFFF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151555" name="Text Box 3"/>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00</a:t>
            </a:r>
            <a:endParaRPr lang="en-US" altLang="en-US" sz="4800" b="1" dirty="0">
              <a:latin typeface=".VnTimeH" pitchFamily="34" charset="0"/>
            </a:endParaRPr>
          </a:p>
        </p:txBody>
      </p:sp>
      <p:sp>
        <p:nvSpPr>
          <p:cNvPr id="151556" name="Text Box 4"/>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02</a:t>
            </a:r>
            <a:endParaRPr lang="en-US" altLang="en-US" sz="4800" b="1" dirty="0">
              <a:latin typeface=".VnTimeH" pitchFamily="34" charset="0"/>
            </a:endParaRPr>
          </a:p>
        </p:txBody>
      </p:sp>
      <p:sp>
        <p:nvSpPr>
          <p:cNvPr id="151557" name="Text Box 5"/>
          <p:cNvSpPr txBox="1"/>
          <p:nvPr/>
        </p:nvSpPr>
        <p:spPr>
          <a:xfrm>
            <a:off x="7881938" y="298450"/>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03</a:t>
            </a:r>
            <a:endParaRPr lang="en-US" altLang="en-US" sz="4800" b="1" dirty="0">
              <a:latin typeface=".VnTimeH" pitchFamily="34" charset="0"/>
            </a:endParaRPr>
          </a:p>
        </p:txBody>
      </p:sp>
      <p:sp>
        <p:nvSpPr>
          <p:cNvPr id="151558" name="Text Box 6"/>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10</a:t>
            </a:r>
            <a:endParaRPr lang="en-US" altLang="en-US" sz="4800" b="1" dirty="0">
              <a:latin typeface=".VnTimeH" pitchFamily="34" charset="0"/>
            </a:endParaRPr>
          </a:p>
        </p:txBody>
      </p:sp>
      <p:sp>
        <p:nvSpPr>
          <p:cNvPr id="151559" name="Text Box 7"/>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04</a:t>
            </a:r>
            <a:endParaRPr lang="en-US" altLang="en-US" sz="4800" b="1" dirty="0">
              <a:latin typeface=".VnTimeH" pitchFamily="34" charset="0"/>
            </a:endParaRPr>
          </a:p>
        </p:txBody>
      </p:sp>
      <p:sp>
        <p:nvSpPr>
          <p:cNvPr id="151560" name="Text Box 8"/>
          <p:cNvSpPr txBox="1"/>
          <p:nvPr/>
        </p:nvSpPr>
        <p:spPr>
          <a:xfrm>
            <a:off x="7877175" y="300038"/>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08</a:t>
            </a:r>
            <a:endParaRPr lang="en-US" altLang="en-US" sz="4800" b="1" dirty="0">
              <a:latin typeface=".VnTimeH" pitchFamily="34" charset="0"/>
            </a:endParaRPr>
          </a:p>
        </p:txBody>
      </p:sp>
      <p:sp>
        <p:nvSpPr>
          <p:cNvPr id="151561" name="Text Box 9"/>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05</a:t>
            </a:r>
            <a:endParaRPr lang="en-US" altLang="en-US" sz="4800" b="1" dirty="0">
              <a:latin typeface=".VnTimeH" pitchFamily="34" charset="0"/>
            </a:endParaRPr>
          </a:p>
        </p:txBody>
      </p:sp>
      <p:sp>
        <p:nvSpPr>
          <p:cNvPr id="151562" name="Text Box 10"/>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09</a:t>
            </a:r>
            <a:endParaRPr lang="en-US" altLang="en-US" sz="4800" b="1" dirty="0">
              <a:latin typeface=".VnTimeH" pitchFamily="34" charset="0"/>
            </a:endParaRPr>
          </a:p>
        </p:txBody>
      </p:sp>
      <p:sp>
        <p:nvSpPr>
          <p:cNvPr id="151563" name="Text Box 11"/>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06</a:t>
            </a:r>
            <a:endParaRPr lang="en-US" altLang="en-US" sz="4800" b="1" dirty="0">
              <a:latin typeface=".VnTimeH" pitchFamily="34" charset="0"/>
            </a:endParaRPr>
          </a:p>
        </p:txBody>
      </p:sp>
      <p:sp>
        <p:nvSpPr>
          <p:cNvPr id="151564" name="Text Box 12"/>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07</a:t>
            </a:r>
            <a:endParaRPr lang="en-US" altLang="en-US" sz="4800" b="1" dirty="0">
              <a:latin typeface=".VnTimeH" pitchFamily="34" charset="0"/>
            </a:endParaRPr>
          </a:p>
        </p:txBody>
      </p:sp>
      <p:sp>
        <p:nvSpPr>
          <p:cNvPr id="151565" name="Text Box 13"/>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01</a:t>
            </a:r>
            <a:endParaRPr lang="en-US" altLang="en-US" sz="4800" b="1" dirty="0">
              <a:latin typeface=".VnTimeH" pitchFamily="34" charset="0"/>
            </a:endParaRPr>
          </a:p>
        </p:txBody>
      </p:sp>
      <p:sp>
        <p:nvSpPr>
          <p:cNvPr id="37903" name="AutoShape 19">
            <a:hlinkClick r:id="" action="ppaction://noaction"/>
          </p:cNvPr>
          <p:cNvSpPr/>
          <p:nvPr/>
        </p:nvSpPr>
        <p:spPr>
          <a:xfrm rot="10800000">
            <a:off x="8229600" y="6477000"/>
            <a:ext cx="914400" cy="381000"/>
          </a:xfrm>
          <a:prstGeom prst="homePlate">
            <a:avLst>
              <a:gd name="adj" fmla="val 60000"/>
            </a:avLst>
          </a:prstGeom>
          <a:solidFill>
            <a:srgbClr val="FFFF00"/>
          </a:solidFill>
          <a:ln w="9525" cap="flat" cmpd="sng">
            <a:solidFill>
              <a:schemeClr val="tx1"/>
            </a:solidFill>
            <a:prstDash val="solid"/>
            <a:miter/>
            <a:headEnd type="none" w="med" len="med"/>
            <a:tailEnd type="none" w="med" len="med"/>
          </a:ln>
        </p:spPr>
        <p:txBody>
          <a:bodyPr rot="10800000" wrap="none" anchor="ctr" anchorCtr="0"/>
          <a:p>
            <a:pPr algn="ctr" eaLnBrk="1" hangingPunct="1"/>
            <a:r>
              <a:rPr lang="en-US" altLang="en-US" b="1" dirty="0">
                <a:solidFill>
                  <a:schemeClr val="accent2"/>
                </a:solidFill>
                <a:latin typeface="Arial" panose="020B0604020202020204" pitchFamily="34" charset="0"/>
                <a:hlinkClick r:id="" action="ppaction://noaction"/>
              </a:rPr>
              <a:t>Slide</a:t>
            </a:r>
            <a:endParaRPr lang="en-US" altLang="en-US" b="1" dirty="0">
              <a:solidFill>
                <a:schemeClr val="accent2"/>
              </a:solidFill>
              <a:latin typeface="Arial" panose="020B0604020202020204" pitchFamily="34" charset="0"/>
            </a:endParaRPr>
          </a:p>
        </p:txBody>
      </p:sp>
      <p:sp>
        <p:nvSpPr>
          <p:cNvPr id="37904" name="Text Box 20"/>
          <p:cNvSpPr txBox="1"/>
          <p:nvPr/>
        </p:nvSpPr>
        <p:spPr>
          <a:xfrm>
            <a:off x="2438400" y="6096000"/>
            <a:ext cx="3657600" cy="457200"/>
          </a:xfrm>
          <a:prstGeom prst="rect">
            <a:avLst/>
          </a:prstGeom>
          <a:solidFill>
            <a:srgbClr val="F2FAA4"/>
          </a:solidFill>
          <a:ln w="9525">
            <a:noFill/>
          </a:ln>
        </p:spPr>
        <p:txBody>
          <a:bodyPr>
            <a:spAutoFit/>
          </a:bodyPr>
          <a:p>
            <a:pPr algn="ctr" eaLnBrk="1" hangingPunct="1">
              <a:spcBef>
                <a:spcPct val="50000"/>
              </a:spcBef>
            </a:pPr>
            <a:r>
              <a:rPr lang="en-US" altLang="en-US" sz="2400" dirty="0">
                <a:solidFill>
                  <a:srgbClr val="FF0066"/>
                </a:solidFill>
                <a:latin typeface=".VnAristote" pitchFamily="34" charset="0"/>
              </a:rPr>
              <a:t>20/10</a:t>
            </a:r>
            <a:endParaRPr lang="en-US" altLang="en-US" sz="2400" dirty="0">
              <a:solidFill>
                <a:srgbClr val="FF0066"/>
              </a:solidFill>
              <a:latin typeface=".VnAristote" pitchFamily="34" charset="0"/>
            </a:endParaRPr>
          </a:p>
        </p:txBody>
      </p:sp>
      <p:pic>
        <p:nvPicPr>
          <p:cNvPr id="151573" name="Picture 21">
            <a:hlinkClick r:id="" action="ppaction://media"/>
          </p:cNvPr>
          <p:cNvPicPr>
            <a:picLocks noRot="1" noChangeAspect="1"/>
          </p:cNvPicPr>
          <p:nvPr>
            <a:wavAudioFile r:embed="rId1" name="j0214098.wav"/>
          </p:nvPr>
        </p:nvPicPr>
        <p:blipFill>
          <a:blip r:embed="rId2"/>
          <a:stretch>
            <a:fillRect/>
          </a:stretch>
        </p:blipFill>
        <p:spPr>
          <a:xfrm>
            <a:off x="8610600" y="4953000"/>
            <a:ext cx="304800" cy="304800"/>
          </a:xfrm>
          <a:prstGeom prst="rect">
            <a:avLst/>
          </a:prstGeom>
          <a:noFill/>
          <a:ln w="9525">
            <a:noFill/>
          </a:ln>
        </p:spPr>
      </p:pic>
      <p:sp>
        <p:nvSpPr>
          <p:cNvPr id="37906" name="WordArt 22"/>
          <p:cNvSpPr>
            <a:spLocks noTextEdit="1"/>
          </p:cNvSpPr>
          <p:nvPr/>
        </p:nvSpPr>
        <p:spPr>
          <a:xfrm>
            <a:off x="2438400" y="533400"/>
            <a:ext cx="4391025" cy="361950"/>
          </a:xfrm>
          <a:prstGeom prst="rect">
            <a:avLst/>
          </a:prstGeom>
        </p:spPr>
        <p:txBody>
          <a:bodyPr wrap="none" fromWordArt="1">
            <a:prstTxWarp prst="textPlain">
              <a:avLst>
                <a:gd name="adj" fmla="val 50000"/>
              </a:avLst>
            </a:prstTxWarp>
            <a:normAutofit fontScale="70000"/>
          </a:bodyPr>
          <a:p>
            <a:pPr algn="ctr"/>
            <a:r>
              <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rPr>
              <a:t>Pần thi kiến thức</a:t>
            </a:r>
            <a:endPar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endParaRPr>
          </a:p>
        </p:txBody>
      </p:sp>
      <p:sp>
        <p:nvSpPr>
          <p:cNvPr id="37907" name="Oval 6"/>
          <p:cNvSpPr/>
          <p:nvPr/>
        </p:nvSpPr>
        <p:spPr>
          <a:xfrm>
            <a:off x="190500" y="381000"/>
            <a:ext cx="990600" cy="685800"/>
          </a:xfrm>
          <a:prstGeom prst="ellipse">
            <a:avLst/>
          </a:prstGeom>
          <a:solidFill>
            <a:srgbClr val="F7FB5F"/>
          </a:solidFill>
          <a:ln w="9525" cap="flat" cmpd="sng">
            <a:solidFill>
              <a:schemeClr val="tx1"/>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1800" dirty="0">
                <a:latin typeface=".VnVogueH" pitchFamily="34" charset="0"/>
              </a:rPr>
              <a:t>Câu 7</a:t>
            </a:r>
            <a:endParaRPr lang="en-US" altLang="en-US" sz="1800" dirty="0">
              <a:latin typeface=".VnVogueH" pitchFamily="34" charset="0"/>
            </a:endParaRPr>
          </a:p>
        </p:txBody>
      </p:sp>
      <p:sp>
        <p:nvSpPr>
          <p:cNvPr id="199687" name="Text Box 7"/>
          <p:cNvSpPr txBox="1">
            <a:spLocks noChangeArrowheads="1"/>
          </p:cNvSpPr>
          <p:nvPr/>
        </p:nvSpPr>
        <p:spPr bwMode="auto">
          <a:xfrm>
            <a:off x="228600" y="1171575"/>
            <a:ext cx="8915400" cy="2867025"/>
          </a:xfrm>
          <a:prstGeom prst="rect">
            <a:avLst/>
          </a:prstGeom>
          <a:noFill/>
          <a:ln w="9525">
            <a:noFill/>
            <a:miter lim="800000"/>
          </a:ln>
          <a:effec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defRPr/>
            </a:pPr>
            <a:r>
              <a:rPr kumimoji="0" lang="en-US"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mn-cs"/>
              </a:rPr>
              <a:t> Chị quê ở vùng Đất Đỏ, Long Điền, tỉnh Bà Rịa</a:t>
            </a:r>
            <a:endParaRPr kumimoji="0" lang="en-US"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defRPr/>
            </a:pPr>
            <a:r>
              <a:rPr kumimoji="0" lang="en-US"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mn-cs"/>
              </a:rPr>
              <a:t>Khi cố đạo Tây xin phép được làm lễ rửa tội cho chị trước khi đem chi ra xử bắn. Chị nói:</a:t>
            </a:r>
            <a:endParaRPr kumimoji="0" lang="en-US"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defRPr/>
            </a:pPr>
            <a:r>
              <a:rPr kumimoji="0" lang="en-US"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mn-cs"/>
              </a:rPr>
              <a:t>- </a:t>
            </a:r>
            <a:r>
              <a:rPr kumimoji="0" lang="en-US" altLang="en-US" sz="2400" b="1" i="1" u="none" strike="noStrike" kern="1200" cap="none" spc="0" normalizeH="0" baseline="0" noProof="0" smtClean="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mn-cs"/>
              </a:rPr>
              <a:t>Tôi không có tội. Yêu nước không phải là một tội. </a:t>
            </a:r>
            <a:endParaRPr kumimoji="0" lang="en-US" altLang="en-US" sz="2400" b="1" i="1" u="none" strike="noStrike" kern="1200" cap="none" spc="0" normalizeH="0" baseline="0" noProof="0" smtClean="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defRPr/>
            </a:pPr>
            <a:r>
              <a:rPr kumimoji="0" lang="en-US"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mn-cs"/>
              </a:rPr>
              <a:t>Mộ của chị ở nghĩa trang liệt sĩ Hàng Dương, Côn Đảo. Ngày 2/9/1945, chị được Nhà nước Việt Nam truy tặng danh hiệu Anh hùng lực lượng vũ trang nhân dân.</a:t>
            </a:r>
            <a:endParaRPr kumimoji="0" lang="en-US" altLang="en-US" sz="2400" b="1"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mn-cs"/>
            </a:endParaRPr>
          </a:p>
        </p:txBody>
      </p:sp>
      <p:pic>
        <p:nvPicPr>
          <p:cNvPr id="151577" name="Picture 8" descr="chi-Vo-Thi-Sau"/>
          <p:cNvPicPr>
            <a:picLocks noChangeAspect="1"/>
          </p:cNvPicPr>
          <p:nvPr/>
        </p:nvPicPr>
        <p:blipFill>
          <a:blip r:embed="rId3"/>
          <a:stretch>
            <a:fillRect/>
          </a:stretch>
        </p:blipFill>
        <p:spPr>
          <a:xfrm>
            <a:off x="304800" y="4191000"/>
            <a:ext cx="3475038" cy="2667000"/>
          </a:xfrm>
          <a:prstGeom prst="rect">
            <a:avLst/>
          </a:prstGeom>
          <a:noFill/>
          <a:ln w="9525">
            <a:noFill/>
          </a:ln>
        </p:spPr>
      </p:pic>
      <p:pic>
        <p:nvPicPr>
          <p:cNvPr id="151578" name="Picture 9" descr="VTS"/>
          <p:cNvPicPr>
            <a:picLocks noChangeAspect="1"/>
          </p:cNvPicPr>
          <p:nvPr/>
        </p:nvPicPr>
        <p:blipFill>
          <a:blip r:embed="rId4"/>
          <a:stretch>
            <a:fillRect/>
          </a:stretch>
        </p:blipFill>
        <p:spPr>
          <a:xfrm>
            <a:off x="5029200" y="4191000"/>
            <a:ext cx="3165475" cy="2667000"/>
          </a:xfrm>
          <a:prstGeom prst="rect">
            <a:avLst/>
          </a:prstGeom>
          <a:noFill/>
          <a:ln w="9525">
            <a:noFill/>
          </a:ln>
        </p:spPr>
      </p:pic>
      <p:sp>
        <p:nvSpPr>
          <p:cNvPr id="199690" name="Text Box 10"/>
          <p:cNvSpPr txBox="1"/>
          <p:nvPr/>
        </p:nvSpPr>
        <p:spPr>
          <a:xfrm>
            <a:off x="1905000" y="4191000"/>
            <a:ext cx="3082925" cy="519113"/>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2800" b="1" dirty="0">
                <a:solidFill>
                  <a:srgbClr val="0000FF"/>
                </a:solidFill>
                <a:latin typeface="Tahoma" panose="020B0604030504040204" pitchFamily="34" charset="0"/>
              </a:rPr>
              <a:t>CHỊ VÕ THỊ SÁU</a:t>
            </a:r>
            <a:endParaRPr lang="en-US" altLang="en-US" sz="2800" b="1" dirty="0">
              <a:solidFill>
                <a:srgbClr val="0000FF"/>
              </a:solidFill>
              <a:latin typeface="Tahoma" panose="020B0604030504040204"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2000" fill="hold" nodeType="afterEffect">
                                  <p:stCondLst>
                                    <p:cond delay="0"/>
                                  </p:stCondLst>
                                  <p:childTnLst>
                                    <p:set>
                                      <p:cBhvr>
                                        <p:cTn id="6" dur="1" fill="hold">
                                          <p:stCondLst>
                                            <p:cond delay="0"/>
                                          </p:stCondLst>
                                        </p:cTn>
                                        <p:tgtEl>
                                          <p:spTgt spid="37906"/>
                                        </p:tgtEl>
                                        <p:attrNameLst>
                                          <p:attrName>style.visibility</p:attrName>
                                        </p:attrNameLst>
                                      </p:cBhvr>
                                      <p:to>
                                        <p:strVal val="visible"/>
                                      </p:to>
                                    </p:set>
                                    <p:anim calcmode="lin" valueType="num">
                                      <p:cBhvr>
                                        <p:cTn id="7" dur="1000" fill="hold"/>
                                        <p:tgtEl>
                                          <p:spTgt spid="37906"/>
                                        </p:tgtEl>
                                        <p:attrNameLst>
                                          <p:attrName>ppt_w</p:attrName>
                                        </p:attrNameLst>
                                      </p:cBhvr>
                                      <p:tavLst>
                                        <p:tav tm="0">
                                          <p:val>
                                            <p:fltVal val="0.000000"/>
                                          </p:val>
                                        </p:tav>
                                        <p:tav tm="100000">
                                          <p:val>
                                            <p:strVal val="#ppt_w"/>
                                          </p:val>
                                        </p:tav>
                                      </p:tavLst>
                                    </p:anim>
                                    <p:anim calcmode="lin" valueType="num">
                                      <p:cBhvr>
                                        <p:cTn id="8" dur="1000" fill="hold"/>
                                        <p:tgtEl>
                                          <p:spTgt spid="37906"/>
                                        </p:tgtEl>
                                        <p:attrNameLst>
                                          <p:attrName>ppt_h</p:attrName>
                                        </p:attrNameLst>
                                      </p:cBhvr>
                                      <p:tavLst>
                                        <p:tav tm="0">
                                          <p:val>
                                            <p:fltVal val="0.000000"/>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1558"/>
                                        </p:tgtEl>
                                        <p:attrNameLst>
                                          <p:attrName>style.visibility</p:attrName>
                                        </p:attrNameLst>
                                      </p:cBhvr>
                                      <p:to>
                                        <p:strVal val="visible"/>
                                      </p:to>
                                    </p:set>
                                    <p:animEffect transition="in" filter="fade">
                                      <p:cBhvr>
                                        <p:cTn id="12" dur="1000"/>
                                        <p:tgtEl>
                                          <p:spTgt spid="151558"/>
                                        </p:tgtEl>
                                      </p:cBhvr>
                                    </p:animEffect>
                                  </p:childTnLst>
                                  <p:subTnLst>
                                    <p:set>
                                      <p:cBhvr override="childStyle">
                                        <p:cTn dur="1" fill="hold" display="0" masterRel="sameClick" afterEffect="1">
                                          <p:stCondLst>
                                            <p:cond evt="end" delay="0">
                                              <p:tn val="10"/>
                                            </p:cond>
                                          </p:stCondLst>
                                        </p:cTn>
                                        <p:tgtEl>
                                          <p:spTgt spid="151558"/>
                                        </p:tgtEl>
                                        <p:attrNameLst>
                                          <p:attrName>style.visibility</p:attrName>
                                        </p:attrNameLst>
                                      </p:cBhvr>
                                      <p:to>
                                        <p:strVal val="hidden"/>
                                      </p:to>
                                    </p:set>
                                    <p:audio>
                                      <p:cMediaNode>
                                        <p:cTn display="0" masterRel="sameClick">
                                          <p:stCondLst>
                                            <p:cond evt="begin" delay="0">
                                              <p:tn val="10"/>
                                            </p:cond>
                                          </p:stCondLst>
                                          <p:endCondLst>
                                            <p:cond evt="onStopAudio" delay="0">
                                              <p:tgtEl>
                                                <p:sldTgt/>
                                              </p:tgtEl>
                                            </p:cond>
                                          </p:endCondLst>
                                        </p:cTn>
                                        <p:tgtEl>
                                          <p:sndTgt r:embed="rId5" name="click.wav"/>
                                        </p:tgtEl>
                                      </p:cMediaNode>
                                    </p:audio>
                                  </p:sub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1562"/>
                                        </p:tgtEl>
                                        <p:attrNameLst>
                                          <p:attrName>style.visibility</p:attrName>
                                        </p:attrNameLst>
                                      </p:cBhvr>
                                      <p:to>
                                        <p:strVal val="visible"/>
                                      </p:to>
                                    </p:set>
                                    <p:animEffect transition="in" filter="fade">
                                      <p:cBhvr>
                                        <p:cTn id="16" dur="1000"/>
                                        <p:tgtEl>
                                          <p:spTgt spid="151562"/>
                                        </p:tgtEl>
                                      </p:cBhvr>
                                    </p:animEffect>
                                  </p:childTnLst>
                                  <p:subTnLst>
                                    <p:set>
                                      <p:cBhvr override="childStyle">
                                        <p:cTn dur="1" fill="hold" display="0" masterRel="sameClick" afterEffect="1">
                                          <p:stCondLst>
                                            <p:cond evt="end" delay="0">
                                              <p:tn val="14"/>
                                            </p:cond>
                                          </p:stCondLst>
                                        </p:cTn>
                                        <p:tgtEl>
                                          <p:spTgt spid="151562"/>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51560"/>
                                        </p:tgtEl>
                                        <p:attrNameLst>
                                          <p:attrName>style.visibility</p:attrName>
                                        </p:attrNameLst>
                                      </p:cBhvr>
                                      <p:to>
                                        <p:strVal val="visible"/>
                                      </p:to>
                                    </p:set>
                                    <p:animEffect transition="in" filter="fade">
                                      <p:cBhvr>
                                        <p:cTn id="20" dur="1000"/>
                                        <p:tgtEl>
                                          <p:spTgt spid="151560"/>
                                        </p:tgtEl>
                                      </p:cBhvr>
                                    </p:animEffect>
                                  </p:childTnLst>
                                  <p:subTnLst>
                                    <p:set>
                                      <p:cBhvr override="childStyle">
                                        <p:cTn dur="1" fill="hold" display="0" masterRel="sameClick" afterEffect="1">
                                          <p:stCondLst>
                                            <p:cond evt="end" delay="0">
                                              <p:tn val="18"/>
                                            </p:cond>
                                          </p:stCondLst>
                                        </p:cTn>
                                        <p:tgtEl>
                                          <p:spTgt spid="151560"/>
                                        </p:tgtEl>
                                        <p:attrNameLst>
                                          <p:attrName>style.visibility</p:attrName>
                                        </p:attrNameLst>
                                      </p:cBhvr>
                                      <p:to>
                                        <p:strVal val="hidden"/>
                                      </p:to>
                                    </p:set>
                                    <p:audio>
                                      <p:cMediaNode>
                                        <p:cTn display="0" masterRel="sameClick">
                                          <p:stCondLst>
                                            <p:cond evt="begin" delay="0">
                                              <p:tn val="18"/>
                                            </p:cond>
                                          </p:stCondLst>
                                          <p:endCondLst>
                                            <p:cond evt="onStopAudio" delay="0">
                                              <p:tgtEl>
                                                <p:sldTgt/>
                                              </p:tgtEl>
                                            </p:cond>
                                          </p:endCondLst>
                                        </p:cTn>
                                        <p:tgtEl>
                                          <p:sndTgt r:embed="rId5" name="click.wav"/>
                                        </p:tgtEl>
                                      </p:cMediaNode>
                                    </p:audio>
                                  </p:sub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51564"/>
                                        </p:tgtEl>
                                        <p:attrNameLst>
                                          <p:attrName>style.visibility</p:attrName>
                                        </p:attrNameLst>
                                      </p:cBhvr>
                                      <p:to>
                                        <p:strVal val="visible"/>
                                      </p:to>
                                    </p:set>
                                    <p:animEffect transition="in" filter="fade">
                                      <p:cBhvr>
                                        <p:cTn id="24" dur="1000"/>
                                        <p:tgtEl>
                                          <p:spTgt spid="151564"/>
                                        </p:tgtEl>
                                      </p:cBhvr>
                                    </p:animEffect>
                                  </p:childTnLst>
                                  <p:subTnLst>
                                    <p:set>
                                      <p:cBhvr override="childStyle">
                                        <p:cTn dur="1" fill="hold" display="0" masterRel="sameClick" afterEffect="1">
                                          <p:stCondLst>
                                            <p:cond evt="end" delay="0">
                                              <p:tn val="22"/>
                                            </p:cond>
                                          </p:stCondLst>
                                        </p:cTn>
                                        <p:tgtEl>
                                          <p:spTgt spid="151564"/>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5" name="click.wav"/>
                                        </p:tgtEl>
                                      </p:cMediaNode>
                                    </p:audio>
                                  </p:sub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151563"/>
                                        </p:tgtEl>
                                        <p:attrNameLst>
                                          <p:attrName>style.visibility</p:attrName>
                                        </p:attrNameLst>
                                      </p:cBhvr>
                                      <p:to>
                                        <p:strVal val="visible"/>
                                      </p:to>
                                    </p:set>
                                    <p:animEffect transition="in" filter="fade">
                                      <p:cBhvr>
                                        <p:cTn id="28" dur="1000"/>
                                        <p:tgtEl>
                                          <p:spTgt spid="151563"/>
                                        </p:tgtEl>
                                      </p:cBhvr>
                                    </p:animEffect>
                                  </p:childTnLst>
                                  <p:subTnLst>
                                    <p:set>
                                      <p:cBhvr override="childStyle">
                                        <p:cTn dur="1" fill="hold" display="0" masterRel="sameClick" afterEffect="1">
                                          <p:stCondLst>
                                            <p:cond evt="end" delay="0">
                                              <p:tn val="26"/>
                                            </p:cond>
                                          </p:stCondLst>
                                        </p:cTn>
                                        <p:tgtEl>
                                          <p:spTgt spid="151563"/>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151561"/>
                                        </p:tgtEl>
                                        <p:attrNameLst>
                                          <p:attrName>style.visibility</p:attrName>
                                        </p:attrNameLst>
                                      </p:cBhvr>
                                      <p:to>
                                        <p:strVal val="visible"/>
                                      </p:to>
                                    </p:set>
                                    <p:animEffect transition="in" filter="fade">
                                      <p:cBhvr>
                                        <p:cTn id="32" dur="1000"/>
                                        <p:tgtEl>
                                          <p:spTgt spid="151561"/>
                                        </p:tgtEl>
                                      </p:cBhvr>
                                    </p:animEffect>
                                  </p:childTnLst>
                                  <p:subTnLst>
                                    <p:set>
                                      <p:cBhvr override="childStyle">
                                        <p:cTn dur="1" fill="hold" display="0" masterRel="sameClick" afterEffect="1">
                                          <p:stCondLst>
                                            <p:cond evt="end" delay="0">
                                              <p:tn val="30"/>
                                            </p:cond>
                                          </p:stCondLst>
                                        </p:cTn>
                                        <p:tgtEl>
                                          <p:spTgt spid="151561"/>
                                        </p:tgtEl>
                                        <p:attrNameLst>
                                          <p:attrName>style.visibility</p:attrName>
                                        </p:attrNameLst>
                                      </p:cBhvr>
                                      <p:to>
                                        <p:strVal val="hidden"/>
                                      </p:to>
                                    </p:set>
                                    <p:audio>
                                      <p:cMediaNode>
                                        <p:cTn display="0" masterRel="sameClick">
                                          <p:stCondLst>
                                            <p:cond evt="begin" delay="0">
                                              <p:tn val="30"/>
                                            </p:cond>
                                          </p:stCondLst>
                                          <p:endCondLst>
                                            <p:cond evt="onStopAudio" delay="0">
                                              <p:tgtEl>
                                                <p:sldTgt/>
                                              </p:tgtEl>
                                            </p:cond>
                                          </p:endCondLst>
                                        </p:cTn>
                                        <p:tgtEl>
                                          <p:sndTgt r:embed="rId5" name="click.wav"/>
                                        </p:tgtEl>
                                      </p:cMediaNode>
                                    </p:audio>
                                  </p:sub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151559"/>
                                        </p:tgtEl>
                                        <p:attrNameLst>
                                          <p:attrName>style.visibility</p:attrName>
                                        </p:attrNameLst>
                                      </p:cBhvr>
                                      <p:to>
                                        <p:strVal val="visible"/>
                                      </p:to>
                                    </p:set>
                                    <p:animEffect transition="in" filter="fade">
                                      <p:cBhvr>
                                        <p:cTn id="36" dur="1000"/>
                                        <p:tgtEl>
                                          <p:spTgt spid="151559"/>
                                        </p:tgtEl>
                                      </p:cBhvr>
                                    </p:animEffect>
                                  </p:childTnLst>
                                  <p:subTnLst>
                                    <p:set>
                                      <p:cBhvr override="childStyle">
                                        <p:cTn dur="1" fill="hold" display="0" masterRel="sameClick" afterEffect="1">
                                          <p:stCondLst>
                                            <p:cond evt="end" delay="0">
                                              <p:tn val="34"/>
                                            </p:cond>
                                          </p:stCondLst>
                                        </p:cTn>
                                        <p:tgtEl>
                                          <p:spTgt spid="151559"/>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5" name="click.wav"/>
                                        </p:tgtEl>
                                      </p:cMediaNode>
                                    </p:audio>
                                  </p:subTnLst>
                                </p:cTn>
                              </p:par>
                            </p:childTnLst>
                          </p:cTn>
                        </p:par>
                        <p:par>
                          <p:cTn id="37" fill="hold">
                            <p:stCondLst>
                              <p:cond delay="8000"/>
                            </p:stCondLst>
                            <p:childTnLst>
                              <p:par>
                                <p:cTn id="38" presetID="10" presetClass="entr" presetSubtype="0" fill="hold" grpId="0" nodeType="afterEffect">
                                  <p:stCondLst>
                                    <p:cond delay="0"/>
                                  </p:stCondLst>
                                  <p:childTnLst>
                                    <p:set>
                                      <p:cBhvr>
                                        <p:cTn id="39" dur="1" fill="hold">
                                          <p:stCondLst>
                                            <p:cond delay="0"/>
                                          </p:stCondLst>
                                        </p:cTn>
                                        <p:tgtEl>
                                          <p:spTgt spid="151557"/>
                                        </p:tgtEl>
                                        <p:attrNameLst>
                                          <p:attrName>style.visibility</p:attrName>
                                        </p:attrNameLst>
                                      </p:cBhvr>
                                      <p:to>
                                        <p:strVal val="visible"/>
                                      </p:to>
                                    </p:set>
                                    <p:animEffect transition="in" filter="fade">
                                      <p:cBhvr>
                                        <p:cTn id="40" dur="1000"/>
                                        <p:tgtEl>
                                          <p:spTgt spid="151557"/>
                                        </p:tgtEl>
                                      </p:cBhvr>
                                    </p:animEffect>
                                  </p:childTnLst>
                                  <p:subTnLst>
                                    <p:set>
                                      <p:cBhvr override="childStyle">
                                        <p:cTn dur="1" fill="hold" display="0" masterRel="sameClick" afterEffect="1">
                                          <p:stCondLst>
                                            <p:cond evt="end" delay="0">
                                              <p:tn val="38"/>
                                            </p:cond>
                                          </p:stCondLst>
                                        </p:cTn>
                                        <p:tgtEl>
                                          <p:spTgt spid="151557"/>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5" name="click.wav"/>
                                        </p:tgtEl>
                                      </p:cMediaNode>
                                    </p:audio>
                                  </p:subTnLst>
                                </p:cTn>
                              </p:par>
                            </p:childTnLst>
                          </p:cTn>
                        </p:par>
                        <p:par>
                          <p:cTn id="41" fill="hold">
                            <p:stCondLst>
                              <p:cond delay="9000"/>
                            </p:stCondLst>
                            <p:childTnLst>
                              <p:par>
                                <p:cTn id="42" presetID="10" presetClass="entr" presetSubtype="0" fill="hold" grpId="0" nodeType="afterEffect">
                                  <p:stCondLst>
                                    <p:cond delay="0"/>
                                  </p:stCondLst>
                                  <p:childTnLst>
                                    <p:set>
                                      <p:cBhvr>
                                        <p:cTn id="43" dur="1" fill="hold">
                                          <p:stCondLst>
                                            <p:cond delay="0"/>
                                          </p:stCondLst>
                                        </p:cTn>
                                        <p:tgtEl>
                                          <p:spTgt spid="151556"/>
                                        </p:tgtEl>
                                        <p:attrNameLst>
                                          <p:attrName>style.visibility</p:attrName>
                                        </p:attrNameLst>
                                      </p:cBhvr>
                                      <p:to>
                                        <p:strVal val="visible"/>
                                      </p:to>
                                    </p:set>
                                    <p:animEffect transition="in" filter="fade">
                                      <p:cBhvr>
                                        <p:cTn id="44" dur="1000"/>
                                        <p:tgtEl>
                                          <p:spTgt spid="151556"/>
                                        </p:tgtEl>
                                      </p:cBhvr>
                                    </p:animEffect>
                                  </p:childTnLst>
                                  <p:subTnLst>
                                    <p:set>
                                      <p:cBhvr override="childStyle">
                                        <p:cTn dur="1" fill="hold" display="0" masterRel="sameClick" afterEffect="1">
                                          <p:stCondLst>
                                            <p:cond evt="end" delay="0">
                                              <p:tn val="42"/>
                                            </p:cond>
                                          </p:stCondLst>
                                        </p:cTn>
                                        <p:tgtEl>
                                          <p:spTgt spid="151556"/>
                                        </p:tgtEl>
                                        <p:attrNameLst>
                                          <p:attrName>style.visibility</p:attrName>
                                        </p:attrNameLst>
                                      </p:cBhvr>
                                      <p:to>
                                        <p:strVal val="hidden"/>
                                      </p:to>
                                    </p:set>
                                    <p:audio>
                                      <p:cMediaNode>
                                        <p:cTn display="0" masterRel="sameClick">
                                          <p:stCondLst>
                                            <p:cond evt="begin" delay="0">
                                              <p:tn val="42"/>
                                            </p:cond>
                                          </p:stCondLst>
                                          <p:endCondLst>
                                            <p:cond evt="onStopAudio" delay="0">
                                              <p:tgtEl>
                                                <p:sldTgt/>
                                              </p:tgtEl>
                                            </p:cond>
                                          </p:endCondLst>
                                        </p:cTn>
                                        <p:tgtEl>
                                          <p:sndTgt r:embed="rId5" name="click.wav"/>
                                        </p:tgtEl>
                                      </p:cMediaNode>
                                    </p:audio>
                                  </p:subTnLst>
                                </p:cTn>
                              </p:par>
                            </p:childTnLst>
                          </p:cTn>
                        </p:par>
                        <p:par>
                          <p:cTn id="45" fill="hold">
                            <p:stCondLst>
                              <p:cond delay="10000"/>
                            </p:stCondLst>
                            <p:childTnLst>
                              <p:par>
                                <p:cTn id="46" presetID="10" presetClass="entr" presetSubtype="0" fill="hold" grpId="0" nodeType="afterEffect">
                                  <p:stCondLst>
                                    <p:cond delay="0"/>
                                  </p:stCondLst>
                                  <p:childTnLst>
                                    <p:set>
                                      <p:cBhvr>
                                        <p:cTn id="47" dur="1" fill="hold">
                                          <p:stCondLst>
                                            <p:cond delay="0"/>
                                          </p:stCondLst>
                                        </p:cTn>
                                        <p:tgtEl>
                                          <p:spTgt spid="151565"/>
                                        </p:tgtEl>
                                        <p:attrNameLst>
                                          <p:attrName>style.visibility</p:attrName>
                                        </p:attrNameLst>
                                      </p:cBhvr>
                                      <p:to>
                                        <p:strVal val="visible"/>
                                      </p:to>
                                    </p:set>
                                    <p:animEffect transition="in" filter="fade">
                                      <p:cBhvr>
                                        <p:cTn id="48" dur="1000"/>
                                        <p:tgtEl>
                                          <p:spTgt spid="151565"/>
                                        </p:tgtEl>
                                      </p:cBhvr>
                                    </p:animEffect>
                                  </p:childTnLst>
                                  <p:subTnLst>
                                    <p:set>
                                      <p:cBhvr override="childStyle">
                                        <p:cTn dur="1" fill="hold" display="0" masterRel="sameClick" afterEffect="1">
                                          <p:stCondLst>
                                            <p:cond evt="end" delay="0">
                                              <p:tn val="46"/>
                                            </p:cond>
                                          </p:stCondLst>
                                        </p:cTn>
                                        <p:tgtEl>
                                          <p:spTgt spid="151565"/>
                                        </p:tgtEl>
                                        <p:attrNameLst>
                                          <p:attrName>style.visibility</p:attrName>
                                        </p:attrNameLst>
                                      </p:cBhvr>
                                      <p:to>
                                        <p:strVal val="hidden"/>
                                      </p:to>
                                    </p:se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childTnLst>
                          </p:cTn>
                        </p:par>
                        <p:par>
                          <p:cTn id="49" fill="hold">
                            <p:stCondLst>
                              <p:cond delay="11000"/>
                            </p:stCondLst>
                            <p:childTnLst>
                              <p:par>
                                <p:cTn id="50" presetID="10" presetClass="entr" presetSubtype="0" fill="hold" grpId="0" nodeType="afterEffect">
                                  <p:stCondLst>
                                    <p:cond delay="0"/>
                                  </p:stCondLst>
                                  <p:childTnLst>
                                    <p:set>
                                      <p:cBhvr>
                                        <p:cTn id="51" dur="1" fill="hold">
                                          <p:stCondLst>
                                            <p:cond delay="0"/>
                                          </p:stCondLst>
                                        </p:cTn>
                                        <p:tgtEl>
                                          <p:spTgt spid="151555"/>
                                        </p:tgtEl>
                                        <p:attrNameLst>
                                          <p:attrName>style.visibility</p:attrName>
                                        </p:attrNameLst>
                                      </p:cBhvr>
                                      <p:to>
                                        <p:strVal val="visible"/>
                                      </p:to>
                                    </p:set>
                                    <p:animEffect transition="in" filter="fade">
                                      <p:cBhvr>
                                        <p:cTn id="52" dur="100"/>
                                        <p:tgtEl>
                                          <p:spTgt spid="151555"/>
                                        </p:tgtEl>
                                      </p:cBhvr>
                                    </p:animEffect>
                                  </p:childTnLst>
                                  <p:subTnLst>
                                    <p:audio>
                                      <p:cMediaNode>
                                        <p:cTn display="0" masterRel="sameClick">
                                          <p:stCondLst>
                                            <p:cond evt="begin" delay="0">
                                              <p:tn val="50"/>
                                            </p:cond>
                                          </p:stCondLst>
                                          <p:endCondLst>
                                            <p:cond evt="onStopAudio" delay="0">
                                              <p:tgtEl>
                                                <p:sldTgt/>
                                              </p:tgtEl>
                                            </p:cond>
                                          </p:endCondLst>
                                        </p:cTn>
                                        <p:tgtEl>
                                          <p:sndTgt r:embed="rId6" name="chimes.wav"/>
                                        </p:tgtEl>
                                      </p:cMediaNode>
                                    </p:audio>
                                  </p:subTnLst>
                                </p:cTn>
                              </p:par>
                            </p:childTnLst>
                          </p:cTn>
                        </p:par>
                        <p:par>
                          <p:cTn id="53" fill="hold">
                            <p:stCondLst>
                              <p:cond delay="11500"/>
                            </p:stCondLst>
                            <p:childTnLst>
                              <p:par>
                                <p:cTn id="54" presetID="1" presetClass="mediacall" presetSubtype="0" fill="hold" nodeType="afterEffect">
                                  <p:stCondLst>
                                    <p:cond delay="0"/>
                                  </p:stCondLst>
                                  <p:childTnLst>
                                    <p:cmd type="call" cmd="playFrom(0.0)">
                                      <p:cBhvr>
                                        <p:cTn id="55" dur="4745" fill="hold"/>
                                        <p:tgtEl>
                                          <p:spTgt spid="151573"/>
                                        </p:tgtEl>
                                      </p:cBhvr>
                                    </p:cmd>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199690"/>
                                        </p:tgtEl>
                                        <p:attrNameLst>
                                          <p:attrName>style.visibility</p:attrName>
                                        </p:attrNameLst>
                                      </p:cBhvr>
                                      <p:to>
                                        <p:strVal val="visible"/>
                                      </p:to>
                                    </p:set>
                                    <p:animEffect transition="in" filter="box(in)">
                                      <p:cBhvr>
                                        <p:cTn id="60" dur="500"/>
                                        <p:tgtEl>
                                          <p:spTgt spid="199690"/>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nodeType="clickEffect">
                                  <p:stCondLst>
                                    <p:cond delay="0"/>
                                  </p:stCondLst>
                                  <p:childTnLst>
                                    <p:set>
                                      <p:cBhvr>
                                        <p:cTn id="64" dur="1" fill="hold">
                                          <p:stCondLst>
                                            <p:cond delay="0"/>
                                          </p:stCondLst>
                                        </p:cTn>
                                        <p:tgtEl>
                                          <p:spTgt spid="151577"/>
                                        </p:tgtEl>
                                        <p:attrNameLst>
                                          <p:attrName>style.visibility</p:attrName>
                                        </p:attrNameLst>
                                      </p:cBhvr>
                                      <p:to>
                                        <p:strVal val="visible"/>
                                      </p:to>
                                    </p:set>
                                    <p:animEffect transition="in" filter="checkerboard(across)">
                                      <p:cBhvr>
                                        <p:cTn id="65" dur="500"/>
                                        <p:tgtEl>
                                          <p:spTgt spid="151577"/>
                                        </p:tgtEl>
                                      </p:cBhvr>
                                    </p:animEffect>
                                  </p:childTnLst>
                                </p:cTn>
                              </p:par>
                            </p:childTnLst>
                          </p:cTn>
                        </p:par>
                      </p:childTnLst>
                    </p:cTn>
                  </p:par>
                  <p:par>
                    <p:cTn id="66" fill="hold">
                      <p:stCondLst>
                        <p:cond delay="indefinite"/>
                      </p:stCondLst>
                      <p:childTnLst>
                        <p:par>
                          <p:cTn id="67" fill="hold">
                            <p:stCondLst>
                              <p:cond delay="0"/>
                            </p:stCondLst>
                            <p:childTnLst>
                              <p:par>
                                <p:cTn id="68" presetID="13" presetClass="entr" presetSubtype="16" fill="hold" nodeType="clickEffect">
                                  <p:stCondLst>
                                    <p:cond delay="0"/>
                                  </p:stCondLst>
                                  <p:childTnLst>
                                    <p:set>
                                      <p:cBhvr>
                                        <p:cTn id="69" dur="1" fill="hold">
                                          <p:stCondLst>
                                            <p:cond delay="0"/>
                                          </p:stCondLst>
                                        </p:cTn>
                                        <p:tgtEl>
                                          <p:spTgt spid="151578"/>
                                        </p:tgtEl>
                                        <p:attrNameLst>
                                          <p:attrName>style.visibility</p:attrName>
                                        </p:attrNameLst>
                                      </p:cBhvr>
                                      <p:to>
                                        <p:strVal val="visible"/>
                                      </p:to>
                                    </p:set>
                                    <p:animEffect transition="in" filter="plus(in)">
                                      <p:cBhvr>
                                        <p:cTn id="70" dur="2000"/>
                                        <p:tgtEl>
                                          <p:spTgt spid="15157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71" fill="hold" display="0">
                  <p:stCondLst>
                    <p:cond delay="indefinite"/>
                  </p:stCondLst>
                  <p:endCondLst>
                    <p:cond evt="onNext" delay="0">
                      <p:tgtEl>
                        <p:sldTgt/>
                      </p:tgtEl>
                    </p:cond>
                    <p:cond evt="onPrev" delay="0">
                      <p:tgtEl>
                        <p:sldTgt/>
                      </p:tgtEl>
                    </p:cond>
                    <p:cond evt="onStopAudio" delay="0">
                      <p:tgtEl>
                        <p:sldTgt/>
                      </p:tgtEl>
                    </p:cond>
                  </p:endCondLst>
                </p:cTn>
                <p:tgtEl>
                  <p:spTgt spid="151573"/>
                </p:tgtEl>
              </p:cMediaNode>
            </p:audio>
          </p:childTnLst>
        </p:cTn>
      </p:par>
    </p:tnLst>
    <p:bldLst>
      <p:bldP spid="151555" grpId="0"/>
      <p:bldP spid="151556" grpId="0"/>
      <p:bldP spid="151557" grpId="0"/>
      <p:bldP spid="151558" grpId="0"/>
      <p:bldP spid="151559" grpId="0"/>
      <p:bldP spid="151560" grpId="0"/>
      <p:bldP spid="151561" grpId="0"/>
      <p:bldP spid="151562" grpId="0"/>
      <p:bldP spid="151563" grpId="0"/>
      <p:bldP spid="151564" grpId="0"/>
      <p:bldP spid="151565" grpId="0"/>
      <p:bldP spid="19969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Footer Placeholder 4"/>
          <p:cNvSpPr txBox="1">
            <a:spLocks noGrp="1"/>
          </p:cNvSpPr>
          <p:nvPr>
            <p:ph type="ftr" sz="quarter" idx="11"/>
          </p:nvPr>
        </p:nvSpPr>
        <p:spPr>
          <a:ln/>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lang="en-US" altLang="en-US" sz="1400" dirty="0"/>
              <a:t>ng</a:t>
            </a:r>
            <a:r>
              <a:rPr lang="en-US" altLang="en-US" sz="1400" dirty="0">
                <a:latin typeface="Arial" panose="020B0604020202020204" pitchFamily="34" charset="0"/>
              </a:rPr>
              <a:t>µ</a:t>
            </a:r>
            <a:r>
              <a:rPr lang="en-US" altLang="en-US" sz="1400" dirty="0"/>
              <a:t>y nh</a:t>
            </a:r>
            <a:r>
              <a:rPr lang="en-US" altLang="en-US" sz="1400" dirty="0">
                <a:latin typeface="Arial" panose="020B0604020202020204" pitchFamily="34" charset="0"/>
              </a:rPr>
              <a:t>µ</a:t>
            </a:r>
            <a:r>
              <a:rPr lang="en-US" altLang="en-US" sz="1400" dirty="0"/>
              <a:t>gi¸oviÖt nam 20-11</a:t>
            </a:r>
            <a:endParaRPr lang="en-US" altLang="en-US" sz="1400" dirty="0"/>
          </a:p>
        </p:txBody>
      </p:sp>
      <p:sp>
        <p:nvSpPr>
          <p:cNvPr id="153602" name="AutoShape 2"/>
          <p:cNvSpPr>
            <a:spLocks noChangeArrowheads="1"/>
          </p:cNvSpPr>
          <p:nvPr/>
        </p:nvSpPr>
        <p:spPr bwMode="auto">
          <a:xfrm>
            <a:off x="7772400" y="228600"/>
            <a:ext cx="1143000" cy="990600"/>
          </a:xfrm>
          <a:prstGeom prst="hexagon">
            <a:avLst>
              <a:gd name="adj" fmla="val 28846"/>
              <a:gd name="vf" fmla="val 115470"/>
            </a:avLst>
          </a:prstGeom>
          <a:gradFill rotWithShape="1">
            <a:gsLst>
              <a:gs pos="0">
                <a:srgbClr val="6699FF"/>
              </a:gs>
              <a:gs pos="50000">
                <a:schemeClr val="bg1"/>
              </a:gs>
              <a:gs pos="100000">
                <a:srgbClr val="6699FF"/>
              </a:gs>
            </a:gsLst>
            <a:lin ang="5400000" scaled="1"/>
          </a:gradFill>
          <a:ln w="38100">
            <a:solidFill>
              <a:srgbClr val="FFFF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153603" name="Text Box 3"/>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00</a:t>
            </a:r>
            <a:endParaRPr lang="en-US" altLang="en-US" sz="4800" b="1" dirty="0">
              <a:latin typeface=".VnTimeH" pitchFamily="34" charset="0"/>
            </a:endParaRPr>
          </a:p>
        </p:txBody>
      </p:sp>
      <p:sp>
        <p:nvSpPr>
          <p:cNvPr id="153604" name="Text Box 4"/>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02</a:t>
            </a:r>
            <a:endParaRPr lang="en-US" altLang="en-US" sz="4800" b="1" dirty="0">
              <a:latin typeface=".VnTimeH" pitchFamily="34" charset="0"/>
            </a:endParaRPr>
          </a:p>
        </p:txBody>
      </p:sp>
      <p:sp>
        <p:nvSpPr>
          <p:cNvPr id="153605" name="Text Box 5"/>
          <p:cNvSpPr txBox="1"/>
          <p:nvPr/>
        </p:nvSpPr>
        <p:spPr>
          <a:xfrm>
            <a:off x="7881938" y="298450"/>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03</a:t>
            </a:r>
            <a:endParaRPr lang="en-US" altLang="en-US" sz="4800" b="1" dirty="0">
              <a:latin typeface=".VnTimeH" pitchFamily="34" charset="0"/>
            </a:endParaRPr>
          </a:p>
        </p:txBody>
      </p:sp>
      <p:sp>
        <p:nvSpPr>
          <p:cNvPr id="153606" name="Text Box 6"/>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10</a:t>
            </a:r>
            <a:endParaRPr lang="en-US" altLang="en-US" sz="4800" b="1" dirty="0">
              <a:latin typeface=".VnTimeH" pitchFamily="34" charset="0"/>
            </a:endParaRPr>
          </a:p>
        </p:txBody>
      </p:sp>
      <p:sp>
        <p:nvSpPr>
          <p:cNvPr id="153607" name="Text Box 7"/>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04</a:t>
            </a:r>
            <a:endParaRPr lang="en-US" altLang="en-US" sz="4800" b="1" dirty="0">
              <a:latin typeface=".VnTimeH" pitchFamily="34" charset="0"/>
            </a:endParaRPr>
          </a:p>
        </p:txBody>
      </p:sp>
      <p:sp>
        <p:nvSpPr>
          <p:cNvPr id="153608" name="Text Box 8"/>
          <p:cNvSpPr txBox="1"/>
          <p:nvPr/>
        </p:nvSpPr>
        <p:spPr>
          <a:xfrm>
            <a:off x="7877175" y="300038"/>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08</a:t>
            </a:r>
            <a:endParaRPr lang="en-US" altLang="en-US" sz="4800" b="1" dirty="0">
              <a:latin typeface=".VnTimeH" pitchFamily="34" charset="0"/>
            </a:endParaRPr>
          </a:p>
        </p:txBody>
      </p:sp>
      <p:sp>
        <p:nvSpPr>
          <p:cNvPr id="153609" name="Text Box 9"/>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05</a:t>
            </a:r>
            <a:endParaRPr lang="en-US" altLang="en-US" sz="4800" b="1" dirty="0">
              <a:latin typeface=".VnTimeH" pitchFamily="34" charset="0"/>
            </a:endParaRPr>
          </a:p>
        </p:txBody>
      </p:sp>
      <p:sp>
        <p:nvSpPr>
          <p:cNvPr id="153610" name="Text Box 10"/>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09</a:t>
            </a:r>
            <a:endParaRPr lang="en-US" altLang="en-US" sz="4800" b="1" dirty="0">
              <a:latin typeface=".VnTimeH" pitchFamily="34" charset="0"/>
            </a:endParaRPr>
          </a:p>
        </p:txBody>
      </p:sp>
      <p:sp>
        <p:nvSpPr>
          <p:cNvPr id="153611" name="Text Box 11"/>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06</a:t>
            </a:r>
            <a:endParaRPr lang="en-US" altLang="en-US" sz="4800" b="1" dirty="0">
              <a:latin typeface=".VnTimeH" pitchFamily="34" charset="0"/>
            </a:endParaRPr>
          </a:p>
        </p:txBody>
      </p:sp>
      <p:sp>
        <p:nvSpPr>
          <p:cNvPr id="153612" name="Text Box 12"/>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07</a:t>
            </a:r>
            <a:endParaRPr lang="en-US" altLang="en-US" sz="4800" b="1" dirty="0">
              <a:latin typeface=".VnTimeH" pitchFamily="34" charset="0"/>
            </a:endParaRPr>
          </a:p>
        </p:txBody>
      </p:sp>
      <p:sp>
        <p:nvSpPr>
          <p:cNvPr id="153613" name="Text Box 13"/>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01</a:t>
            </a:r>
            <a:endParaRPr lang="en-US" altLang="en-US" sz="4800" b="1" dirty="0">
              <a:latin typeface=".VnTimeH" pitchFamily="34" charset="0"/>
            </a:endParaRPr>
          </a:p>
        </p:txBody>
      </p:sp>
      <p:sp>
        <p:nvSpPr>
          <p:cNvPr id="39951" name="AutoShape 19">
            <a:hlinkClick r:id="" action="ppaction://noaction"/>
          </p:cNvPr>
          <p:cNvSpPr/>
          <p:nvPr/>
        </p:nvSpPr>
        <p:spPr>
          <a:xfrm rot="10800000">
            <a:off x="8229600" y="6477000"/>
            <a:ext cx="914400" cy="381000"/>
          </a:xfrm>
          <a:prstGeom prst="homePlate">
            <a:avLst>
              <a:gd name="adj" fmla="val 60000"/>
            </a:avLst>
          </a:prstGeom>
          <a:solidFill>
            <a:srgbClr val="FFFF00"/>
          </a:solidFill>
          <a:ln w="9525" cap="flat" cmpd="sng">
            <a:solidFill>
              <a:schemeClr val="tx1"/>
            </a:solidFill>
            <a:prstDash val="solid"/>
            <a:miter/>
            <a:headEnd type="none" w="med" len="med"/>
            <a:tailEnd type="none" w="med" len="med"/>
          </a:ln>
        </p:spPr>
        <p:txBody>
          <a:bodyPr rot="10800000" wrap="none" anchor="ctr" anchorCtr="0"/>
          <a:p>
            <a:pPr algn="ctr" eaLnBrk="1" hangingPunct="1"/>
            <a:r>
              <a:rPr lang="en-US" altLang="en-US" b="1" dirty="0">
                <a:solidFill>
                  <a:schemeClr val="accent2"/>
                </a:solidFill>
                <a:latin typeface="Arial" panose="020B0604020202020204" pitchFamily="34" charset="0"/>
                <a:hlinkClick r:id="" action="ppaction://noaction"/>
              </a:rPr>
              <a:t>Slide</a:t>
            </a:r>
            <a:endParaRPr lang="en-US" altLang="en-US" b="1" dirty="0">
              <a:solidFill>
                <a:schemeClr val="accent2"/>
              </a:solidFill>
              <a:latin typeface="Arial" panose="020B0604020202020204" pitchFamily="34" charset="0"/>
            </a:endParaRPr>
          </a:p>
        </p:txBody>
      </p:sp>
      <p:sp>
        <p:nvSpPr>
          <p:cNvPr id="39952" name="Text Box 20"/>
          <p:cNvSpPr txBox="1"/>
          <p:nvPr/>
        </p:nvSpPr>
        <p:spPr>
          <a:xfrm>
            <a:off x="2438400" y="6096000"/>
            <a:ext cx="3657600" cy="457200"/>
          </a:xfrm>
          <a:prstGeom prst="rect">
            <a:avLst/>
          </a:prstGeom>
          <a:solidFill>
            <a:srgbClr val="F2FAA4"/>
          </a:solidFill>
          <a:ln w="9525">
            <a:noFill/>
          </a:ln>
        </p:spPr>
        <p:txBody>
          <a:bodyPr>
            <a:spAutoFit/>
          </a:bodyPr>
          <a:p>
            <a:pPr algn="ctr" eaLnBrk="1" hangingPunct="1">
              <a:spcBef>
                <a:spcPct val="50000"/>
              </a:spcBef>
            </a:pPr>
            <a:r>
              <a:rPr lang="en-US" altLang="en-US" sz="2400" dirty="0">
                <a:solidFill>
                  <a:srgbClr val="FF0066"/>
                </a:solidFill>
                <a:latin typeface=".VnAristote" pitchFamily="34" charset="0"/>
              </a:rPr>
              <a:t>20/10</a:t>
            </a:r>
            <a:endParaRPr lang="en-US" altLang="en-US" sz="2400" dirty="0">
              <a:solidFill>
                <a:srgbClr val="FF0066"/>
              </a:solidFill>
              <a:latin typeface=".VnAristote" pitchFamily="34" charset="0"/>
            </a:endParaRPr>
          </a:p>
        </p:txBody>
      </p:sp>
      <p:pic>
        <p:nvPicPr>
          <p:cNvPr id="153621" name="Picture 21">
            <a:hlinkClick r:id="" action="ppaction://media"/>
          </p:cNvPr>
          <p:cNvPicPr>
            <a:picLocks noRot="1" noChangeAspect="1"/>
          </p:cNvPicPr>
          <p:nvPr>
            <a:wavAudioFile r:embed="rId1" name="j0214098.wav"/>
          </p:nvPr>
        </p:nvPicPr>
        <p:blipFill>
          <a:blip r:embed="rId2"/>
          <a:stretch>
            <a:fillRect/>
          </a:stretch>
        </p:blipFill>
        <p:spPr>
          <a:xfrm>
            <a:off x="8610600" y="4953000"/>
            <a:ext cx="304800" cy="304800"/>
          </a:xfrm>
          <a:prstGeom prst="rect">
            <a:avLst/>
          </a:prstGeom>
          <a:noFill/>
          <a:ln w="9525">
            <a:noFill/>
          </a:ln>
        </p:spPr>
      </p:pic>
      <p:sp>
        <p:nvSpPr>
          <p:cNvPr id="39954" name="WordArt 22"/>
          <p:cNvSpPr>
            <a:spLocks noTextEdit="1"/>
          </p:cNvSpPr>
          <p:nvPr/>
        </p:nvSpPr>
        <p:spPr>
          <a:xfrm>
            <a:off x="2438400" y="533400"/>
            <a:ext cx="4391025" cy="361950"/>
          </a:xfrm>
          <a:prstGeom prst="rect">
            <a:avLst/>
          </a:prstGeom>
        </p:spPr>
        <p:txBody>
          <a:bodyPr wrap="none" fromWordArt="1">
            <a:prstTxWarp prst="textPlain">
              <a:avLst>
                <a:gd name="adj" fmla="val 50000"/>
              </a:avLst>
            </a:prstTxWarp>
            <a:normAutofit fontScale="70000"/>
          </a:bodyPr>
          <a:p>
            <a:pPr algn="ctr"/>
            <a:r>
              <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rPr>
              <a:t>Pần thi kiến thức</a:t>
            </a:r>
            <a:endPar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endParaRPr>
          </a:p>
        </p:txBody>
      </p:sp>
      <p:sp>
        <p:nvSpPr>
          <p:cNvPr id="39955" name="Oval 6"/>
          <p:cNvSpPr/>
          <p:nvPr/>
        </p:nvSpPr>
        <p:spPr>
          <a:xfrm>
            <a:off x="190500" y="381000"/>
            <a:ext cx="990600" cy="685800"/>
          </a:xfrm>
          <a:prstGeom prst="ellipse">
            <a:avLst/>
          </a:prstGeom>
          <a:solidFill>
            <a:srgbClr val="F7FB5F"/>
          </a:solidFill>
          <a:ln w="9525" cap="flat" cmpd="sng">
            <a:solidFill>
              <a:schemeClr val="tx1"/>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1800" dirty="0">
                <a:latin typeface=".VnVogueH" pitchFamily="34" charset="0"/>
              </a:rPr>
              <a:t>Câu 8</a:t>
            </a:r>
            <a:endParaRPr lang="en-US" altLang="en-US" sz="1800" dirty="0">
              <a:latin typeface=".VnVogueH" pitchFamily="34" charset="0"/>
            </a:endParaRPr>
          </a:p>
        </p:txBody>
      </p:sp>
      <p:sp>
        <p:nvSpPr>
          <p:cNvPr id="39956" name="Text Box 9"/>
          <p:cNvSpPr txBox="1"/>
          <p:nvPr/>
        </p:nvSpPr>
        <p:spPr>
          <a:xfrm>
            <a:off x="2057400" y="990600"/>
            <a:ext cx="4879975" cy="457200"/>
          </a:xfrm>
          <a:prstGeom prst="rect">
            <a:avLst/>
          </a:prstGeom>
          <a:noFill/>
          <a:ln w="9525">
            <a:noFill/>
          </a:ln>
        </p:spPr>
        <p:txBody>
          <a:bodyPr wrap="none">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2400" b="1" dirty="0">
                <a:latin typeface="Times New Roman" panose="02020603050405020304" pitchFamily="18" charset="0"/>
              </a:rPr>
              <a:t>Điền từ còn thiếu trong câu thơ sau:</a:t>
            </a:r>
            <a:endParaRPr lang="en-US" altLang="en-US" sz="2400" b="1" dirty="0">
              <a:latin typeface="Times New Roman" panose="02020603050405020304" pitchFamily="18" charset="0"/>
            </a:endParaRPr>
          </a:p>
        </p:txBody>
      </p:sp>
      <p:sp>
        <p:nvSpPr>
          <p:cNvPr id="39957" name="Text Box 7"/>
          <p:cNvSpPr txBox="1"/>
          <p:nvPr/>
        </p:nvSpPr>
        <p:spPr>
          <a:xfrm>
            <a:off x="1752600" y="1295400"/>
            <a:ext cx="6088063" cy="946150"/>
          </a:xfrm>
          <a:prstGeom prst="rect">
            <a:avLst/>
          </a:prstGeom>
          <a:noFill/>
          <a:ln w="9525">
            <a:noFill/>
          </a:ln>
        </p:spPr>
        <p:txBody>
          <a:bodyPr wrap="none">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2800" b="1" dirty="0">
                <a:latin typeface="Times New Roman" panose="02020603050405020304" pitchFamily="18" charset="0"/>
              </a:rPr>
              <a:t>         Muốn coi lên núi mà coi</a:t>
            </a:r>
            <a:endParaRPr lang="en-US" altLang="en-US" sz="2800" b="1" dirty="0">
              <a:latin typeface="Times New Roman" panose="02020603050405020304" pitchFamily="18" charset="0"/>
            </a:endParaRPr>
          </a:p>
          <a:p>
            <a:pPr marL="0" lvl="0" indent="0">
              <a:spcBef>
                <a:spcPct val="0"/>
              </a:spcBef>
              <a:buNone/>
            </a:pPr>
            <a:r>
              <a:rPr lang="en-US" altLang="en-US" sz="2800" b="1" dirty="0">
                <a:latin typeface="Times New Roman" panose="02020603050405020304" pitchFamily="18" charset="0"/>
              </a:rPr>
              <a:t>Có bà…………….   cưỡi voi đánh cồng</a:t>
            </a:r>
            <a:endParaRPr lang="en-US" altLang="en-US" sz="2800" b="1" dirty="0">
              <a:latin typeface="Times New Roman" panose="02020603050405020304" pitchFamily="18" charset="0"/>
            </a:endParaRPr>
          </a:p>
        </p:txBody>
      </p:sp>
      <p:pic>
        <p:nvPicPr>
          <p:cNvPr id="39958" name="Picture 6"/>
          <p:cNvPicPr>
            <a:picLocks noChangeAspect="1"/>
          </p:cNvPicPr>
          <p:nvPr/>
        </p:nvPicPr>
        <p:blipFill>
          <a:blip r:embed="rId3"/>
          <a:stretch>
            <a:fillRect/>
          </a:stretch>
        </p:blipFill>
        <p:spPr>
          <a:xfrm>
            <a:off x="1066800" y="2286000"/>
            <a:ext cx="7543800" cy="4572000"/>
          </a:xfrm>
          <a:prstGeom prst="rect">
            <a:avLst/>
          </a:prstGeom>
          <a:noFill/>
          <a:ln w="12700" cap="flat" cmpd="sng">
            <a:solidFill>
              <a:schemeClr val="bg2"/>
            </a:solidFill>
            <a:prstDash val="solid"/>
            <a:miter/>
            <a:headEnd type="none" w="med" len="med"/>
            <a:tailEnd type="none" w="med" len="med"/>
          </a:ln>
        </p:spPr>
      </p:pic>
      <p:sp>
        <p:nvSpPr>
          <p:cNvPr id="200712" name="Text Box 8"/>
          <p:cNvSpPr txBox="1"/>
          <p:nvPr/>
        </p:nvSpPr>
        <p:spPr>
          <a:xfrm>
            <a:off x="2876550" y="1695450"/>
            <a:ext cx="2025650" cy="519113"/>
          </a:xfrm>
          <a:prstGeom prst="rect">
            <a:avLst/>
          </a:prstGeom>
          <a:noFill/>
          <a:ln w="9525">
            <a:noFill/>
          </a:ln>
        </p:spPr>
        <p:txBody>
          <a:bodyPr wrap="none">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2800" b="1" dirty="0">
                <a:solidFill>
                  <a:srgbClr val="0000FF"/>
                </a:solidFill>
                <a:latin typeface="Times New Roman" panose="02020603050405020304" pitchFamily="18" charset="0"/>
              </a:rPr>
              <a:t>Triệu tướng</a:t>
            </a:r>
            <a:endParaRPr lang="en-US" altLang="en-US" sz="2800" b="1" dirty="0">
              <a:solidFill>
                <a:srgbClr val="0000FF"/>
              </a:solidFill>
              <a:latin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2000" fill="hold" nodeType="afterEffect">
                                  <p:stCondLst>
                                    <p:cond delay="0"/>
                                  </p:stCondLst>
                                  <p:childTnLst>
                                    <p:set>
                                      <p:cBhvr>
                                        <p:cTn id="6" dur="1" fill="hold">
                                          <p:stCondLst>
                                            <p:cond delay="0"/>
                                          </p:stCondLst>
                                        </p:cTn>
                                        <p:tgtEl>
                                          <p:spTgt spid="39954"/>
                                        </p:tgtEl>
                                        <p:attrNameLst>
                                          <p:attrName>style.visibility</p:attrName>
                                        </p:attrNameLst>
                                      </p:cBhvr>
                                      <p:to>
                                        <p:strVal val="visible"/>
                                      </p:to>
                                    </p:set>
                                    <p:anim calcmode="lin" valueType="num">
                                      <p:cBhvr>
                                        <p:cTn id="7" dur="1000" fill="hold"/>
                                        <p:tgtEl>
                                          <p:spTgt spid="39954"/>
                                        </p:tgtEl>
                                        <p:attrNameLst>
                                          <p:attrName>ppt_w</p:attrName>
                                        </p:attrNameLst>
                                      </p:cBhvr>
                                      <p:tavLst>
                                        <p:tav tm="0">
                                          <p:val>
                                            <p:fltVal val="0.000000"/>
                                          </p:val>
                                        </p:tav>
                                        <p:tav tm="100000">
                                          <p:val>
                                            <p:strVal val="#ppt_w"/>
                                          </p:val>
                                        </p:tav>
                                      </p:tavLst>
                                    </p:anim>
                                    <p:anim calcmode="lin" valueType="num">
                                      <p:cBhvr>
                                        <p:cTn id="8" dur="1000" fill="hold"/>
                                        <p:tgtEl>
                                          <p:spTgt spid="39954"/>
                                        </p:tgtEl>
                                        <p:attrNameLst>
                                          <p:attrName>ppt_h</p:attrName>
                                        </p:attrNameLst>
                                      </p:cBhvr>
                                      <p:tavLst>
                                        <p:tav tm="0">
                                          <p:val>
                                            <p:fltVal val="0.000000"/>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3606"/>
                                        </p:tgtEl>
                                        <p:attrNameLst>
                                          <p:attrName>style.visibility</p:attrName>
                                        </p:attrNameLst>
                                      </p:cBhvr>
                                      <p:to>
                                        <p:strVal val="visible"/>
                                      </p:to>
                                    </p:set>
                                    <p:animEffect transition="in" filter="fade">
                                      <p:cBhvr>
                                        <p:cTn id="12" dur="1000"/>
                                        <p:tgtEl>
                                          <p:spTgt spid="153606"/>
                                        </p:tgtEl>
                                      </p:cBhvr>
                                    </p:animEffect>
                                  </p:childTnLst>
                                  <p:subTnLst>
                                    <p:set>
                                      <p:cBhvr override="childStyle">
                                        <p:cTn dur="1" fill="hold" display="0" masterRel="sameClick" afterEffect="1">
                                          <p:stCondLst>
                                            <p:cond evt="end" delay="0">
                                              <p:tn val="10"/>
                                            </p:cond>
                                          </p:stCondLst>
                                        </p:cTn>
                                        <p:tgtEl>
                                          <p:spTgt spid="153606"/>
                                        </p:tgtEl>
                                        <p:attrNameLst>
                                          <p:attrName>style.visibility</p:attrName>
                                        </p:attrNameLst>
                                      </p:cBhvr>
                                      <p:to>
                                        <p:strVal val="hidden"/>
                                      </p:to>
                                    </p:se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3610"/>
                                        </p:tgtEl>
                                        <p:attrNameLst>
                                          <p:attrName>style.visibility</p:attrName>
                                        </p:attrNameLst>
                                      </p:cBhvr>
                                      <p:to>
                                        <p:strVal val="visible"/>
                                      </p:to>
                                    </p:set>
                                    <p:animEffect transition="in" filter="fade">
                                      <p:cBhvr>
                                        <p:cTn id="16" dur="1000"/>
                                        <p:tgtEl>
                                          <p:spTgt spid="153610"/>
                                        </p:tgtEl>
                                      </p:cBhvr>
                                    </p:animEffect>
                                  </p:childTnLst>
                                  <p:subTnLst>
                                    <p:set>
                                      <p:cBhvr override="childStyle">
                                        <p:cTn dur="1" fill="hold" display="0" masterRel="sameClick" afterEffect="1">
                                          <p:stCondLst>
                                            <p:cond evt="end" delay="0">
                                              <p:tn val="14"/>
                                            </p:cond>
                                          </p:stCondLst>
                                        </p:cTn>
                                        <p:tgtEl>
                                          <p:spTgt spid="153610"/>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53608"/>
                                        </p:tgtEl>
                                        <p:attrNameLst>
                                          <p:attrName>style.visibility</p:attrName>
                                        </p:attrNameLst>
                                      </p:cBhvr>
                                      <p:to>
                                        <p:strVal val="visible"/>
                                      </p:to>
                                    </p:set>
                                    <p:animEffect transition="in" filter="fade">
                                      <p:cBhvr>
                                        <p:cTn id="20" dur="1000"/>
                                        <p:tgtEl>
                                          <p:spTgt spid="153608"/>
                                        </p:tgtEl>
                                      </p:cBhvr>
                                    </p:animEffect>
                                  </p:childTnLst>
                                  <p:subTnLst>
                                    <p:set>
                                      <p:cBhvr override="childStyle">
                                        <p:cTn dur="1" fill="hold" display="0" masterRel="sameClick" afterEffect="1">
                                          <p:stCondLst>
                                            <p:cond evt="end" delay="0">
                                              <p:tn val="18"/>
                                            </p:cond>
                                          </p:stCondLst>
                                        </p:cTn>
                                        <p:tgtEl>
                                          <p:spTgt spid="153608"/>
                                        </p:tgtEl>
                                        <p:attrNameLst>
                                          <p:attrName>style.visibility</p:attrName>
                                        </p:attrNameLst>
                                      </p:cBhvr>
                                      <p:to>
                                        <p:strVal val="hidden"/>
                                      </p:to>
                                    </p:se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53612"/>
                                        </p:tgtEl>
                                        <p:attrNameLst>
                                          <p:attrName>style.visibility</p:attrName>
                                        </p:attrNameLst>
                                      </p:cBhvr>
                                      <p:to>
                                        <p:strVal val="visible"/>
                                      </p:to>
                                    </p:set>
                                    <p:animEffect transition="in" filter="fade">
                                      <p:cBhvr>
                                        <p:cTn id="24" dur="1000"/>
                                        <p:tgtEl>
                                          <p:spTgt spid="153612"/>
                                        </p:tgtEl>
                                      </p:cBhvr>
                                    </p:animEffect>
                                  </p:childTnLst>
                                  <p:subTnLst>
                                    <p:set>
                                      <p:cBhvr override="childStyle">
                                        <p:cTn dur="1" fill="hold" display="0" masterRel="sameClick" afterEffect="1">
                                          <p:stCondLst>
                                            <p:cond evt="end" delay="0">
                                              <p:tn val="22"/>
                                            </p:cond>
                                          </p:stCondLst>
                                        </p:cTn>
                                        <p:tgtEl>
                                          <p:spTgt spid="153612"/>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153611"/>
                                        </p:tgtEl>
                                        <p:attrNameLst>
                                          <p:attrName>style.visibility</p:attrName>
                                        </p:attrNameLst>
                                      </p:cBhvr>
                                      <p:to>
                                        <p:strVal val="visible"/>
                                      </p:to>
                                    </p:set>
                                    <p:animEffect transition="in" filter="fade">
                                      <p:cBhvr>
                                        <p:cTn id="28" dur="1000"/>
                                        <p:tgtEl>
                                          <p:spTgt spid="153611"/>
                                        </p:tgtEl>
                                      </p:cBhvr>
                                    </p:animEffect>
                                  </p:childTnLst>
                                  <p:subTnLst>
                                    <p:set>
                                      <p:cBhvr override="childStyle">
                                        <p:cTn dur="1" fill="hold" display="0" masterRel="sameClick" afterEffect="1">
                                          <p:stCondLst>
                                            <p:cond evt="end" delay="0">
                                              <p:tn val="26"/>
                                            </p:cond>
                                          </p:stCondLst>
                                        </p:cTn>
                                        <p:tgtEl>
                                          <p:spTgt spid="153611"/>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153609"/>
                                        </p:tgtEl>
                                        <p:attrNameLst>
                                          <p:attrName>style.visibility</p:attrName>
                                        </p:attrNameLst>
                                      </p:cBhvr>
                                      <p:to>
                                        <p:strVal val="visible"/>
                                      </p:to>
                                    </p:set>
                                    <p:animEffect transition="in" filter="fade">
                                      <p:cBhvr>
                                        <p:cTn id="32" dur="1000"/>
                                        <p:tgtEl>
                                          <p:spTgt spid="153609"/>
                                        </p:tgtEl>
                                      </p:cBhvr>
                                    </p:animEffect>
                                  </p:childTnLst>
                                  <p:subTnLst>
                                    <p:set>
                                      <p:cBhvr override="childStyle">
                                        <p:cTn dur="1" fill="hold" display="0" masterRel="sameClick" afterEffect="1">
                                          <p:stCondLst>
                                            <p:cond evt="end" delay="0">
                                              <p:tn val="30"/>
                                            </p:cond>
                                          </p:stCondLst>
                                        </p:cTn>
                                        <p:tgtEl>
                                          <p:spTgt spid="153609"/>
                                        </p:tgtEl>
                                        <p:attrNameLst>
                                          <p:attrName>style.visibility</p:attrName>
                                        </p:attrNameLst>
                                      </p:cBhvr>
                                      <p:to>
                                        <p:strVal val="hidden"/>
                                      </p:to>
                                    </p:se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153607"/>
                                        </p:tgtEl>
                                        <p:attrNameLst>
                                          <p:attrName>style.visibility</p:attrName>
                                        </p:attrNameLst>
                                      </p:cBhvr>
                                      <p:to>
                                        <p:strVal val="visible"/>
                                      </p:to>
                                    </p:set>
                                    <p:animEffect transition="in" filter="fade">
                                      <p:cBhvr>
                                        <p:cTn id="36" dur="1000"/>
                                        <p:tgtEl>
                                          <p:spTgt spid="153607"/>
                                        </p:tgtEl>
                                      </p:cBhvr>
                                    </p:animEffect>
                                  </p:childTnLst>
                                  <p:subTnLst>
                                    <p:set>
                                      <p:cBhvr override="childStyle">
                                        <p:cTn dur="1" fill="hold" display="0" masterRel="sameClick" afterEffect="1">
                                          <p:stCondLst>
                                            <p:cond evt="end" delay="0">
                                              <p:tn val="34"/>
                                            </p:cond>
                                          </p:stCondLst>
                                        </p:cTn>
                                        <p:tgtEl>
                                          <p:spTgt spid="153607"/>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7" fill="hold">
                            <p:stCondLst>
                              <p:cond delay="8000"/>
                            </p:stCondLst>
                            <p:childTnLst>
                              <p:par>
                                <p:cTn id="38" presetID="10" presetClass="entr" presetSubtype="0" fill="hold" grpId="0" nodeType="afterEffect">
                                  <p:stCondLst>
                                    <p:cond delay="0"/>
                                  </p:stCondLst>
                                  <p:childTnLst>
                                    <p:set>
                                      <p:cBhvr>
                                        <p:cTn id="39" dur="1" fill="hold">
                                          <p:stCondLst>
                                            <p:cond delay="0"/>
                                          </p:stCondLst>
                                        </p:cTn>
                                        <p:tgtEl>
                                          <p:spTgt spid="153605"/>
                                        </p:tgtEl>
                                        <p:attrNameLst>
                                          <p:attrName>style.visibility</p:attrName>
                                        </p:attrNameLst>
                                      </p:cBhvr>
                                      <p:to>
                                        <p:strVal val="visible"/>
                                      </p:to>
                                    </p:set>
                                    <p:animEffect transition="in" filter="fade">
                                      <p:cBhvr>
                                        <p:cTn id="40" dur="1000"/>
                                        <p:tgtEl>
                                          <p:spTgt spid="153605"/>
                                        </p:tgtEl>
                                      </p:cBhvr>
                                    </p:animEffect>
                                  </p:childTnLst>
                                  <p:subTnLst>
                                    <p:set>
                                      <p:cBhvr override="childStyle">
                                        <p:cTn dur="1" fill="hold" display="0" masterRel="sameClick" afterEffect="1">
                                          <p:stCondLst>
                                            <p:cond evt="end" delay="0">
                                              <p:tn val="38"/>
                                            </p:cond>
                                          </p:stCondLst>
                                        </p:cTn>
                                        <p:tgtEl>
                                          <p:spTgt spid="153605"/>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par>
                          <p:cTn id="41" fill="hold">
                            <p:stCondLst>
                              <p:cond delay="9000"/>
                            </p:stCondLst>
                            <p:childTnLst>
                              <p:par>
                                <p:cTn id="42" presetID="10" presetClass="entr" presetSubtype="0" fill="hold" grpId="0" nodeType="afterEffect">
                                  <p:stCondLst>
                                    <p:cond delay="0"/>
                                  </p:stCondLst>
                                  <p:childTnLst>
                                    <p:set>
                                      <p:cBhvr>
                                        <p:cTn id="43" dur="1" fill="hold">
                                          <p:stCondLst>
                                            <p:cond delay="0"/>
                                          </p:stCondLst>
                                        </p:cTn>
                                        <p:tgtEl>
                                          <p:spTgt spid="153604"/>
                                        </p:tgtEl>
                                        <p:attrNameLst>
                                          <p:attrName>style.visibility</p:attrName>
                                        </p:attrNameLst>
                                      </p:cBhvr>
                                      <p:to>
                                        <p:strVal val="visible"/>
                                      </p:to>
                                    </p:set>
                                    <p:animEffect transition="in" filter="fade">
                                      <p:cBhvr>
                                        <p:cTn id="44" dur="1000"/>
                                        <p:tgtEl>
                                          <p:spTgt spid="153604"/>
                                        </p:tgtEl>
                                      </p:cBhvr>
                                    </p:animEffect>
                                  </p:childTnLst>
                                  <p:subTnLst>
                                    <p:set>
                                      <p:cBhvr override="childStyle">
                                        <p:cTn dur="1" fill="hold" display="0" masterRel="sameClick" afterEffect="1">
                                          <p:stCondLst>
                                            <p:cond evt="end" delay="0">
                                              <p:tn val="42"/>
                                            </p:cond>
                                          </p:stCondLst>
                                        </p:cTn>
                                        <p:tgtEl>
                                          <p:spTgt spid="153604"/>
                                        </p:tgtEl>
                                        <p:attrNameLst>
                                          <p:attrName>style.visibility</p:attrName>
                                        </p:attrNameLst>
                                      </p:cBhvr>
                                      <p:to>
                                        <p:strVal val="hidden"/>
                                      </p:to>
                                    </p:se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5" fill="hold">
                            <p:stCondLst>
                              <p:cond delay="10000"/>
                            </p:stCondLst>
                            <p:childTnLst>
                              <p:par>
                                <p:cTn id="46" presetID="10" presetClass="entr" presetSubtype="0" fill="hold" grpId="0" nodeType="afterEffect">
                                  <p:stCondLst>
                                    <p:cond delay="0"/>
                                  </p:stCondLst>
                                  <p:childTnLst>
                                    <p:set>
                                      <p:cBhvr>
                                        <p:cTn id="47" dur="1" fill="hold">
                                          <p:stCondLst>
                                            <p:cond delay="0"/>
                                          </p:stCondLst>
                                        </p:cTn>
                                        <p:tgtEl>
                                          <p:spTgt spid="153613"/>
                                        </p:tgtEl>
                                        <p:attrNameLst>
                                          <p:attrName>style.visibility</p:attrName>
                                        </p:attrNameLst>
                                      </p:cBhvr>
                                      <p:to>
                                        <p:strVal val="visible"/>
                                      </p:to>
                                    </p:set>
                                    <p:animEffect transition="in" filter="fade">
                                      <p:cBhvr>
                                        <p:cTn id="48" dur="1000"/>
                                        <p:tgtEl>
                                          <p:spTgt spid="153613"/>
                                        </p:tgtEl>
                                      </p:cBhvr>
                                    </p:animEffect>
                                  </p:childTnLst>
                                  <p:subTnLst>
                                    <p:set>
                                      <p:cBhvr override="childStyle">
                                        <p:cTn dur="1" fill="hold" display="0" masterRel="sameClick" afterEffect="1">
                                          <p:stCondLst>
                                            <p:cond evt="end" delay="0">
                                              <p:tn val="46"/>
                                            </p:cond>
                                          </p:stCondLst>
                                        </p:cTn>
                                        <p:tgtEl>
                                          <p:spTgt spid="153613"/>
                                        </p:tgtEl>
                                        <p:attrNameLst>
                                          <p:attrName>style.visibility</p:attrName>
                                        </p:attrNameLst>
                                      </p:cBhvr>
                                      <p:to>
                                        <p:strVal val="hidden"/>
                                      </p:to>
                                    </p:se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49" fill="hold">
                            <p:stCondLst>
                              <p:cond delay="11000"/>
                            </p:stCondLst>
                            <p:childTnLst>
                              <p:par>
                                <p:cTn id="50" presetID="10" presetClass="entr" presetSubtype="0" fill="hold" grpId="0" nodeType="afterEffect">
                                  <p:stCondLst>
                                    <p:cond delay="0"/>
                                  </p:stCondLst>
                                  <p:childTnLst>
                                    <p:set>
                                      <p:cBhvr>
                                        <p:cTn id="51" dur="1" fill="hold">
                                          <p:stCondLst>
                                            <p:cond delay="0"/>
                                          </p:stCondLst>
                                        </p:cTn>
                                        <p:tgtEl>
                                          <p:spTgt spid="153603"/>
                                        </p:tgtEl>
                                        <p:attrNameLst>
                                          <p:attrName>style.visibility</p:attrName>
                                        </p:attrNameLst>
                                      </p:cBhvr>
                                      <p:to>
                                        <p:strVal val="visible"/>
                                      </p:to>
                                    </p:set>
                                    <p:animEffect transition="in" filter="fade">
                                      <p:cBhvr>
                                        <p:cTn id="52" dur="100"/>
                                        <p:tgtEl>
                                          <p:spTgt spid="153603"/>
                                        </p:tgtEl>
                                      </p:cBhvr>
                                    </p:animEffect>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3" fill="hold">
                            <p:stCondLst>
                              <p:cond delay="11500"/>
                            </p:stCondLst>
                            <p:childTnLst>
                              <p:par>
                                <p:cTn id="54" presetID="1" presetClass="mediacall" presetSubtype="0" fill="hold" nodeType="afterEffect">
                                  <p:stCondLst>
                                    <p:cond delay="0"/>
                                  </p:stCondLst>
                                  <p:childTnLst>
                                    <p:cmd type="call" cmd="playFrom(0.0)">
                                      <p:cBhvr>
                                        <p:cTn id="55" dur="4745" fill="hold"/>
                                        <p:tgtEl>
                                          <p:spTgt spid="153621"/>
                                        </p:tgtEl>
                                      </p:cBhvr>
                                    </p:cmd>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200712"/>
                                        </p:tgtEl>
                                        <p:attrNameLst>
                                          <p:attrName>style.visibility</p:attrName>
                                        </p:attrNameLst>
                                      </p:cBhvr>
                                      <p:to>
                                        <p:strVal val="visible"/>
                                      </p:to>
                                    </p:set>
                                    <p:animEffect transition="in" filter="box(in)">
                                      <p:cBhvr>
                                        <p:cTn id="60" dur="500"/>
                                        <p:tgtEl>
                                          <p:spTgt spid="2007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153621"/>
                </p:tgtEl>
              </p:cMediaNode>
            </p:audio>
          </p:childTnLst>
        </p:cTn>
      </p:par>
    </p:tnLst>
    <p:bldLst>
      <p:bldP spid="153603" grpId="0"/>
      <p:bldP spid="153604" grpId="0"/>
      <p:bldP spid="153605" grpId="0"/>
      <p:bldP spid="153606" grpId="0"/>
      <p:bldP spid="153607" grpId="0"/>
      <p:bldP spid="153608" grpId="0"/>
      <p:bldP spid="153609" grpId="0"/>
      <p:bldP spid="153610" grpId="0"/>
      <p:bldP spid="153611" grpId="0"/>
      <p:bldP spid="153612" grpId="0"/>
      <p:bldP spid="153613" grpId="0"/>
      <p:bldP spid="2007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Footer Placeholder 4"/>
          <p:cNvSpPr txBox="1">
            <a:spLocks noGrp="1"/>
          </p:cNvSpPr>
          <p:nvPr>
            <p:ph type="ftr" sz="quarter" idx="11"/>
          </p:nvPr>
        </p:nvSpPr>
        <p:spPr>
          <a:ln/>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lang="en-US" altLang="en-US" sz="1400" dirty="0"/>
              <a:t>ng</a:t>
            </a:r>
            <a:r>
              <a:rPr lang="en-US" altLang="en-US" sz="1400" dirty="0">
                <a:latin typeface="Arial" panose="020B0604020202020204" pitchFamily="34" charset="0"/>
              </a:rPr>
              <a:t>µ</a:t>
            </a:r>
            <a:r>
              <a:rPr lang="en-US" altLang="en-US" sz="1400" dirty="0"/>
              <a:t>y nh</a:t>
            </a:r>
            <a:r>
              <a:rPr lang="en-US" altLang="en-US" sz="1400" dirty="0">
                <a:latin typeface="Arial" panose="020B0604020202020204" pitchFamily="34" charset="0"/>
              </a:rPr>
              <a:t>µ</a:t>
            </a:r>
            <a:r>
              <a:rPr lang="en-US" altLang="en-US" sz="1400" dirty="0"/>
              <a:t>gi¸oviÖt nam 20-11</a:t>
            </a:r>
            <a:endParaRPr lang="en-US" altLang="en-US" sz="1400" dirty="0"/>
          </a:p>
        </p:txBody>
      </p:sp>
      <p:sp>
        <p:nvSpPr>
          <p:cNvPr id="155650" name="AutoShape 2"/>
          <p:cNvSpPr>
            <a:spLocks noChangeArrowheads="1"/>
          </p:cNvSpPr>
          <p:nvPr/>
        </p:nvSpPr>
        <p:spPr bwMode="auto">
          <a:xfrm>
            <a:off x="7772400" y="228600"/>
            <a:ext cx="1143000" cy="990600"/>
          </a:xfrm>
          <a:prstGeom prst="hexagon">
            <a:avLst>
              <a:gd name="adj" fmla="val 28846"/>
              <a:gd name="vf" fmla="val 115470"/>
            </a:avLst>
          </a:prstGeom>
          <a:gradFill rotWithShape="1">
            <a:gsLst>
              <a:gs pos="0">
                <a:srgbClr val="6699FF"/>
              </a:gs>
              <a:gs pos="50000">
                <a:schemeClr val="bg1"/>
              </a:gs>
              <a:gs pos="100000">
                <a:srgbClr val="6699FF"/>
              </a:gs>
            </a:gsLst>
            <a:lin ang="5400000" scaled="1"/>
          </a:gradFill>
          <a:ln w="38100">
            <a:solidFill>
              <a:srgbClr val="FFFF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155651" name="Text Box 3"/>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00</a:t>
            </a:r>
            <a:endParaRPr lang="en-US" altLang="en-US" sz="4800" b="1" dirty="0">
              <a:latin typeface=".VnTimeH" pitchFamily="34" charset="0"/>
            </a:endParaRPr>
          </a:p>
        </p:txBody>
      </p:sp>
      <p:sp>
        <p:nvSpPr>
          <p:cNvPr id="155652" name="Text Box 4"/>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02</a:t>
            </a:r>
            <a:endParaRPr lang="en-US" altLang="en-US" sz="4800" b="1" dirty="0">
              <a:latin typeface=".VnTimeH" pitchFamily="34" charset="0"/>
            </a:endParaRPr>
          </a:p>
        </p:txBody>
      </p:sp>
      <p:sp>
        <p:nvSpPr>
          <p:cNvPr id="155653" name="Text Box 5"/>
          <p:cNvSpPr txBox="1"/>
          <p:nvPr/>
        </p:nvSpPr>
        <p:spPr>
          <a:xfrm>
            <a:off x="7881938" y="298450"/>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03</a:t>
            </a:r>
            <a:endParaRPr lang="en-US" altLang="en-US" sz="4800" b="1" dirty="0">
              <a:latin typeface=".VnTimeH" pitchFamily="34" charset="0"/>
            </a:endParaRPr>
          </a:p>
        </p:txBody>
      </p:sp>
      <p:sp>
        <p:nvSpPr>
          <p:cNvPr id="155654" name="Text Box 6"/>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10</a:t>
            </a:r>
            <a:endParaRPr lang="en-US" altLang="en-US" sz="4800" b="1" dirty="0">
              <a:latin typeface=".VnTimeH" pitchFamily="34" charset="0"/>
            </a:endParaRPr>
          </a:p>
        </p:txBody>
      </p:sp>
      <p:sp>
        <p:nvSpPr>
          <p:cNvPr id="155655" name="Text Box 7"/>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04</a:t>
            </a:r>
            <a:endParaRPr lang="en-US" altLang="en-US" sz="4800" b="1" dirty="0">
              <a:latin typeface=".VnTimeH" pitchFamily="34" charset="0"/>
            </a:endParaRPr>
          </a:p>
        </p:txBody>
      </p:sp>
      <p:sp>
        <p:nvSpPr>
          <p:cNvPr id="155656" name="Text Box 8"/>
          <p:cNvSpPr txBox="1"/>
          <p:nvPr/>
        </p:nvSpPr>
        <p:spPr>
          <a:xfrm>
            <a:off x="7877175" y="300038"/>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08</a:t>
            </a:r>
            <a:endParaRPr lang="en-US" altLang="en-US" sz="4800" b="1" dirty="0">
              <a:latin typeface=".VnTimeH" pitchFamily="34" charset="0"/>
            </a:endParaRPr>
          </a:p>
        </p:txBody>
      </p:sp>
      <p:sp>
        <p:nvSpPr>
          <p:cNvPr id="155657" name="Text Box 9"/>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05</a:t>
            </a:r>
            <a:endParaRPr lang="en-US" altLang="en-US" sz="4800" b="1" dirty="0">
              <a:latin typeface=".VnTimeH" pitchFamily="34" charset="0"/>
            </a:endParaRPr>
          </a:p>
        </p:txBody>
      </p:sp>
      <p:sp>
        <p:nvSpPr>
          <p:cNvPr id="155658" name="Text Box 10"/>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09</a:t>
            </a:r>
            <a:endParaRPr lang="en-US" altLang="en-US" sz="4800" b="1" dirty="0">
              <a:latin typeface=".VnTimeH" pitchFamily="34" charset="0"/>
            </a:endParaRPr>
          </a:p>
        </p:txBody>
      </p:sp>
      <p:sp>
        <p:nvSpPr>
          <p:cNvPr id="155659" name="Text Box 11"/>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06</a:t>
            </a:r>
            <a:endParaRPr lang="en-US" altLang="en-US" sz="4800" b="1" dirty="0">
              <a:latin typeface=".VnTimeH" pitchFamily="34" charset="0"/>
            </a:endParaRPr>
          </a:p>
        </p:txBody>
      </p:sp>
      <p:sp>
        <p:nvSpPr>
          <p:cNvPr id="155660" name="Text Box 12"/>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07</a:t>
            </a:r>
            <a:endParaRPr lang="en-US" altLang="en-US" sz="4800" b="1" dirty="0">
              <a:latin typeface=".VnTimeH" pitchFamily="34" charset="0"/>
            </a:endParaRPr>
          </a:p>
        </p:txBody>
      </p:sp>
      <p:sp>
        <p:nvSpPr>
          <p:cNvPr id="155661" name="Text Box 13"/>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01</a:t>
            </a:r>
            <a:endParaRPr lang="en-US" altLang="en-US" sz="4800" b="1" dirty="0">
              <a:latin typeface=".VnTimeH" pitchFamily="34" charset="0"/>
            </a:endParaRPr>
          </a:p>
        </p:txBody>
      </p:sp>
      <p:sp>
        <p:nvSpPr>
          <p:cNvPr id="41999" name="AutoShape 19">
            <a:hlinkClick r:id="" action="ppaction://noaction"/>
          </p:cNvPr>
          <p:cNvSpPr/>
          <p:nvPr/>
        </p:nvSpPr>
        <p:spPr>
          <a:xfrm rot="10800000">
            <a:off x="8229600" y="6477000"/>
            <a:ext cx="914400" cy="381000"/>
          </a:xfrm>
          <a:prstGeom prst="homePlate">
            <a:avLst>
              <a:gd name="adj" fmla="val 60000"/>
            </a:avLst>
          </a:prstGeom>
          <a:solidFill>
            <a:srgbClr val="FFFF00"/>
          </a:solidFill>
          <a:ln w="9525" cap="flat" cmpd="sng">
            <a:solidFill>
              <a:schemeClr val="tx1"/>
            </a:solidFill>
            <a:prstDash val="solid"/>
            <a:miter/>
            <a:headEnd type="none" w="med" len="med"/>
            <a:tailEnd type="none" w="med" len="med"/>
          </a:ln>
        </p:spPr>
        <p:txBody>
          <a:bodyPr rot="10800000" wrap="none" anchor="ctr" anchorCtr="0"/>
          <a:p>
            <a:pPr algn="ctr" eaLnBrk="1" hangingPunct="1"/>
            <a:r>
              <a:rPr lang="en-US" altLang="en-US" b="1" dirty="0">
                <a:solidFill>
                  <a:schemeClr val="accent2"/>
                </a:solidFill>
                <a:latin typeface="Arial" panose="020B0604020202020204" pitchFamily="34" charset="0"/>
                <a:hlinkClick r:id="" action="ppaction://noaction"/>
              </a:rPr>
              <a:t>Slide</a:t>
            </a:r>
            <a:endParaRPr lang="en-US" altLang="en-US" b="1" dirty="0">
              <a:solidFill>
                <a:schemeClr val="accent2"/>
              </a:solidFill>
              <a:latin typeface="Arial" panose="020B0604020202020204" pitchFamily="34" charset="0"/>
            </a:endParaRPr>
          </a:p>
        </p:txBody>
      </p:sp>
      <p:sp>
        <p:nvSpPr>
          <p:cNvPr id="42000" name="Text Box 20"/>
          <p:cNvSpPr txBox="1"/>
          <p:nvPr/>
        </p:nvSpPr>
        <p:spPr>
          <a:xfrm>
            <a:off x="2438400" y="6096000"/>
            <a:ext cx="3657600" cy="457200"/>
          </a:xfrm>
          <a:prstGeom prst="rect">
            <a:avLst/>
          </a:prstGeom>
          <a:solidFill>
            <a:srgbClr val="F2FAA4"/>
          </a:solidFill>
          <a:ln w="9525">
            <a:noFill/>
          </a:ln>
        </p:spPr>
        <p:txBody>
          <a:bodyPr>
            <a:spAutoFit/>
          </a:bodyPr>
          <a:p>
            <a:pPr algn="ctr" eaLnBrk="1" hangingPunct="1">
              <a:spcBef>
                <a:spcPct val="50000"/>
              </a:spcBef>
            </a:pPr>
            <a:r>
              <a:rPr lang="en-US" altLang="en-US" sz="2400" dirty="0">
                <a:solidFill>
                  <a:srgbClr val="FF0066"/>
                </a:solidFill>
                <a:latin typeface=".VnAristote" pitchFamily="34" charset="0"/>
              </a:rPr>
              <a:t>20/10</a:t>
            </a:r>
            <a:endParaRPr lang="en-US" altLang="en-US" sz="2400" dirty="0">
              <a:solidFill>
                <a:srgbClr val="FF0066"/>
              </a:solidFill>
              <a:latin typeface=".VnAristote" pitchFamily="34" charset="0"/>
            </a:endParaRPr>
          </a:p>
        </p:txBody>
      </p:sp>
      <p:pic>
        <p:nvPicPr>
          <p:cNvPr id="155669" name="Picture 21">
            <a:hlinkClick r:id="" action="ppaction://media"/>
          </p:cNvPr>
          <p:cNvPicPr>
            <a:picLocks noRot="1" noChangeAspect="1"/>
          </p:cNvPicPr>
          <p:nvPr>
            <a:wavAudioFile r:embed="rId1" name="j0214098.wav"/>
          </p:nvPr>
        </p:nvPicPr>
        <p:blipFill>
          <a:blip r:embed="rId2"/>
          <a:stretch>
            <a:fillRect/>
          </a:stretch>
        </p:blipFill>
        <p:spPr>
          <a:xfrm>
            <a:off x="8610600" y="4953000"/>
            <a:ext cx="304800" cy="304800"/>
          </a:xfrm>
          <a:prstGeom prst="rect">
            <a:avLst/>
          </a:prstGeom>
          <a:noFill/>
          <a:ln w="9525">
            <a:noFill/>
          </a:ln>
        </p:spPr>
      </p:pic>
      <p:sp>
        <p:nvSpPr>
          <p:cNvPr id="42002" name="WordArt 22"/>
          <p:cNvSpPr>
            <a:spLocks noTextEdit="1"/>
          </p:cNvSpPr>
          <p:nvPr/>
        </p:nvSpPr>
        <p:spPr>
          <a:xfrm>
            <a:off x="2438400" y="533400"/>
            <a:ext cx="4391025" cy="361950"/>
          </a:xfrm>
          <a:prstGeom prst="rect">
            <a:avLst/>
          </a:prstGeom>
        </p:spPr>
        <p:txBody>
          <a:bodyPr wrap="none" fromWordArt="1">
            <a:prstTxWarp prst="textPlain">
              <a:avLst>
                <a:gd name="adj" fmla="val 50000"/>
              </a:avLst>
            </a:prstTxWarp>
            <a:normAutofit fontScale="70000"/>
          </a:bodyPr>
          <a:p>
            <a:pPr algn="ctr"/>
            <a:r>
              <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rPr>
              <a:t>Pần thi kiến thức</a:t>
            </a:r>
            <a:endPar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endParaRPr>
          </a:p>
        </p:txBody>
      </p:sp>
      <p:pic>
        <p:nvPicPr>
          <p:cNvPr id="12304" name="Picture 16" descr="Hoa1"/>
          <p:cNvPicPr>
            <a:picLocks noChangeAspect="1"/>
          </p:cNvPicPr>
          <p:nvPr/>
        </p:nvPicPr>
        <p:blipFill>
          <a:blip r:embed="rId3"/>
          <a:stretch>
            <a:fillRect/>
          </a:stretch>
        </p:blipFill>
        <p:spPr>
          <a:xfrm>
            <a:off x="457200" y="5410200"/>
            <a:ext cx="8153400" cy="1447800"/>
          </a:xfrm>
          <a:prstGeom prst="rect">
            <a:avLst/>
          </a:prstGeom>
          <a:noFill/>
          <a:ln w="9525">
            <a:noFill/>
          </a:ln>
        </p:spPr>
      </p:pic>
      <p:sp>
        <p:nvSpPr>
          <p:cNvPr id="42004" name="Oval 6"/>
          <p:cNvSpPr/>
          <p:nvPr/>
        </p:nvSpPr>
        <p:spPr>
          <a:xfrm>
            <a:off x="190500" y="381000"/>
            <a:ext cx="990600" cy="685800"/>
          </a:xfrm>
          <a:prstGeom prst="ellipse">
            <a:avLst/>
          </a:prstGeom>
          <a:solidFill>
            <a:srgbClr val="F7FB5F"/>
          </a:solidFill>
          <a:ln w="9525" cap="flat" cmpd="sng">
            <a:solidFill>
              <a:schemeClr val="tx1"/>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1800" dirty="0">
                <a:latin typeface=".VnVogueH" pitchFamily="34" charset="0"/>
              </a:rPr>
              <a:t>Câu 9</a:t>
            </a:r>
            <a:endParaRPr lang="en-US" altLang="en-US" sz="1800" dirty="0">
              <a:latin typeface=".VnVogueH" pitchFamily="34" charset="0"/>
            </a:endParaRPr>
          </a:p>
        </p:txBody>
      </p:sp>
      <p:sp>
        <p:nvSpPr>
          <p:cNvPr id="42005" name="Text Box 6"/>
          <p:cNvSpPr txBox="1"/>
          <p:nvPr/>
        </p:nvSpPr>
        <p:spPr>
          <a:xfrm>
            <a:off x="1371600" y="1057275"/>
            <a:ext cx="7086600" cy="519113"/>
          </a:xfrm>
          <a:prstGeom prst="rect">
            <a:avLst/>
          </a:prstGeom>
          <a:noFill/>
          <a:ln w="9525">
            <a:noFill/>
          </a:ln>
        </p:spPr>
        <p:txBody>
          <a:bodyPr wrap="none">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2800" b="1" dirty="0">
                <a:latin typeface="Times New Roman" panose="02020603050405020304" pitchFamily="18" charset="0"/>
              </a:rPr>
              <a:t>Tứ đức của người phụ nữ xưa gồm những gì?</a:t>
            </a:r>
            <a:endParaRPr lang="en-US" altLang="en-US" sz="2800" b="1" dirty="0">
              <a:latin typeface="Times New Roman" panose="02020603050405020304" pitchFamily="18" charset="0"/>
            </a:endParaRPr>
          </a:p>
        </p:txBody>
      </p:sp>
      <p:sp>
        <p:nvSpPr>
          <p:cNvPr id="201735" name="Oval 7"/>
          <p:cNvSpPr>
            <a:spLocks noChangeArrowheads="1"/>
          </p:cNvSpPr>
          <p:nvPr/>
        </p:nvSpPr>
        <p:spPr bwMode="auto">
          <a:xfrm>
            <a:off x="304800" y="1524000"/>
            <a:ext cx="1524000" cy="762000"/>
          </a:xfrm>
          <a:prstGeom prst="ellipse">
            <a:avLst/>
          </a:prstGeom>
          <a:gradFill rotWithShape="1">
            <a:gsLst>
              <a:gs pos="0">
                <a:srgbClr val="FFEBFA"/>
              </a:gs>
              <a:gs pos="30000">
                <a:srgbClr val="C4D6EB"/>
              </a:gs>
              <a:gs pos="60001">
                <a:srgbClr val="85C2FF"/>
              </a:gs>
              <a:gs pos="100000">
                <a:srgbClr val="5E9EFF"/>
              </a:gs>
            </a:gsLst>
            <a:path path="shape">
              <a:fillToRect l="50000" t="50000" r="50000" b="50000"/>
            </a:path>
          </a:gradFill>
          <a:ln w="57150" cmpd="thickThin">
            <a:solidFill>
              <a:srgbClr val="0000FF"/>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200" b="0" i="0" u="none" strike="noStrike" kern="1200" cap="none" spc="0" normalizeH="0" baseline="0" noProof="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Công</a:t>
            </a:r>
            <a:endParaRPr kumimoji="0" lang="en-US" sz="3200" b="0" i="0" u="none" strike="noStrike" kern="1200" cap="none" spc="0" normalizeH="0" baseline="0" noProof="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201739" name="Text Box 11"/>
          <p:cNvSpPr txBox="1"/>
          <p:nvPr/>
        </p:nvSpPr>
        <p:spPr>
          <a:xfrm>
            <a:off x="1889125" y="1590675"/>
            <a:ext cx="6416675" cy="946150"/>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2800" dirty="0">
                <a:solidFill>
                  <a:srgbClr val="0000FF"/>
                </a:solidFill>
                <a:latin typeface="Times New Roman" panose="02020603050405020304" pitchFamily="18" charset="0"/>
              </a:rPr>
              <a:t>Giỏi về nữ công gia chánh (may vá, bếp núc, thêu thùa,…)</a:t>
            </a:r>
            <a:endParaRPr lang="en-US" altLang="en-US" sz="2800" dirty="0">
              <a:solidFill>
                <a:srgbClr val="0000FF"/>
              </a:solidFill>
              <a:latin typeface="Times New Roman" panose="02020603050405020304" pitchFamily="18" charset="0"/>
            </a:endParaRPr>
          </a:p>
        </p:txBody>
      </p:sp>
      <p:sp>
        <p:nvSpPr>
          <p:cNvPr id="201736" name="Oval 8"/>
          <p:cNvSpPr>
            <a:spLocks noChangeArrowheads="1"/>
          </p:cNvSpPr>
          <p:nvPr/>
        </p:nvSpPr>
        <p:spPr bwMode="auto">
          <a:xfrm>
            <a:off x="304800" y="2632075"/>
            <a:ext cx="1524000" cy="762000"/>
          </a:xfrm>
          <a:prstGeom prst="ellipse">
            <a:avLst/>
          </a:prstGeom>
          <a:gradFill rotWithShape="1">
            <a:gsLst>
              <a:gs pos="0">
                <a:srgbClr val="FFEBFA"/>
              </a:gs>
              <a:gs pos="30000">
                <a:srgbClr val="C4D6EB"/>
              </a:gs>
              <a:gs pos="60001">
                <a:srgbClr val="85C2FF"/>
              </a:gs>
              <a:gs pos="100000">
                <a:srgbClr val="5E9EFF"/>
              </a:gs>
            </a:gsLst>
            <a:path path="shape">
              <a:fillToRect l="50000" t="50000" r="50000" b="50000"/>
            </a:path>
          </a:gradFill>
          <a:ln w="57150" cmpd="thickThin">
            <a:solidFill>
              <a:srgbClr val="0000FF"/>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200" b="0" i="0" u="none" strike="noStrike" kern="1200" cap="none" spc="0" normalizeH="0" baseline="0" noProof="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Dung</a:t>
            </a:r>
            <a:endParaRPr kumimoji="0" lang="en-US" sz="3200" b="0" i="0" u="none" strike="noStrike" kern="1200" cap="none" spc="0" normalizeH="0" baseline="0" noProof="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201740" name="Text Box 12"/>
          <p:cNvSpPr txBox="1"/>
          <p:nvPr/>
        </p:nvSpPr>
        <p:spPr>
          <a:xfrm>
            <a:off x="1965325" y="2759075"/>
            <a:ext cx="6340475" cy="519113"/>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2800" dirty="0">
                <a:solidFill>
                  <a:srgbClr val="0000FF"/>
                </a:solidFill>
                <a:latin typeface="Times New Roman" panose="02020603050405020304" pitchFamily="18" charset="0"/>
              </a:rPr>
              <a:t>Vẻ đẹp về nhan sắc (diện mạo, dáng vấp)</a:t>
            </a:r>
            <a:endParaRPr lang="en-US" altLang="en-US" sz="2800" dirty="0">
              <a:solidFill>
                <a:srgbClr val="0000FF"/>
              </a:solidFill>
              <a:latin typeface="Times New Roman" panose="02020603050405020304" pitchFamily="18" charset="0"/>
            </a:endParaRPr>
          </a:p>
        </p:txBody>
      </p:sp>
      <p:sp>
        <p:nvSpPr>
          <p:cNvPr id="201737" name="Oval 9"/>
          <p:cNvSpPr>
            <a:spLocks noChangeArrowheads="1"/>
          </p:cNvSpPr>
          <p:nvPr/>
        </p:nvSpPr>
        <p:spPr bwMode="auto">
          <a:xfrm>
            <a:off x="304800" y="3752850"/>
            <a:ext cx="1524000" cy="762000"/>
          </a:xfrm>
          <a:prstGeom prst="ellipse">
            <a:avLst/>
          </a:prstGeom>
          <a:gradFill rotWithShape="1">
            <a:gsLst>
              <a:gs pos="0">
                <a:srgbClr val="FFEBFA"/>
              </a:gs>
              <a:gs pos="30000">
                <a:srgbClr val="C4D6EB"/>
              </a:gs>
              <a:gs pos="60001">
                <a:srgbClr val="85C2FF"/>
              </a:gs>
              <a:gs pos="100000">
                <a:srgbClr val="5E9EFF"/>
              </a:gs>
            </a:gsLst>
            <a:path path="shape">
              <a:fillToRect l="50000" t="50000" r="50000" b="50000"/>
            </a:path>
          </a:gradFill>
          <a:ln w="57150" cmpd="thickThin">
            <a:solidFill>
              <a:srgbClr val="0000FF"/>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200" b="0" i="0" u="none" strike="noStrike" kern="1200" cap="none" spc="0" normalizeH="0" baseline="0" noProof="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Ngôn</a:t>
            </a:r>
            <a:endParaRPr kumimoji="0" lang="en-US" sz="3200" b="0" i="0" u="none" strike="noStrike" kern="1200" cap="none" spc="0" normalizeH="0" baseline="0" noProof="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201741" name="Text Box 13"/>
          <p:cNvSpPr txBox="1"/>
          <p:nvPr/>
        </p:nvSpPr>
        <p:spPr>
          <a:xfrm>
            <a:off x="2133600" y="3771900"/>
            <a:ext cx="6629400" cy="519113"/>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2800" dirty="0">
                <a:solidFill>
                  <a:srgbClr val="0000FF"/>
                </a:solidFill>
                <a:latin typeface="Times New Roman" panose="02020603050405020304" pitchFamily="18" charset="0"/>
              </a:rPr>
              <a:t>Lời ăn, tiếng nói (qua cách ứng xử, giao tiếp)</a:t>
            </a:r>
            <a:endParaRPr lang="en-US" altLang="en-US" sz="2800" dirty="0">
              <a:solidFill>
                <a:srgbClr val="0000FF"/>
              </a:solidFill>
              <a:latin typeface="Times New Roman" panose="02020603050405020304" pitchFamily="18" charset="0"/>
            </a:endParaRPr>
          </a:p>
        </p:txBody>
      </p:sp>
      <p:sp>
        <p:nvSpPr>
          <p:cNvPr id="201738" name="Oval 10"/>
          <p:cNvSpPr>
            <a:spLocks noChangeArrowheads="1"/>
          </p:cNvSpPr>
          <p:nvPr/>
        </p:nvSpPr>
        <p:spPr bwMode="auto">
          <a:xfrm>
            <a:off x="304800" y="4724400"/>
            <a:ext cx="1524000" cy="762000"/>
          </a:xfrm>
          <a:prstGeom prst="ellipse">
            <a:avLst/>
          </a:prstGeom>
          <a:gradFill rotWithShape="1">
            <a:gsLst>
              <a:gs pos="0">
                <a:srgbClr val="FFEBFA"/>
              </a:gs>
              <a:gs pos="30000">
                <a:srgbClr val="C4D6EB"/>
              </a:gs>
              <a:gs pos="60001">
                <a:srgbClr val="85C2FF"/>
              </a:gs>
              <a:gs pos="100000">
                <a:srgbClr val="5E9EFF"/>
              </a:gs>
            </a:gsLst>
            <a:path path="shape">
              <a:fillToRect l="50000" t="50000" r="50000" b="50000"/>
            </a:path>
          </a:gradFill>
          <a:ln w="57150" cmpd="thickThin">
            <a:solidFill>
              <a:srgbClr val="0000FF"/>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200" b="0" i="0" u="none" strike="noStrike" kern="1200" cap="none" spc="0" normalizeH="0" baseline="0" noProof="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Hạnh</a:t>
            </a:r>
            <a:endParaRPr kumimoji="0" lang="en-US" sz="3200" b="0" i="0" u="none" strike="noStrike" kern="1200" cap="none" spc="0" normalizeH="0" baseline="0" noProof="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201742" name="Text Box 14"/>
          <p:cNvSpPr txBox="1"/>
          <p:nvPr/>
        </p:nvSpPr>
        <p:spPr>
          <a:xfrm>
            <a:off x="2117725" y="4876800"/>
            <a:ext cx="6111875" cy="519113"/>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2800" dirty="0">
                <a:solidFill>
                  <a:srgbClr val="0000FF"/>
                </a:solidFill>
                <a:latin typeface="Times New Roman" panose="02020603050405020304" pitchFamily="18" charset="0"/>
              </a:rPr>
              <a:t>Phẩm hạnh: vẻ đẹp tâm hồn, tính nết.</a:t>
            </a:r>
            <a:endParaRPr lang="en-US" altLang="en-US" sz="2800" dirty="0">
              <a:solidFill>
                <a:srgbClr val="0000FF"/>
              </a:solidFill>
              <a:latin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2000" fill="hold" nodeType="afterEffect">
                                  <p:stCondLst>
                                    <p:cond delay="0"/>
                                  </p:stCondLst>
                                  <p:childTnLst>
                                    <p:set>
                                      <p:cBhvr>
                                        <p:cTn id="6" dur="1" fill="hold">
                                          <p:stCondLst>
                                            <p:cond delay="0"/>
                                          </p:stCondLst>
                                        </p:cTn>
                                        <p:tgtEl>
                                          <p:spTgt spid="42002"/>
                                        </p:tgtEl>
                                        <p:attrNameLst>
                                          <p:attrName>style.visibility</p:attrName>
                                        </p:attrNameLst>
                                      </p:cBhvr>
                                      <p:to>
                                        <p:strVal val="visible"/>
                                      </p:to>
                                    </p:set>
                                    <p:anim calcmode="lin" valueType="num">
                                      <p:cBhvr>
                                        <p:cTn id="7" dur="1000" fill="hold"/>
                                        <p:tgtEl>
                                          <p:spTgt spid="42002"/>
                                        </p:tgtEl>
                                        <p:attrNameLst>
                                          <p:attrName>ppt_w</p:attrName>
                                        </p:attrNameLst>
                                      </p:cBhvr>
                                      <p:tavLst>
                                        <p:tav tm="0">
                                          <p:val>
                                            <p:fltVal val="0.000000"/>
                                          </p:val>
                                        </p:tav>
                                        <p:tav tm="100000">
                                          <p:val>
                                            <p:strVal val="#ppt_w"/>
                                          </p:val>
                                        </p:tav>
                                      </p:tavLst>
                                    </p:anim>
                                    <p:anim calcmode="lin" valueType="num">
                                      <p:cBhvr>
                                        <p:cTn id="8" dur="1000" fill="hold"/>
                                        <p:tgtEl>
                                          <p:spTgt spid="42002"/>
                                        </p:tgtEl>
                                        <p:attrNameLst>
                                          <p:attrName>ppt_h</p:attrName>
                                        </p:attrNameLst>
                                      </p:cBhvr>
                                      <p:tavLst>
                                        <p:tav tm="0">
                                          <p:val>
                                            <p:fltVal val="0.000000"/>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5654"/>
                                        </p:tgtEl>
                                        <p:attrNameLst>
                                          <p:attrName>style.visibility</p:attrName>
                                        </p:attrNameLst>
                                      </p:cBhvr>
                                      <p:to>
                                        <p:strVal val="visible"/>
                                      </p:to>
                                    </p:set>
                                    <p:animEffect transition="in" filter="fade">
                                      <p:cBhvr>
                                        <p:cTn id="12" dur="1000"/>
                                        <p:tgtEl>
                                          <p:spTgt spid="155654"/>
                                        </p:tgtEl>
                                      </p:cBhvr>
                                    </p:animEffect>
                                  </p:childTnLst>
                                  <p:subTnLst>
                                    <p:set>
                                      <p:cBhvr override="childStyle">
                                        <p:cTn dur="1" fill="hold" display="0" masterRel="sameClick" afterEffect="1">
                                          <p:stCondLst>
                                            <p:cond evt="end" delay="0">
                                              <p:tn val="10"/>
                                            </p:cond>
                                          </p:stCondLst>
                                        </p:cTn>
                                        <p:tgtEl>
                                          <p:spTgt spid="155654"/>
                                        </p:tgtEl>
                                        <p:attrNameLst>
                                          <p:attrName>style.visibility</p:attrName>
                                        </p:attrNameLst>
                                      </p:cBhvr>
                                      <p:to>
                                        <p:strVal val="hidden"/>
                                      </p:to>
                                    </p:se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5658"/>
                                        </p:tgtEl>
                                        <p:attrNameLst>
                                          <p:attrName>style.visibility</p:attrName>
                                        </p:attrNameLst>
                                      </p:cBhvr>
                                      <p:to>
                                        <p:strVal val="visible"/>
                                      </p:to>
                                    </p:set>
                                    <p:animEffect transition="in" filter="fade">
                                      <p:cBhvr>
                                        <p:cTn id="16" dur="1000"/>
                                        <p:tgtEl>
                                          <p:spTgt spid="155658"/>
                                        </p:tgtEl>
                                      </p:cBhvr>
                                    </p:animEffect>
                                  </p:childTnLst>
                                  <p:subTnLst>
                                    <p:set>
                                      <p:cBhvr override="childStyle">
                                        <p:cTn dur="1" fill="hold" display="0" masterRel="sameClick" afterEffect="1">
                                          <p:stCondLst>
                                            <p:cond evt="end" delay="0">
                                              <p:tn val="14"/>
                                            </p:cond>
                                          </p:stCondLst>
                                        </p:cTn>
                                        <p:tgtEl>
                                          <p:spTgt spid="155658"/>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55656"/>
                                        </p:tgtEl>
                                        <p:attrNameLst>
                                          <p:attrName>style.visibility</p:attrName>
                                        </p:attrNameLst>
                                      </p:cBhvr>
                                      <p:to>
                                        <p:strVal val="visible"/>
                                      </p:to>
                                    </p:set>
                                    <p:animEffect transition="in" filter="fade">
                                      <p:cBhvr>
                                        <p:cTn id="20" dur="1000"/>
                                        <p:tgtEl>
                                          <p:spTgt spid="155656"/>
                                        </p:tgtEl>
                                      </p:cBhvr>
                                    </p:animEffect>
                                  </p:childTnLst>
                                  <p:subTnLst>
                                    <p:set>
                                      <p:cBhvr override="childStyle">
                                        <p:cTn dur="1" fill="hold" display="0" masterRel="sameClick" afterEffect="1">
                                          <p:stCondLst>
                                            <p:cond evt="end" delay="0">
                                              <p:tn val="18"/>
                                            </p:cond>
                                          </p:stCondLst>
                                        </p:cTn>
                                        <p:tgtEl>
                                          <p:spTgt spid="155656"/>
                                        </p:tgtEl>
                                        <p:attrNameLst>
                                          <p:attrName>style.visibility</p:attrName>
                                        </p:attrNameLst>
                                      </p:cBhvr>
                                      <p:to>
                                        <p:strVal val="hidden"/>
                                      </p:to>
                                    </p:se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55660"/>
                                        </p:tgtEl>
                                        <p:attrNameLst>
                                          <p:attrName>style.visibility</p:attrName>
                                        </p:attrNameLst>
                                      </p:cBhvr>
                                      <p:to>
                                        <p:strVal val="visible"/>
                                      </p:to>
                                    </p:set>
                                    <p:animEffect transition="in" filter="fade">
                                      <p:cBhvr>
                                        <p:cTn id="24" dur="1000"/>
                                        <p:tgtEl>
                                          <p:spTgt spid="155660"/>
                                        </p:tgtEl>
                                      </p:cBhvr>
                                    </p:animEffect>
                                  </p:childTnLst>
                                  <p:subTnLst>
                                    <p:set>
                                      <p:cBhvr override="childStyle">
                                        <p:cTn dur="1" fill="hold" display="0" masterRel="sameClick" afterEffect="1">
                                          <p:stCondLst>
                                            <p:cond evt="end" delay="0">
                                              <p:tn val="22"/>
                                            </p:cond>
                                          </p:stCondLst>
                                        </p:cTn>
                                        <p:tgtEl>
                                          <p:spTgt spid="155660"/>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155659"/>
                                        </p:tgtEl>
                                        <p:attrNameLst>
                                          <p:attrName>style.visibility</p:attrName>
                                        </p:attrNameLst>
                                      </p:cBhvr>
                                      <p:to>
                                        <p:strVal val="visible"/>
                                      </p:to>
                                    </p:set>
                                    <p:animEffect transition="in" filter="fade">
                                      <p:cBhvr>
                                        <p:cTn id="28" dur="1000"/>
                                        <p:tgtEl>
                                          <p:spTgt spid="155659"/>
                                        </p:tgtEl>
                                      </p:cBhvr>
                                    </p:animEffect>
                                  </p:childTnLst>
                                  <p:subTnLst>
                                    <p:set>
                                      <p:cBhvr override="childStyle">
                                        <p:cTn dur="1" fill="hold" display="0" masterRel="sameClick" afterEffect="1">
                                          <p:stCondLst>
                                            <p:cond evt="end" delay="0">
                                              <p:tn val="26"/>
                                            </p:cond>
                                          </p:stCondLst>
                                        </p:cTn>
                                        <p:tgtEl>
                                          <p:spTgt spid="155659"/>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155657"/>
                                        </p:tgtEl>
                                        <p:attrNameLst>
                                          <p:attrName>style.visibility</p:attrName>
                                        </p:attrNameLst>
                                      </p:cBhvr>
                                      <p:to>
                                        <p:strVal val="visible"/>
                                      </p:to>
                                    </p:set>
                                    <p:animEffect transition="in" filter="fade">
                                      <p:cBhvr>
                                        <p:cTn id="32" dur="1000"/>
                                        <p:tgtEl>
                                          <p:spTgt spid="155657"/>
                                        </p:tgtEl>
                                      </p:cBhvr>
                                    </p:animEffect>
                                  </p:childTnLst>
                                  <p:subTnLst>
                                    <p:set>
                                      <p:cBhvr override="childStyle">
                                        <p:cTn dur="1" fill="hold" display="0" masterRel="sameClick" afterEffect="1">
                                          <p:stCondLst>
                                            <p:cond evt="end" delay="0">
                                              <p:tn val="30"/>
                                            </p:cond>
                                          </p:stCondLst>
                                        </p:cTn>
                                        <p:tgtEl>
                                          <p:spTgt spid="155657"/>
                                        </p:tgtEl>
                                        <p:attrNameLst>
                                          <p:attrName>style.visibility</p:attrName>
                                        </p:attrNameLst>
                                      </p:cBhvr>
                                      <p:to>
                                        <p:strVal val="hidden"/>
                                      </p:to>
                                    </p:se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155655"/>
                                        </p:tgtEl>
                                        <p:attrNameLst>
                                          <p:attrName>style.visibility</p:attrName>
                                        </p:attrNameLst>
                                      </p:cBhvr>
                                      <p:to>
                                        <p:strVal val="visible"/>
                                      </p:to>
                                    </p:set>
                                    <p:animEffect transition="in" filter="fade">
                                      <p:cBhvr>
                                        <p:cTn id="36" dur="1000"/>
                                        <p:tgtEl>
                                          <p:spTgt spid="155655"/>
                                        </p:tgtEl>
                                      </p:cBhvr>
                                    </p:animEffect>
                                  </p:childTnLst>
                                  <p:subTnLst>
                                    <p:set>
                                      <p:cBhvr override="childStyle">
                                        <p:cTn dur="1" fill="hold" display="0" masterRel="sameClick" afterEffect="1">
                                          <p:stCondLst>
                                            <p:cond evt="end" delay="0">
                                              <p:tn val="34"/>
                                            </p:cond>
                                          </p:stCondLst>
                                        </p:cTn>
                                        <p:tgtEl>
                                          <p:spTgt spid="155655"/>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7" fill="hold">
                            <p:stCondLst>
                              <p:cond delay="8000"/>
                            </p:stCondLst>
                            <p:childTnLst>
                              <p:par>
                                <p:cTn id="38" presetID="10" presetClass="entr" presetSubtype="0" fill="hold" grpId="0" nodeType="afterEffect">
                                  <p:stCondLst>
                                    <p:cond delay="0"/>
                                  </p:stCondLst>
                                  <p:childTnLst>
                                    <p:set>
                                      <p:cBhvr>
                                        <p:cTn id="39" dur="1" fill="hold">
                                          <p:stCondLst>
                                            <p:cond delay="0"/>
                                          </p:stCondLst>
                                        </p:cTn>
                                        <p:tgtEl>
                                          <p:spTgt spid="155653"/>
                                        </p:tgtEl>
                                        <p:attrNameLst>
                                          <p:attrName>style.visibility</p:attrName>
                                        </p:attrNameLst>
                                      </p:cBhvr>
                                      <p:to>
                                        <p:strVal val="visible"/>
                                      </p:to>
                                    </p:set>
                                    <p:animEffect transition="in" filter="fade">
                                      <p:cBhvr>
                                        <p:cTn id="40" dur="1000"/>
                                        <p:tgtEl>
                                          <p:spTgt spid="155653"/>
                                        </p:tgtEl>
                                      </p:cBhvr>
                                    </p:animEffect>
                                  </p:childTnLst>
                                  <p:subTnLst>
                                    <p:set>
                                      <p:cBhvr override="childStyle">
                                        <p:cTn dur="1" fill="hold" display="0" masterRel="sameClick" afterEffect="1">
                                          <p:stCondLst>
                                            <p:cond evt="end" delay="0">
                                              <p:tn val="38"/>
                                            </p:cond>
                                          </p:stCondLst>
                                        </p:cTn>
                                        <p:tgtEl>
                                          <p:spTgt spid="155653"/>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par>
                          <p:cTn id="41" fill="hold">
                            <p:stCondLst>
                              <p:cond delay="9000"/>
                            </p:stCondLst>
                            <p:childTnLst>
                              <p:par>
                                <p:cTn id="42" presetID="10" presetClass="entr" presetSubtype="0" fill="hold" grpId="0" nodeType="afterEffect">
                                  <p:stCondLst>
                                    <p:cond delay="0"/>
                                  </p:stCondLst>
                                  <p:childTnLst>
                                    <p:set>
                                      <p:cBhvr>
                                        <p:cTn id="43" dur="1" fill="hold">
                                          <p:stCondLst>
                                            <p:cond delay="0"/>
                                          </p:stCondLst>
                                        </p:cTn>
                                        <p:tgtEl>
                                          <p:spTgt spid="155652"/>
                                        </p:tgtEl>
                                        <p:attrNameLst>
                                          <p:attrName>style.visibility</p:attrName>
                                        </p:attrNameLst>
                                      </p:cBhvr>
                                      <p:to>
                                        <p:strVal val="visible"/>
                                      </p:to>
                                    </p:set>
                                    <p:animEffect transition="in" filter="fade">
                                      <p:cBhvr>
                                        <p:cTn id="44" dur="1000"/>
                                        <p:tgtEl>
                                          <p:spTgt spid="155652"/>
                                        </p:tgtEl>
                                      </p:cBhvr>
                                    </p:animEffect>
                                  </p:childTnLst>
                                  <p:subTnLst>
                                    <p:set>
                                      <p:cBhvr override="childStyle">
                                        <p:cTn dur="1" fill="hold" display="0" masterRel="sameClick" afterEffect="1">
                                          <p:stCondLst>
                                            <p:cond evt="end" delay="0">
                                              <p:tn val="42"/>
                                            </p:cond>
                                          </p:stCondLst>
                                        </p:cTn>
                                        <p:tgtEl>
                                          <p:spTgt spid="155652"/>
                                        </p:tgtEl>
                                        <p:attrNameLst>
                                          <p:attrName>style.visibility</p:attrName>
                                        </p:attrNameLst>
                                      </p:cBhvr>
                                      <p:to>
                                        <p:strVal val="hidden"/>
                                      </p:to>
                                    </p:se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5" fill="hold">
                            <p:stCondLst>
                              <p:cond delay="10000"/>
                            </p:stCondLst>
                            <p:childTnLst>
                              <p:par>
                                <p:cTn id="46" presetID="10" presetClass="entr" presetSubtype="0" fill="hold" grpId="0" nodeType="afterEffect">
                                  <p:stCondLst>
                                    <p:cond delay="0"/>
                                  </p:stCondLst>
                                  <p:childTnLst>
                                    <p:set>
                                      <p:cBhvr>
                                        <p:cTn id="47" dur="1" fill="hold">
                                          <p:stCondLst>
                                            <p:cond delay="0"/>
                                          </p:stCondLst>
                                        </p:cTn>
                                        <p:tgtEl>
                                          <p:spTgt spid="155661"/>
                                        </p:tgtEl>
                                        <p:attrNameLst>
                                          <p:attrName>style.visibility</p:attrName>
                                        </p:attrNameLst>
                                      </p:cBhvr>
                                      <p:to>
                                        <p:strVal val="visible"/>
                                      </p:to>
                                    </p:set>
                                    <p:animEffect transition="in" filter="fade">
                                      <p:cBhvr>
                                        <p:cTn id="48" dur="1000"/>
                                        <p:tgtEl>
                                          <p:spTgt spid="155661"/>
                                        </p:tgtEl>
                                      </p:cBhvr>
                                    </p:animEffect>
                                  </p:childTnLst>
                                  <p:subTnLst>
                                    <p:set>
                                      <p:cBhvr override="childStyle">
                                        <p:cTn dur="1" fill="hold" display="0" masterRel="sameClick" afterEffect="1">
                                          <p:stCondLst>
                                            <p:cond evt="end" delay="0">
                                              <p:tn val="46"/>
                                            </p:cond>
                                          </p:stCondLst>
                                        </p:cTn>
                                        <p:tgtEl>
                                          <p:spTgt spid="155661"/>
                                        </p:tgtEl>
                                        <p:attrNameLst>
                                          <p:attrName>style.visibility</p:attrName>
                                        </p:attrNameLst>
                                      </p:cBhvr>
                                      <p:to>
                                        <p:strVal val="hidden"/>
                                      </p:to>
                                    </p:se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49" fill="hold">
                            <p:stCondLst>
                              <p:cond delay="11000"/>
                            </p:stCondLst>
                            <p:childTnLst>
                              <p:par>
                                <p:cTn id="50" presetID="10" presetClass="entr" presetSubtype="0" fill="hold" grpId="0" nodeType="afterEffect">
                                  <p:stCondLst>
                                    <p:cond delay="0"/>
                                  </p:stCondLst>
                                  <p:childTnLst>
                                    <p:set>
                                      <p:cBhvr>
                                        <p:cTn id="51" dur="1" fill="hold">
                                          <p:stCondLst>
                                            <p:cond delay="0"/>
                                          </p:stCondLst>
                                        </p:cTn>
                                        <p:tgtEl>
                                          <p:spTgt spid="155651"/>
                                        </p:tgtEl>
                                        <p:attrNameLst>
                                          <p:attrName>style.visibility</p:attrName>
                                        </p:attrNameLst>
                                      </p:cBhvr>
                                      <p:to>
                                        <p:strVal val="visible"/>
                                      </p:to>
                                    </p:set>
                                    <p:animEffect transition="in" filter="fade">
                                      <p:cBhvr>
                                        <p:cTn id="52" dur="100"/>
                                        <p:tgtEl>
                                          <p:spTgt spid="155651"/>
                                        </p:tgtEl>
                                      </p:cBhvr>
                                    </p:animEffect>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3" fill="hold">
                            <p:stCondLst>
                              <p:cond delay="11500"/>
                            </p:stCondLst>
                            <p:childTnLst>
                              <p:par>
                                <p:cTn id="54" presetID="1" presetClass="mediacall" presetSubtype="0" fill="hold" nodeType="afterEffect">
                                  <p:stCondLst>
                                    <p:cond delay="0"/>
                                  </p:stCondLst>
                                  <p:childTnLst>
                                    <p:cmd type="call" cmd="playFrom(0.0)">
                                      <p:cBhvr>
                                        <p:cTn id="55" dur="4745" fill="hold"/>
                                        <p:tgtEl>
                                          <p:spTgt spid="155669"/>
                                        </p:tgtEl>
                                      </p:cBhvr>
                                    </p:cmd>
                                  </p:childTnLst>
                                </p:cTn>
                              </p:par>
                            </p:childTnLst>
                          </p:cTn>
                        </p:par>
                        <p:par>
                          <p:cTn id="56" fill="hold">
                            <p:stCondLst>
                              <p:cond delay="16500"/>
                            </p:stCondLst>
                            <p:childTnLst>
                              <p:par>
                                <p:cTn id="57" presetID="6" presetClass="entr" presetSubtype="32" fill="hold" nodeType="afterEffect">
                                  <p:stCondLst>
                                    <p:cond delay="0"/>
                                  </p:stCondLst>
                                  <p:childTnLst>
                                    <p:set>
                                      <p:cBhvr>
                                        <p:cTn id="58" dur="1" fill="hold">
                                          <p:stCondLst>
                                            <p:cond delay="0"/>
                                          </p:stCondLst>
                                        </p:cTn>
                                        <p:tgtEl>
                                          <p:spTgt spid="12304"/>
                                        </p:tgtEl>
                                        <p:attrNameLst>
                                          <p:attrName>style.visibility</p:attrName>
                                        </p:attrNameLst>
                                      </p:cBhvr>
                                      <p:to>
                                        <p:strVal val="visible"/>
                                      </p:to>
                                    </p:set>
                                    <p:animEffect transition="in" filter="circle(out)">
                                      <p:cBhvr>
                                        <p:cTn id="59" dur="1000"/>
                                        <p:tgtEl>
                                          <p:spTgt spid="12304"/>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201735"/>
                                        </p:tgtEl>
                                        <p:attrNameLst>
                                          <p:attrName>style.visibility</p:attrName>
                                        </p:attrNameLst>
                                      </p:cBhvr>
                                      <p:to>
                                        <p:strVal val="visible"/>
                                      </p:to>
                                    </p:set>
                                    <p:animEffect transition="in" filter="box(in)">
                                      <p:cBhvr>
                                        <p:cTn id="64" dur="500"/>
                                        <p:tgtEl>
                                          <p:spTgt spid="201735"/>
                                        </p:tgtEl>
                                      </p:cBhvr>
                                    </p:animEffect>
                                  </p:childTnLst>
                                </p:cTn>
                              </p:par>
                              <p:par>
                                <p:cTn id="65" presetID="4" presetClass="entr" presetSubtype="16" fill="hold" grpId="0" nodeType="withEffect">
                                  <p:stCondLst>
                                    <p:cond delay="0"/>
                                  </p:stCondLst>
                                  <p:childTnLst>
                                    <p:set>
                                      <p:cBhvr>
                                        <p:cTn id="66" dur="1" fill="hold">
                                          <p:stCondLst>
                                            <p:cond delay="0"/>
                                          </p:stCondLst>
                                        </p:cTn>
                                        <p:tgtEl>
                                          <p:spTgt spid="201739"/>
                                        </p:tgtEl>
                                        <p:attrNameLst>
                                          <p:attrName>style.visibility</p:attrName>
                                        </p:attrNameLst>
                                      </p:cBhvr>
                                      <p:to>
                                        <p:strVal val="visible"/>
                                      </p:to>
                                    </p:set>
                                    <p:animEffect transition="in" filter="box(in)">
                                      <p:cBhvr>
                                        <p:cTn id="67" dur="500"/>
                                        <p:tgtEl>
                                          <p:spTgt spid="201739"/>
                                        </p:tgtEl>
                                      </p:cBhvr>
                                    </p:animEffect>
                                  </p:childTnLst>
                                </p:cTn>
                              </p:par>
                              <p:par>
                                <p:cTn id="68" presetID="4" presetClass="entr" presetSubtype="16" fill="hold" grpId="0" nodeType="withEffect">
                                  <p:stCondLst>
                                    <p:cond delay="0"/>
                                  </p:stCondLst>
                                  <p:childTnLst>
                                    <p:set>
                                      <p:cBhvr>
                                        <p:cTn id="69" dur="1" fill="hold">
                                          <p:stCondLst>
                                            <p:cond delay="0"/>
                                          </p:stCondLst>
                                        </p:cTn>
                                        <p:tgtEl>
                                          <p:spTgt spid="201736"/>
                                        </p:tgtEl>
                                        <p:attrNameLst>
                                          <p:attrName>style.visibility</p:attrName>
                                        </p:attrNameLst>
                                      </p:cBhvr>
                                      <p:to>
                                        <p:strVal val="visible"/>
                                      </p:to>
                                    </p:set>
                                    <p:animEffect transition="in" filter="box(in)">
                                      <p:cBhvr>
                                        <p:cTn id="70" dur="500"/>
                                        <p:tgtEl>
                                          <p:spTgt spid="201736"/>
                                        </p:tgtEl>
                                      </p:cBhvr>
                                    </p:animEffect>
                                  </p:childTnLst>
                                </p:cTn>
                              </p:par>
                              <p:par>
                                <p:cTn id="71" presetID="4" presetClass="entr" presetSubtype="16" fill="hold" grpId="0" nodeType="withEffect">
                                  <p:stCondLst>
                                    <p:cond delay="0"/>
                                  </p:stCondLst>
                                  <p:childTnLst>
                                    <p:set>
                                      <p:cBhvr>
                                        <p:cTn id="72" dur="1" fill="hold">
                                          <p:stCondLst>
                                            <p:cond delay="0"/>
                                          </p:stCondLst>
                                        </p:cTn>
                                        <p:tgtEl>
                                          <p:spTgt spid="201740"/>
                                        </p:tgtEl>
                                        <p:attrNameLst>
                                          <p:attrName>style.visibility</p:attrName>
                                        </p:attrNameLst>
                                      </p:cBhvr>
                                      <p:to>
                                        <p:strVal val="visible"/>
                                      </p:to>
                                    </p:set>
                                    <p:animEffect transition="in" filter="box(in)">
                                      <p:cBhvr>
                                        <p:cTn id="73" dur="500"/>
                                        <p:tgtEl>
                                          <p:spTgt spid="201740"/>
                                        </p:tgtEl>
                                      </p:cBhvr>
                                    </p:animEffect>
                                  </p:childTnLst>
                                </p:cTn>
                              </p:par>
                              <p:par>
                                <p:cTn id="74" presetID="4" presetClass="entr" presetSubtype="16" fill="hold" grpId="0" nodeType="withEffect">
                                  <p:stCondLst>
                                    <p:cond delay="0"/>
                                  </p:stCondLst>
                                  <p:childTnLst>
                                    <p:set>
                                      <p:cBhvr>
                                        <p:cTn id="75" dur="1" fill="hold">
                                          <p:stCondLst>
                                            <p:cond delay="0"/>
                                          </p:stCondLst>
                                        </p:cTn>
                                        <p:tgtEl>
                                          <p:spTgt spid="201737"/>
                                        </p:tgtEl>
                                        <p:attrNameLst>
                                          <p:attrName>style.visibility</p:attrName>
                                        </p:attrNameLst>
                                      </p:cBhvr>
                                      <p:to>
                                        <p:strVal val="visible"/>
                                      </p:to>
                                    </p:set>
                                    <p:animEffect transition="in" filter="box(in)">
                                      <p:cBhvr>
                                        <p:cTn id="76" dur="500"/>
                                        <p:tgtEl>
                                          <p:spTgt spid="201737"/>
                                        </p:tgtEl>
                                      </p:cBhvr>
                                    </p:animEffect>
                                  </p:childTnLst>
                                </p:cTn>
                              </p:par>
                              <p:par>
                                <p:cTn id="77" presetID="4" presetClass="entr" presetSubtype="16" fill="hold" grpId="0" nodeType="withEffect">
                                  <p:stCondLst>
                                    <p:cond delay="0"/>
                                  </p:stCondLst>
                                  <p:childTnLst>
                                    <p:set>
                                      <p:cBhvr>
                                        <p:cTn id="78" dur="1" fill="hold">
                                          <p:stCondLst>
                                            <p:cond delay="0"/>
                                          </p:stCondLst>
                                        </p:cTn>
                                        <p:tgtEl>
                                          <p:spTgt spid="201741"/>
                                        </p:tgtEl>
                                        <p:attrNameLst>
                                          <p:attrName>style.visibility</p:attrName>
                                        </p:attrNameLst>
                                      </p:cBhvr>
                                      <p:to>
                                        <p:strVal val="visible"/>
                                      </p:to>
                                    </p:set>
                                    <p:animEffect transition="in" filter="box(in)">
                                      <p:cBhvr>
                                        <p:cTn id="79" dur="500"/>
                                        <p:tgtEl>
                                          <p:spTgt spid="201741"/>
                                        </p:tgtEl>
                                      </p:cBhvr>
                                    </p:animEffect>
                                  </p:childTnLst>
                                </p:cTn>
                              </p:par>
                              <p:par>
                                <p:cTn id="80" presetID="4" presetClass="entr" presetSubtype="16" fill="hold" grpId="0" nodeType="withEffect">
                                  <p:stCondLst>
                                    <p:cond delay="0"/>
                                  </p:stCondLst>
                                  <p:childTnLst>
                                    <p:set>
                                      <p:cBhvr>
                                        <p:cTn id="81" dur="1" fill="hold">
                                          <p:stCondLst>
                                            <p:cond delay="0"/>
                                          </p:stCondLst>
                                        </p:cTn>
                                        <p:tgtEl>
                                          <p:spTgt spid="201738"/>
                                        </p:tgtEl>
                                        <p:attrNameLst>
                                          <p:attrName>style.visibility</p:attrName>
                                        </p:attrNameLst>
                                      </p:cBhvr>
                                      <p:to>
                                        <p:strVal val="visible"/>
                                      </p:to>
                                    </p:set>
                                    <p:animEffect transition="in" filter="box(in)">
                                      <p:cBhvr>
                                        <p:cTn id="82" dur="500"/>
                                        <p:tgtEl>
                                          <p:spTgt spid="201738"/>
                                        </p:tgtEl>
                                      </p:cBhvr>
                                    </p:animEffect>
                                  </p:childTnLst>
                                </p:cTn>
                              </p:par>
                              <p:par>
                                <p:cTn id="83" presetID="4" presetClass="entr" presetSubtype="16" fill="hold" grpId="0" nodeType="withEffect">
                                  <p:stCondLst>
                                    <p:cond delay="0"/>
                                  </p:stCondLst>
                                  <p:childTnLst>
                                    <p:set>
                                      <p:cBhvr>
                                        <p:cTn id="84" dur="1" fill="hold">
                                          <p:stCondLst>
                                            <p:cond delay="0"/>
                                          </p:stCondLst>
                                        </p:cTn>
                                        <p:tgtEl>
                                          <p:spTgt spid="201742"/>
                                        </p:tgtEl>
                                        <p:attrNameLst>
                                          <p:attrName>style.visibility</p:attrName>
                                        </p:attrNameLst>
                                      </p:cBhvr>
                                      <p:to>
                                        <p:strVal val="visible"/>
                                      </p:to>
                                    </p:set>
                                    <p:animEffect transition="in" filter="box(in)">
                                      <p:cBhvr>
                                        <p:cTn id="85" dur="500"/>
                                        <p:tgtEl>
                                          <p:spTgt spid="2017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6" fill="hold" display="0">
                  <p:stCondLst>
                    <p:cond delay="indefinite"/>
                  </p:stCondLst>
                  <p:endCondLst>
                    <p:cond evt="onNext" delay="0">
                      <p:tgtEl>
                        <p:sldTgt/>
                      </p:tgtEl>
                    </p:cond>
                    <p:cond evt="onPrev" delay="0">
                      <p:tgtEl>
                        <p:sldTgt/>
                      </p:tgtEl>
                    </p:cond>
                    <p:cond evt="onStopAudio" delay="0">
                      <p:tgtEl>
                        <p:sldTgt/>
                      </p:tgtEl>
                    </p:cond>
                  </p:endCondLst>
                </p:cTn>
                <p:tgtEl>
                  <p:spTgt spid="155669"/>
                </p:tgtEl>
              </p:cMediaNode>
            </p:audio>
          </p:childTnLst>
        </p:cTn>
      </p:par>
    </p:tnLst>
    <p:bldLst>
      <p:bldP spid="155651" grpId="0"/>
      <p:bldP spid="155652" grpId="0"/>
      <p:bldP spid="155653" grpId="0"/>
      <p:bldP spid="155654" grpId="0"/>
      <p:bldP spid="155655" grpId="0"/>
      <p:bldP spid="155656" grpId="0"/>
      <p:bldP spid="155657" grpId="0"/>
      <p:bldP spid="155658" grpId="0"/>
      <p:bldP spid="155659" grpId="0"/>
      <p:bldP spid="155660" grpId="0"/>
      <p:bldP spid="155661" grpId="0"/>
      <p:bldP spid="201735" grpId="0" animBg="1"/>
      <p:bldP spid="201739" grpId="0"/>
      <p:bldP spid="201736" grpId="0" animBg="1"/>
      <p:bldP spid="201740" grpId="0"/>
      <p:bldP spid="201737" grpId="0" animBg="1"/>
      <p:bldP spid="201741" grpId="0"/>
      <p:bldP spid="201738" grpId="0" animBg="1"/>
      <p:bldP spid="2017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Footer Placeholder 4"/>
          <p:cNvSpPr txBox="1">
            <a:spLocks noGrp="1"/>
          </p:cNvSpPr>
          <p:nvPr>
            <p:ph type="ftr" sz="quarter" idx="11"/>
          </p:nvPr>
        </p:nvSpPr>
        <p:spPr>
          <a:ln/>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lang="en-US" altLang="en-US" sz="1400" dirty="0"/>
              <a:t>ng</a:t>
            </a:r>
            <a:r>
              <a:rPr lang="en-US" altLang="en-US" sz="1400" dirty="0">
                <a:latin typeface="Arial" panose="020B0604020202020204" pitchFamily="34" charset="0"/>
              </a:rPr>
              <a:t>µ</a:t>
            </a:r>
            <a:r>
              <a:rPr lang="en-US" altLang="en-US" sz="1400" dirty="0"/>
              <a:t>y nh</a:t>
            </a:r>
            <a:r>
              <a:rPr lang="en-US" altLang="en-US" sz="1400" dirty="0">
                <a:latin typeface="Arial" panose="020B0604020202020204" pitchFamily="34" charset="0"/>
              </a:rPr>
              <a:t>µ</a:t>
            </a:r>
            <a:r>
              <a:rPr lang="en-US" altLang="en-US" sz="1400" dirty="0"/>
              <a:t>gi¸oviÖt nam 20-11</a:t>
            </a:r>
            <a:endParaRPr lang="en-US" altLang="en-US" sz="1400" dirty="0"/>
          </a:p>
        </p:txBody>
      </p:sp>
      <p:sp>
        <p:nvSpPr>
          <p:cNvPr id="157698" name="AutoShape 2"/>
          <p:cNvSpPr>
            <a:spLocks noChangeArrowheads="1"/>
          </p:cNvSpPr>
          <p:nvPr/>
        </p:nvSpPr>
        <p:spPr bwMode="auto">
          <a:xfrm>
            <a:off x="7772400" y="228600"/>
            <a:ext cx="1143000" cy="990600"/>
          </a:xfrm>
          <a:prstGeom prst="hexagon">
            <a:avLst>
              <a:gd name="adj" fmla="val 28846"/>
              <a:gd name="vf" fmla="val 115470"/>
            </a:avLst>
          </a:prstGeom>
          <a:gradFill rotWithShape="1">
            <a:gsLst>
              <a:gs pos="0">
                <a:srgbClr val="6699FF"/>
              </a:gs>
              <a:gs pos="50000">
                <a:schemeClr val="bg1"/>
              </a:gs>
              <a:gs pos="100000">
                <a:srgbClr val="6699FF"/>
              </a:gs>
            </a:gsLst>
            <a:lin ang="5400000" scaled="1"/>
          </a:gradFill>
          <a:ln w="38100">
            <a:solidFill>
              <a:srgbClr val="FFFF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157699" name="Text Box 3"/>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00</a:t>
            </a:r>
            <a:endParaRPr lang="en-US" altLang="en-US" sz="4800" b="1" dirty="0">
              <a:latin typeface=".VnTimeH" pitchFamily="34" charset="0"/>
            </a:endParaRPr>
          </a:p>
        </p:txBody>
      </p:sp>
      <p:sp>
        <p:nvSpPr>
          <p:cNvPr id="157700" name="Text Box 4"/>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02</a:t>
            </a:r>
            <a:endParaRPr lang="en-US" altLang="en-US" sz="4800" b="1" dirty="0">
              <a:latin typeface=".VnTimeH" pitchFamily="34" charset="0"/>
            </a:endParaRPr>
          </a:p>
        </p:txBody>
      </p:sp>
      <p:sp>
        <p:nvSpPr>
          <p:cNvPr id="157701" name="Text Box 5"/>
          <p:cNvSpPr txBox="1"/>
          <p:nvPr/>
        </p:nvSpPr>
        <p:spPr>
          <a:xfrm>
            <a:off x="7881938" y="298450"/>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03</a:t>
            </a:r>
            <a:endParaRPr lang="en-US" altLang="en-US" sz="4800" b="1" dirty="0">
              <a:latin typeface=".VnTimeH" pitchFamily="34" charset="0"/>
            </a:endParaRPr>
          </a:p>
        </p:txBody>
      </p:sp>
      <p:sp>
        <p:nvSpPr>
          <p:cNvPr id="157702" name="Text Box 6"/>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10</a:t>
            </a:r>
            <a:endParaRPr lang="en-US" altLang="en-US" sz="4800" b="1" dirty="0">
              <a:latin typeface=".VnTimeH" pitchFamily="34" charset="0"/>
            </a:endParaRPr>
          </a:p>
        </p:txBody>
      </p:sp>
      <p:sp>
        <p:nvSpPr>
          <p:cNvPr id="157703" name="Text Box 7"/>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04</a:t>
            </a:r>
            <a:endParaRPr lang="en-US" altLang="en-US" sz="4800" b="1" dirty="0">
              <a:latin typeface=".VnTimeH" pitchFamily="34" charset="0"/>
            </a:endParaRPr>
          </a:p>
        </p:txBody>
      </p:sp>
      <p:sp>
        <p:nvSpPr>
          <p:cNvPr id="157704" name="Text Box 8"/>
          <p:cNvSpPr txBox="1"/>
          <p:nvPr/>
        </p:nvSpPr>
        <p:spPr>
          <a:xfrm>
            <a:off x="7877175" y="300038"/>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08</a:t>
            </a:r>
            <a:endParaRPr lang="en-US" altLang="en-US" sz="4800" b="1" dirty="0">
              <a:latin typeface=".VnTimeH" pitchFamily="34" charset="0"/>
            </a:endParaRPr>
          </a:p>
        </p:txBody>
      </p:sp>
      <p:sp>
        <p:nvSpPr>
          <p:cNvPr id="157705" name="Text Box 9"/>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05</a:t>
            </a:r>
            <a:endParaRPr lang="en-US" altLang="en-US" sz="4800" b="1" dirty="0">
              <a:latin typeface=".VnTimeH" pitchFamily="34" charset="0"/>
            </a:endParaRPr>
          </a:p>
        </p:txBody>
      </p:sp>
      <p:sp>
        <p:nvSpPr>
          <p:cNvPr id="157706" name="Text Box 10"/>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09</a:t>
            </a:r>
            <a:endParaRPr lang="en-US" altLang="en-US" sz="4800" b="1" dirty="0">
              <a:latin typeface=".VnTimeH" pitchFamily="34" charset="0"/>
            </a:endParaRPr>
          </a:p>
        </p:txBody>
      </p:sp>
      <p:sp>
        <p:nvSpPr>
          <p:cNvPr id="157707" name="Text Box 11"/>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06</a:t>
            </a:r>
            <a:endParaRPr lang="en-US" altLang="en-US" sz="4800" b="1" dirty="0">
              <a:latin typeface=".VnTimeH" pitchFamily="34" charset="0"/>
            </a:endParaRPr>
          </a:p>
        </p:txBody>
      </p:sp>
      <p:sp>
        <p:nvSpPr>
          <p:cNvPr id="157708" name="Text Box 12"/>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07</a:t>
            </a:r>
            <a:endParaRPr lang="en-US" altLang="en-US" sz="4800" b="1" dirty="0">
              <a:latin typeface=".VnTimeH" pitchFamily="34" charset="0"/>
            </a:endParaRPr>
          </a:p>
        </p:txBody>
      </p:sp>
      <p:sp>
        <p:nvSpPr>
          <p:cNvPr id="157709" name="Text Box 13"/>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01</a:t>
            </a:r>
            <a:endParaRPr lang="en-US" altLang="en-US" sz="4800" b="1" dirty="0">
              <a:latin typeface=".VnTimeH" pitchFamily="34" charset="0"/>
            </a:endParaRPr>
          </a:p>
        </p:txBody>
      </p:sp>
      <p:sp>
        <p:nvSpPr>
          <p:cNvPr id="44047" name="AutoShape 19">
            <a:hlinkClick r:id="" action="ppaction://noaction"/>
          </p:cNvPr>
          <p:cNvSpPr/>
          <p:nvPr/>
        </p:nvSpPr>
        <p:spPr>
          <a:xfrm rot="10800000">
            <a:off x="8229600" y="6477000"/>
            <a:ext cx="914400" cy="381000"/>
          </a:xfrm>
          <a:prstGeom prst="homePlate">
            <a:avLst>
              <a:gd name="adj" fmla="val 60000"/>
            </a:avLst>
          </a:prstGeom>
          <a:solidFill>
            <a:srgbClr val="FFFF00"/>
          </a:solidFill>
          <a:ln w="9525" cap="flat" cmpd="sng">
            <a:solidFill>
              <a:schemeClr val="tx1"/>
            </a:solidFill>
            <a:prstDash val="solid"/>
            <a:miter/>
            <a:headEnd type="none" w="med" len="med"/>
            <a:tailEnd type="none" w="med" len="med"/>
          </a:ln>
        </p:spPr>
        <p:txBody>
          <a:bodyPr rot="10800000" wrap="none" anchor="ctr" anchorCtr="0"/>
          <a:p>
            <a:pPr algn="ctr" eaLnBrk="1" hangingPunct="1"/>
            <a:r>
              <a:rPr lang="en-US" altLang="en-US" b="1" dirty="0">
                <a:solidFill>
                  <a:schemeClr val="accent2"/>
                </a:solidFill>
                <a:latin typeface="Arial" panose="020B0604020202020204" pitchFamily="34" charset="0"/>
                <a:hlinkClick r:id="" action="ppaction://noaction"/>
              </a:rPr>
              <a:t>Slide</a:t>
            </a:r>
            <a:endParaRPr lang="en-US" altLang="en-US" b="1" dirty="0">
              <a:solidFill>
                <a:schemeClr val="accent2"/>
              </a:solidFill>
              <a:latin typeface="Arial" panose="020B0604020202020204" pitchFamily="34" charset="0"/>
            </a:endParaRPr>
          </a:p>
        </p:txBody>
      </p:sp>
      <p:sp>
        <p:nvSpPr>
          <p:cNvPr id="44048" name="Text Box 20"/>
          <p:cNvSpPr txBox="1"/>
          <p:nvPr/>
        </p:nvSpPr>
        <p:spPr>
          <a:xfrm>
            <a:off x="2438400" y="6096000"/>
            <a:ext cx="3657600" cy="457200"/>
          </a:xfrm>
          <a:prstGeom prst="rect">
            <a:avLst/>
          </a:prstGeom>
          <a:solidFill>
            <a:srgbClr val="F2FAA4"/>
          </a:solidFill>
          <a:ln w="9525">
            <a:noFill/>
          </a:ln>
        </p:spPr>
        <p:txBody>
          <a:bodyPr>
            <a:spAutoFit/>
          </a:bodyPr>
          <a:p>
            <a:pPr algn="ctr" eaLnBrk="1" hangingPunct="1">
              <a:spcBef>
                <a:spcPct val="50000"/>
              </a:spcBef>
            </a:pPr>
            <a:r>
              <a:rPr lang="en-US" altLang="en-US" sz="2400" dirty="0">
                <a:solidFill>
                  <a:srgbClr val="FF0066"/>
                </a:solidFill>
                <a:latin typeface=".VnAristote" pitchFamily="34" charset="0"/>
              </a:rPr>
              <a:t>20/10</a:t>
            </a:r>
            <a:endParaRPr lang="en-US" altLang="en-US" sz="2400" dirty="0">
              <a:solidFill>
                <a:srgbClr val="FF0066"/>
              </a:solidFill>
              <a:latin typeface=".VnAristote" pitchFamily="34" charset="0"/>
            </a:endParaRPr>
          </a:p>
        </p:txBody>
      </p:sp>
      <p:pic>
        <p:nvPicPr>
          <p:cNvPr id="157717" name="Picture 21">
            <a:hlinkClick r:id="" action="ppaction://media"/>
          </p:cNvPr>
          <p:cNvPicPr>
            <a:picLocks noRot="1" noChangeAspect="1"/>
          </p:cNvPicPr>
          <p:nvPr>
            <a:wavAudioFile r:embed="rId1" name="j0214098.wav"/>
          </p:nvPr>
        </p:nvPicPr>
        <p:blipFill>
          <a:blip r:embed="rId2"/>
          <a:stretch>
            <a:fillRect/>
          </a:stretch>
        </p:blipFill>
        <p:spPr>
          <a:xfrm>
            <a:off x="8610600" y="4953000"/>
            <a:ext cx="304800" cy="304800"/>
          </a:xfrm>
          <a:prstGeom prst="rect">
            <a:avLst/>
          </a:prstGeom>
          <a:noFill/>
          <a:ln w="9525">
            <a:noFill/>
          </a:ln>
        </p:spPr>
      </p:pic>
      <p:sp>
        <p:nvSpPr>
          <p:cNvPr id="44050" name="WordArt 22"/>
          <p:cNvSpPr>
            <a:spLocks noTextEdit="1"/>
          </p:cNvSpPr>
          <p:nvPr/>
        </p:nvSpPr>
        <p:spPr>
          <a:xfrm>
            <a:off x="2438400" y="533400"/>
            <a:ext cx="4391025" cy="361950"/>
          </a:xfrm>
          <a:prstGeom prst="rect">
            <a:avLst/>
          </a:prstGeom>
        </p:spPr>
        <p:txBody>
          <a:bodyPr wrap="none" fromWordArt="1">
            <a:prstTxWarp prst="textPlain">
              <a:avLst>
                <a:gd name="adj" fmla="val 50000"/>
              </a:avLst>
            </a:prstTxWarp>
            <a:normAutofit fontScale="70000"/>
          </a:bodyPr>
          <a:p>
            <a:pPr algn="ctr"/>
            <a:r>
              <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rPr>
              <a:t>Pần thi kiến thức</a:t>
            </a:r>
            <a:endPar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endParaRPr>
          </a:p>
        </p:txBody>
      </p:sp>
      <p:pic>
        <p:nvPicPr>
          <p:cNvPr id="12304" name="Picture 16" descr="Hoa1"/>
          <p:cNvPicPr>
            <a:picLocks noChangeAspect="1"/>
          </p:cNvPicPr>
          <p:nvPr/>
        </p:nvPicPr>
        <p:blipFill>
          <a:blip r:embed="rId3"/>
          <a:stretch>
            <a:fillRect/>
          </a:stretch>
        </p:blipFill>
        <p:spPr>
          <a:xfrm>
            <a:off x="457200" y="4495800"/>
            <a:ext cx="8153400" cy="1447800"/>
          </a:xfrm>
          <a:prstGeom prst="rect">
            <a:avLst/>
          </a:prstGeom>
          <a:noFill/>
          <a:ln w="9525">
            <a:noFill/>
          </a:ln>
        </p:spPr>
      </p:pic>
      <p:sp>
        <p:nvSpPr>
          <p:cNvPr id="44052" name="Oval 6"/>
          <p:cNvSpPr/>
          <p:nvPr/>
        </p:nvSpPr>
        <p:spPr>
          <a:xfrm>
            <a:off x="190500" y="381000"/>
            <a:ext cx="990600" cy="685800"/>
          </a:xfrm>
          <a:prstGeom prst="ellipse">
            <a:avLst/>
          </a:prstGeom>
          <a:solidFill>
            <a:srgbClr val="F7FB5F"/>
          </a:solidFill>
          <a:ln w="9525" cap="flat" cmpd="sng">
            <a:solidFill>
              <a:schemeClr val="tx1"/>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1800" dirty="0">
                <a:latin typeface=".VnVogueH" pitchFamily="34" charset="0"/>
              </a:rPr>
              <a:t>Câu 10</a:t>
            </a:r>
            <a:endParaRPr lang="en-US" altLang="en-US" sz="1800" dirty="0">
              <a:latin typeface=".VnVogueH" pitchFamily="34" charset="0"/>
            </a:endParaRPr>
          </a:p>
        </p:txBody>
      </p:sp>
      <p:sp>
        <p:nvSpPr>
          <p:cNvPr id="44053" name="Text Box 12"/>
          <p:cNvSpPr txBox="1"/>
          <p:nvPr/>
        </p:nvSpPr>
        <p:spPr>
          <a:xfrm>
            <a:off x="990600" y="990600"/>
            <a:ext cx="2438400" cy="1373188"/>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2800" dirty="0">
                <a:latin typeface="Times New Roman" panose="02020603050405020304" pitchFamily="18" charset="0"/>
              </a:rPr>
              <a:t>Người phụ nữ</a:t>
            </a:r>
            <a:endParaRPr lang="en-US" altLang="en-US" sz="2800" dirty="0">
              <a:latin typeface="Times New Roman" panose="02020603050405020304" pitchFamily="18" charset="0"/>
            </a:endParaRPr>
          </a:p>
          <a:p>
            <a:pPr marL="0" lvl="0" indent="0">
              <a:spcBef>
                <a:spcPct val="0"/>
              </a:spcBef>
              <a:buNone/>
            </a:pPr>
            <a:r>
              <a:rPr lang="en-US" altLang="en-US" sz="2800" dirty="0">
                <a:latin typeface="Times New Roman" panose="02020603050405020304" pitchFamily="18" charset="0"/>
              </a:rPr>
              <a:t> này thuộc dân </a:t>
            </a:r>
            <a:endParaRPr lang="en-US" altLang="en-US" sz="2800" dirty="0">
              <a:latin typeface="Times New Roman" panose="02020603050405020304" pitchFamily="18" charset="0"/>
            </a:endParaRPr>
          </a:p>
          <a:p>
            <a:pPr marL="0" lvl="0" indent="0">
              <a:spcBef>
                <a:spcPct val="0"/>
              </a:spcBef>
              <a:buNone/>
            </a:pPr>
            <a:r>
              <a:rPr lang="en-US" altLang="en-US" sz="2800" dirty="0">
                <a:latin typeface="Times New Roman" panose="02020603050405020304" pitchFamily="18" charset="0"/>
              </a:rPr>
              <a:t>tộc nào?</a:t>
            </a:r>
            <a:endParaRPr lang="en-US" altLang="en-US" sz="2800" dirty="0">
              <a:latin typeface="Times New Roman" panose="02020603050405020304" pitchFamily="18" charset="0"/>
            </a:endParaRPr>
          </a:p>
        </p:txBody>
      </p:sp>
      <p:pic>
        <p:nvPicPr>
          <p:cNvPr id="44054" name="Picture 6" descr="cms_8430"/>
          <p:cNvPicPr>
            <a:picLocks noChangeAspect="1"/>
          </p:cNvPicPr>
          <p:nvPr/>
        </p:nvPicPr>
        <p:blipFill>
          <a:blip r:embed="rId4"/>
          <a:stretch>
            <a:fillRect/>
          </a:stretch>
        </p:blipFill>
        <p:spPr>
          <a:xfrm>
            <a:off x="5105400" y="1143000"/>
            <a:ext cx="4038600" cy="4800600"/>
          </a:xfrm>
          <a:prstGeom prst="rect">
            <a:avLst/>
          </a:prstGeom>
          <a:noFill/>
          <a:ln w="9525">
            <a:noFill/>
          </a:ln>
        </p:spPr>
      </p:pic>
      <p:sp>
        <p:nvSpPr>
          <p:cNvPr id="202759" name="Text Box 7"/>
          <p:cNvSpPr txBox="1"/>
          <p:nvPr/>
        </p:nvSpPr>
        <p:spPr>
          <a:xfrm>
            <a:off x="990600" y="2514600"/>
            <a:ext cx="1670050" cy="519113"/>
          </a:xfrm>
          <a:prstGeom prst="rect">
            <a:avLst/>
          </a:prstGeom>
          <a:noFill/>
          <a:ln w="9525">
            <a:noFill/>
          </a:ln>
        </p:spPr>
        <p:txBody>
          <a:bodyPr wrap="none">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342900" lvl="0" indent="-342900">
              <a:spcBef>
                <a:spcPct val="0"/>
              </a:spcBef>
              <a:buNone/>
            </a:pPr>
            <a:r>
              <a:rPr lang="en-US" altLang="en-US" sz="2800" dirty="0">
                <a:solidFill>
                  <a:srgbClr val="0000FF"/>
                </a:solidFill>
                <a:latin typeface="Times New Roman" panose="02020603050405020304" pitchFamily="18" charset="0"/>
              </a:rPr>
              <a:t>A. Mường</a:t>
            </a:r>
            <a:endParaRPr lang="en-US" altLang="en-US" sz="2800" dirty="0">
              <a:solidFill>
                <a:srgbClr val="0000FF"/>
              </a:solidFill>
              <a:latin typeface="Times New Roman" panose="02020603050405020304" pitchFamily="18" charset="0"/>
            </a:endParaRPr>
          </a:p>
        </p:txBody>
      </p:sp>
      <p:sp>
        <p:nvSpPr>
          <p:cNvPr id="202761" name="Text Box 9"/>
          <p:cNvSpPr txBox="1"/>
          <p:nvPr/>
        </p:nvSpPr>
        <p:spPr>
          <a:xfrm>
            <a:off x="990600" y="3124200"/>
            <a:ext cx="1150938" cy="519113"/>
          </a:xfrm>
          <a:prstGeom prst="rect">
            <a:avLst/>
          </a:prstGeom>
          <a:noFill/>
          <a:ln w="9525">
            <a:noFill/>
          </a:ln>
        </p:spPr>
        <p:txBody>
          <a:bodyPr wrap="none">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2800" dirty="0">
                <a:solidFill>
                  <a:srgbClr val="0000FF"/>
                </a:solidFill>
                <a:latin typeface="Times New Roman" panose="02020603050405020304" pitchFamily="18" charset="0"/>
              </a:rPr>
              <a:t>B. Tày</a:t>
            </a:r>
            <a:endParaRPr lang="en-US" altLang="en-US" sz="2800" dirty="0">
              <a:solidFill>
                <a:srgbClr val="0000FF"/>
              </a:solidFill>
              <a:latin typeface="Times New Roman" panose="02020603050405020304" pitchFamily="18" charset="0"/>
            </a:endParaRPr>
          </a:p>
        </p:txBody>
      </p:sp>
      <p:sp>
        <p:nvSpPr>
          <p:cNvPr id="202762" name="Text Box 10"/>
          <p:cNvSpPr txBox="1"/>
          <p:nvPr/>
        </p:nvSpPr>
        <p:spPr>
          <a:xfrm>
            <a:off x="973138" y="3733800"/>
            <a:ext cx="1389062" cy="519113"/>
          </a:xfrm>
          <a:prstGeom prst="rect">
            <a:avLst/>
          </a:prstGeom>
          <a:noFill/>
          <a:ln w="9525">
            <a:noFill/>
          </a:ln>
        </p:spPr>
        <p:txBody>
          <a:bodyPr wrap="none">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2800" dirty="0">
                <a:solidFill>
                  <a:srgbClr val="0000FF"/>
                </a:solidFill>
                <a:latin typeface="Times New Roman" panose="02020603050405020304" pitchFamily="18" charset="0"/>
              </a:rPr>
              <a:t>C. Nùng</a:t>
            </a:r>
            <a:endParaRPr lang="en-US" altLang="en-US" sz="2800" dirty="0">
              <a:solidFill>
                <a:srgbClr val="0000FF"/>
              </a:solidFill>
              <a:latin typeface="Times New Roman" panose="02020603050405020304" pitchFamily="18" charset="0"/>
            </a:endParaRPr>
          </a:p>
        </p:txBody>
      </p:sp>
      <p:sp>
        <p:nvSpPr>
          <p:cNvPr id="44058" name="Text Box 11"/>
          <p:cNvSpPr txBox="1"/>
          <p:nvPr/>
        </p:nvSpPr>
        <p:spPr>
          <a:xfrm>
            <a:off x="990600" y="4267200"/>
            <a:ext cx="1270000" cy="519113"/>
          </a:xfrm>
          <a:prstGeom prst="rect">
            <a:avLst/>
          </a:prstGeom>
          <a:noFill/>
          <a:ln w="9525">
            <a:noFill/>
          </a:ln>
        </p:spPr>
        <p:txBody>
          <a:bodyPr wrap="none">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2800" dirty="0">
                <a:solidFill>
                  <a:srgbClr val="0000FF"/>
                </a:solidFill>
                <a:latin typeface="Times New Roman" panose="02020603050405020304" pitchFamily="18" charset="0"/>
              </a:rPr>
              <a:t>D. Thái</a:t>
            </a:r>
            <a:endParaRPr lang="en-US" altLang="en-US" sz="2800" dirty="0">
              <a:solidFill>
                <a:srgbClr val="0000FF"/>
              </a:solidFill>
              <a:latin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2000" fill="hold" nodeType="afterEffect">
                                  <p:stCondLst>
                                    <p:cond delay="0"/>
                                  </p:stCondLst>
                                  <p:childTnLst>
                                    <p:set>
                                      <p:cBhvr>
                                        <p:cTn id="6" dur="1" fill="hold">
                                          <p:stCondLst>
                                            <p:cond delay="0"/>
                                          </p:stCondLst>
                                        </p:cTn>
                                        <p:tgtEl>
                                          <p:spTgt spid="44050"/>
                                        </p:tgtEl>
                                        <p:attrNameLst>
                                          <p:attrName>style.visibility</p:attrName>
                                        </p:attrNameLst>
                                      </p:cBhvr>
                                      <p:to>
                                        <p:strVal val="visible"/>
                                      </p:to>
                                    </p:set>
                                    <p:anim calcmode="lin" valueType="num">
                                      <p:cBhvr>
                                        <p:cTn id="7" dur="1000" fill="hold"/>
                                        <p:tgtEl>
                                          <p:spTgt spid="44050"/>
                                        </p:tgtEl>
                                        <p:attrNameLst>
                                          <p:attrName>ppt_w</p:attrName>
                                        </p:attrNameLst>
                                      </p:cBhvr>
                                      <p:tavLst>
                                        <p:tav tm="0">
                                          <p:val>
                                            <p:fltVal val="0.000000"/>
                                          </p:val>
                                        </p:tav>
                                        <p:tav tm="100000">
                                          <p:val>
                                            <p:strVal val="#ppt_w"/>
                                          </p:val>
                                        </p:tav>
                                      </p:tavLst>
                                    </p:anim>
                                    <p:anim calcmode="lin" valueType="num">
                                      <p:cBhvr>
                                        <p:cTn id="8" dur="1000" fill="hold"/>
                                        <p:tgtEl>
                                          <p:spTgt spid="44050"/>
                                        </p:tgtEl>
                                        <p:attrNameLst>
                                          <p:attrName>ppt_h</p:attrName>
                                        </p:attrNameLst>
                                      </p:cBhvr>
                                      <p:tavLst>
                                        <p:tav tm="0">
                                          <p:val>
                                            <p:fltVal val="0.000000"/>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7702"/>
                                        </p:tgtEl>
                                        <p:attrNameLst>
                                          <p:attrName>style.visibility</p:attrName>
                                        </p:attrNameLst>
                                      </p:cBhvr>
                                      <p:to>
                                        <p:strVal val="visible"/>
                                      </p:to>
                                    </p:set>
                                    <p:animEffect transition="in" filter="fade">
                                      <p:cBhvr>
                                        <p:cTn id="12" dur="1000"/>
                                        <p:tgtEl>
                                          <p:spTgt spid="157702"/>
                                        </p:tgtEl>
                                      </p:cBhvr>
                                    </p:animEffect>
                                  </p:childTnLst>
                                  <p:subTnLst>
                                    <p:set>
                                      <p:cBhvr override="childStyle">
                                        <p:cTn dur="1" fill="hold" display="0" masterRel="sameClick" afterEffect="1">
                                          <p:stCondLst>
                                            <p:cond evt="end" delay="0">
                                              <p:tn val="10"/>
                                            </p:cond>
                                          </p:stCondLst>
                                        </p:cTn>
                                        <p:tgtEl>
                                          <p:spTgt spid="157702"/>
                                        </p:tgtEl>
                                        <p:attrNameLst>
                                          <p:attrName>style.visibility</p:attrName>
                                        </p:attrNameLst>
                                      </p:cBhvr>
                                      <p:to>
                                        <p:strVal val="hidden"/>
                                      </p:to>
                                    </p:set>
                                    <p:audio>
                                      <p:cMediaNode>
                                        <p:cTn display="0" masterRel="sameClick">
                                          <p:stCondLst>
                                            <p:cond evt="begin" delay="0">
                                              <p:tn val="10"/>
                                            </p:cond>
                                          </p:stCondLst>
                                          <p:endCondLst>
                                            <p:cond evt="onStopAudio" delay="0">
                                              <p:tgtEl>
                                                <p:sldTgt/>
                                              </p:tgtEl>
                                            </p:cond>
                                          </p:endCondLst>
                                        </p:cTn>
                                        <p:tgtEl>
                                          <p:sndTgt r:embed="rId5" name="click.wav"/>
                                        </p:tgtEl>
                                      </p:cMediaNode>
                                    </p:audio>
                                  </p:sub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7706"/>
                                        </p:tgtEl>
                                        <p:attrNameLst>
                                          <p:attrName>style.visibility</p:attrName>
                                        </p:attrNameLst>
                                      </p:cBhvr>
                                      <p:to>
                                        <p:strVal val="visible"/>
                                      </p:to>
                                    </p:set>
                                    <p:animEffect transition="in" filter="fade">
                                      <p:cBhvr>
                                        <p:cTn id="16" dur="1000"/>
                                        <p:tgtEl>
                                          <p:spTgt spid="157706"/>
                                        </p:tgtEl>
                                      </p:cBhvr>
                                    </p:animEffect>
                                  </p:childTnLst>
                                  <p:subTnLst>
                                    <p:set>
                                      <p:cBhvr override="childStyle">
                                        <p:cTn dur="1" fill="hold" display="0" masterRel="sameClick" afterEffect="1">
                                          <p:stCondLst>
                                            <p:cond evt="end" delay="0">
                                              <p:tn val="14"/>
                                            </p:cond>
                                          </p:stCondLst>
                                        </p:cTn>
                                        <p:tgtEl>
                                          <p:spTgt spid="157706"/>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57704"/>
                                        </p:tgtEl>
                                        <p:attrNameLst>
                                          <p:attrName>style.visibility</p:attrName>
                                        </p:attrNameLst>
                                      </p:cBhvr>
                                      <p:to>
                                        <p:strVal val="visible"/>
                                      </p:to>
                                    </p:set>
                                    <p:animEffect transition="in" filter="fade">
                                      <p:cBhvr>
                                        <p:cTn id="20" dur="1000"/>
                                        <p:tgtEl>
                                          <p:spTgt spid="157704"/>
                                        </p:tgtEl>
                                      </p:cBhvr>
                                    </p:animEffect>
                                  </p:childTnLst>
                                  <p:subTnLst>
                                    <p:set>
                                      <p:cBhvr override="childStyle">
                                        <p:cTn dur="1" fill="hold" display="0" masterRel="sameClick" afterEffect="1">
                                          <p:stCondLst>
                                            <p:cond evt="end" delay="0">
                                              <p:tn val="18"/>
                                            </p:cond>
                                          </p:stCondLst>
                                        </p:cTn>
                                        <p:tgtEl>
                                          <p:spTgt spid="157704"/>
                                        </p:tgtEl>
                                        <p:attrNameLst>
                                          <p:attrName>style.visibility</p:attrName>
                                        </p:attrNameLst>
                                      </p:cBhvr>
                                      <p:to>
                                        <p:strVal val="hidden"/>
                                      </p:to>
                                    </p:set>
                                    <p:audio>
                                      <p:cMediaNode>
                                        <p:cTn display="0" masterRel="sameClick">
                                          <p:stCondLst>
                                            <p:cond evt="begin" delay="0">
                                              <p:tn val="18"/>
                                            </p:cond>
                                          </p:stCondLst>
                                          <p:endCondLst>
                                            <p:cond evt="onStopAudio" delay="0">
                                              <p:tgtEl>
                                                <p:sldTgt/>
                                              </p:tgtEl>
                                            </p:cond>
                                          </p:endCondLst>
                                        </p:cTn>
                                        <p:tgtEl>
                                          <p:sndTgt r:embed="rId5" name="click.wav"/>
                                        </p:tgtEl>
                                      </p:cMediaNode>
                                    </p:audio>
                                  </p:sub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57708"/>
                                        </p:tgtEl>
                                        <p:attrNameLst>
                                          <p:attrName>style.visibility</p:attrName>
                                        </p:attrNameLst>
                                      </p:cBhvr>
                                      <p:to>
                                        <p:strVal val="visible"/>
                                      </p:to>
                                    </p:set>
                                    <p:animEffect transition="in" filter="fade">
                                      <p:cBhvr>
                                        <p:cTn id="24" dur="1000"/>
                                        <p:tgtEl>
                                          <p:spTgt spid="157708"/>
                                        </p:tgtEl>
                                      </p:cBhvr>
                                    </p:animEffect>
                                  </p:childTnLst>
                                  <p:subTnLst>
                                    <p:set>
                                      <p:cBhvr override="childStyle">
                                        <p:cTn dur="1" fill="hold" display="0" masterRel="sameClick" afterEffect="1">
                                          <p:stCondLst>
                                            <p:cond evt="end" delay="0">
                                              <p:tn val="22"/>
                                            </p:cond>
                                          </p:stCondLst>
                                        </p:cTn>
                                        <p:tgtEl>
                                          <p:spTgt spid="157708"/>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5" name="click.wav"/>
                                        </p:tgtEl>
                                      </p:cMediaNode>
                                    </p:audio>
                                  </p:sub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157707"/>
                                        </p:tgtEl>
                                        <p:attrNameLst>
                                          <p:attrName>style.visibility</p:attrName>
                                        </p:attrNameLst>
                                      </p:cBhvr>
                                      <p:to>
                                        <p:strVal val="visible"/>
                                      </p:to>
                                    </p:set>
                                    <p:animEffect transition="in" filter="fade">
                                      <p:cBhvr>
                                        <p:cTn id="28" dur="1000"/>
                                        <p:tgtEl>
                                          <p:spTgt spid="157707"/>
                                        </p:tgtEl>
                                      </p:cBhvr>
                                    </p:animEffect>
                                  </p:childTnLst>
                                  <p:subTnLst>
                                    <p:set>
                                      <p:cBhvr override="childStyle">
                                        <p:cTn dur="1" fill="hold" display="0" masterRel="sameClick" afterEffect="1">
                                          <p:stCondLst>
                                            <p:cond evt="end" delay="0">
                                              <p:tn val="26"/>
                                            </p:cond>
                                          </p:stCondLst>
                                        </p:cTn>
                                        <p:tgtEl>
                                          <p:spTgt spid="157707"/>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157705"/>
                                        </p:tgtEl>
                                        <p:attrNameLst>
                                          <p:attrName>style.visibility</p:attrName>
                                        </p:attrNameLst>
                                      </p:cBhvr>
                                      <p:to>
                                        <p:strVal val="visible"/>
                                      </p:to>
                                    </p:set>
                                    <p:animEffect transition="in" filter="fade">
                                      <p:cBhvr>
                                        <p:cTn id="32" dur="1000"/>
                                        <p:tgtEl>
                                          <p:spTgt spid="157705"/>
                                        </p:tgtEl>
                                      </p:cBhvr>
                                    </p:animEffect>
                                  </p:childTnLst>
                                  <p:subTnLst>
                                    <p:set>
                                      <p:cBhvr override="childStyle">
                                        <p:cTn dur="1" fill="hold" display="0" masterRel="sameClick" afterEffect="1">
                                          <p:stCondLst>
                                            <p:cond evt="end" delay="0">
                                              <p:tn val="30"/>
                                            </p:cond>
                                          </p:stCondLst>
                                        </p:cTn>
                                        <p:tgtEl>
                                          <p:spTgt spid="157705"/>
                                        </p:tgtEl>
                                        <p:attrNameLst>
                                          <p:attrName>style.visibility</p:attrName>
                                        </p:attrNameLst>
                                      </p:cBhvr>
                                      <p:to>
                                        <p:strVal val="hidden"/>
                                      </p:to>
                                    </p:set>
                                    <p:audio>
                                      <p:cMediaNode>
                                        <p:cTn display="0" masterRel="sameClick">
                                          <p:stCondLst>
                                            <p:cond evt="begin" delay="0">
                                              <p:tn val="30"/>
                                            </p:cond>
                                          </p:stCondLst>
                                          <p:endCondLst>
                                            <p:cond evt="onStopAudio" delay="0">
                                              <p:tgtEl>
                                                <p:sldTgt/>
                                              </p:tgtEl>
                                            </p:cond>
                                          </p:endCondLst>
                                        </p:cTn>
                                        <p:tgtEl>
                                          <p:sndTgt r:embed="rId5" name="click.wav"/>
                                        </p:tgtEl>
                                      </p:cMediaNode>
                                    </p:audio>
                                  </p:sub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157703"/>
                                        </p:tgtEl>
                                        <p:attrNameLst>
                                          <p:attrName>style.visibility</p:attrName>
                                        </p:attrNameLst>
                                      </p:cBhvr>
                                      <p:to>
                                        <p:strVal val="visible"/>
                                      </p:to>
                                    </p:set>
                                    <p:animEffect transition="in" filter="fade">
                                      <p:cBhvr>
                                        <p:cTn id="36" dur="1000"/>
                                        <p:tgtEl>
                                          <p:spTgt spid="157703"/>
                                        </p:tgtEl>
                                      </p:cBhvr>
                                    </p:animEffect>
                                  </p:childTnLst>
                                  <p:subTnLst>
                                    <p:set>
                                      <p:cBhvr override="childStyle">
                                        <p:cTn dur="1" fill="hold" display="0" masterRel="sameClick" afterEffect="1">
                                          <p:stCondLst>
                                            <p:cond evt="end" delay="0">
                                              <p:tn val="34"/>
                                            </p:cond>
                                          </p:stCondLst>
                                        </p:cTn>
                                        <p:tgtEl>
                                          <p:spTgt spid="157703"/>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5" name="click.wav"/>
                                        </p:tgtEl>
                                      </p:cMediaNode>
                                    </p:audio>
                                  </p:subTnLst>
                                </p:cTn>
                              </p:par>
                            </p:childTnLst>
                          </p:cTn>
                        </p:par>
                        <p:par>
                          <p:cTn id="37" fill="hold">
                            <p:stCondLst>
                              <p:cond delay="8000"/>
                            </p:stCondLst>
                            <p:childTnLst>
                              <p:par>
                                <p:cTn id="38" presetID="10" presetClass="entr" presetSubtype="0" fill="hold" grpId="0" nodeType="afterEffect">
                                  <p:stCondLst>
                                    <p:cond delay="0"/>
                                  </p:stCondLst>
                                  <p:childTnLst>
                                    <p:set>
                                      <p:cBhvr>
                                        <p:cTn id="39" dur="1" fill="hold">
                                          <p:stCondLst>
                                            <p:cond delay="0"/>
                                          </p:stCondLst>
                                        </p:cTn>
                                        <p:tgtEl>
                                          <p:spTgt spid="157701"/>
                                        </p:tgtEl>
                                        <p:attrNameLst>
                                          <p:attrName>style.visibility</p:attrName>
                                        </p:attrNameLst>
                                      </p:cBhvr>
                                      <p:to>
                                        <p:strVal val="visible"/>
                                      </p:to>
                                    </p:set>
                                    <p:animEffect transition="in" filter="fade">
                                      <p:cBhvr>
                                        <p:cTn id="40" dur="1000"/>
                                        <p:tgtEl>
                                          <p:spTgt spid="157701"/>
                                        </p:tgtEl>
                                      </p:cBhvr>
                                    </p:animEffect>
                                  </p:childTnLst>
                                  <p:subTnLst>
                                    <p:set>
                                      <p:cBhvr override="childStyle">
                                        <p:cTn dur="1" fill="hold" display="0" masterRel="sameClick" afterEffect="1">
                                          <p:stCondLst>
                                            <p:cond evt="end" delay="0">
                                              <p:tn val="38"/>
                                            </p:cond>
                                          </p:stCondLst>
                                        </p:cTn>
                                        <p:tgtEl>
                                          <p:spTgt spid="157701"/>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5" name="click.wav"/>
                                        </p:tgtEl>
                                      </p:cMediaNode>
                                    </p:audio>
                                  </p:subTnLst>
                                </p:cTn>
                              </p:par>
                            </p:childTnLst>
                          </p:cTn>
                        </p:par>
                        <p:par>
                          <p:cTn id="41" fill="hold">
                            <p:stCondLst>
                              <p:cond delay="9000"/>
                            </p:stCondLst>
                            <p:childTnLst>
                              <p:par>
                                <p:cTn id="42" presetID="10" presetClass="entr" presetSubtype="0" fill="hold" grpId="0" nodeType="afterEffect">
                                  <p:stCondLst>
                                    <p:cond delay="0"/>
                                  </p:stCondLst>
                                  <p:childTnLst>
                                    <p:set>
                                      <p:cBhvr>
                                        <p:cTn id="43" dur="1" fill="hold">
                                          <p:stCondLst>
                                            <p:cond delay="0"/>
                                          </p:stCondLst>
                                        </p:cTn>
                                        <p:tgtEl>
                                          <p:spTgt spid="157700"/>
                                        </p:tgtEl>
                                        <p:attrNameLst>
                                          <p:attrName>style.visibility</p:attrName>
                                        </p:attrNameLst>
                                      </p:cBhvr>
                                      <p:to>
                                        <p:strVal val="visible"/>
                                      </p:to>
                                    </p:set>
                                    <p:animEffect transition="in" filter="fade">
                                      <p:cBhvr>
                                        <p:cTn id="44" dur="1000"/>
                                        <p:tgtEl>
                                          <p:spTgt spid="157700"/>
                                        </p:tgtEl>
                                      </p:cBhvr>
                                    </p:animEffect>
                                  </p:childTnLst>
                                  <p:subTnLst>
                                    <p:set>
                                      <p:cBhvr override="childStyle">
                                        <p:cTn dur="1" fill="hold" display="0" masterRel="sameClick" afterEffect="1">
                                          <p:stCondLst>
                                            <p:cond evt="end" delay="0">
                                              <p:tn val="42"/>
                                            </p:cond>
                                          </p:stCondLst>
                                        </p:cTn>
                                        <p:tgtEl>
                                          <p:spTgt spid="157700"/>
                                        </p:tgtEl>
                                        <p:attrNameLst>
                                          <p:attrName>style.visibility</p:attrName>
                                        </p:attrNameLst>
                                      </p:cBhvr>
                                      <p:to>
                                        <p:strVal val="hidden"/>
                                      </p:to>
                                    </p:set>
                                    <p:audio>
                                      <p:cMediaNode>
                                        <p:cTn display="0" masterRel="sameClick">
                                          <p:stCondLst>
                                            <p:cond evt="begin" delay="0">
                                              <p:tn val="42"/>
                                            </p:cond>
                                          </p:stCondLst>
                                          <p:endCondLst>
                                            <p:cond evt="onStopAudio" delay="0">
                                              <p:tgtEl>
                                                <p:sldTgt/>
                                              </p:tgtEl>
                                            </p:cond>
                                          </p:endCondLst>
                                        </p:cTn>
                                        <p:tgtEl>
                                          <p:sndTgt r:embed="rId5" name="click.wav"/>
                                        </p:tgtEl>
                                      </p:cMediaNode>
                                    </p:audio>
                                  </p:subTnLst>
                                </p:cTn>
                              </p:par>
                            </p:childTnLst>
                          </p:cTn>
                        </p:par>
                        <p:par>
                          <p:cTn id="45" fill="hold">
                            <p:stCondLst>
                              <p:cond delay="10000"/>
                            </p:stCondLst>
                            <p:childTnLst>
                              <p:par>
                                <p:cTn id="46" presetID="10" presetClass="entr" presetSubtype="0" fill="hold" grpId="0" nodeType="afterEffect">
                                  <p:stCondLst>
                                    <p:cond delay="0"/>
                                  </p:stCondLst>
                                  <p:childTnLst>
                                    <p:set>
                                      <p:cBhvr>
                                        <p:cTn id="47" dur="1" fill="hold">
                                          <p:stCondLst>
                                            <p:cond delay="0"/>
                                          </p:stCondLst>
                                        </p:cTn>
                                        <p:tgtEl>
                                          <p:spTgt spid="157709"/>
                                        </p:tgtEl>
                                        <p:attrNameLst>
                                          <p:attrName>style.visibility</p:attrName>
                                        </p:attrNameLst>
                                      </p:cBhvr>
                                      <p:to>
                                        <p:strVal val="visible"/>
                                      </p:to>
                                    </p:set>
                                    <p:animEffect transition="in" filter="fade">
                                      <p:cBhvr>
                                        <p:cTn id="48" dur="1000"/>
                                        <p:tgtEl>
                                          <p:spTgt spid="157709"/>
                                        </p:tgtEl>
                                      </p:cBhvr>
                                    </p:animEffect>
                                  </p:childTnLst>
                                  <p:subTnLst>
                                    <p:set>
                                      <p:cBhvr override="childStyle">
                                        <p:cTn dur="1" fill="hold" display="0" masterRel="sameClick" afterEffect="1">
                                          <p:stCondLst>
                                            <p:cond evt="end" delay="0">
                                              <p:tn val="46"/>
                                            </p:cond>
                                          </p:stCondLst>
                                        </p:cTn>
                                        <p:tgtEl>
                                          <p:spTgt spid="157709"/>
                                        </p:tgtEl>
                                        <p:attrNameLst>
                                          <p:attrName>style.visibility</p:attrName>
                                        </p:attrNameLst>
                                      </p:cBhvr>
                                      <p:to>
                                        <p:strVal val="hidden"/>
                                      </p:to>
                                    </p:se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childTnLst>
                          </p:cTn>
                        </p:par>
                        <p:par>
                          <p:cTn id="49" fill="hold">
                            <p:stCondLst>
                              <p:cond delay="11000"/>
                            </p:stCondLst>
                            <p:childTnLst>
                              <p:par>
                                <p:cTn id="50" presetID="10" presetClass="entr" presetSubtype="0" fill="hold" grpId="0" nodeType="afterEffect">
                                  <p:stCondLst>
                                    <p:cond delay="0"/>
                                  </p:stCondLst>
                                  <p:childTnLst>
                                    <p:set>
                                      <p:cBhvr>
                                        <p:cTn id="51" dur="1" fill="hold">
                                          <p:stCondLst>
                                            <p:cond delay="0"/>
                                          </p:stCondLst>
                                        </p:cTn>
                                        <p:tgtEl>
                                          <p:spTgt spid="157699"/>
                                        </p:tgtEl>
                                        <p:attrNameLst>
                                          <p:attrName>style.visibility</p:attrName>
                                        </p:attrNameLst>
                                      </p:cBhvr>
                                      <p:to>
                                        <p:strVal val="visible"/>
                                      </p:to>
                                    </p:set>
                                    <p:animEffect transition="in" filter="fade">
                                      <p:cBhvr>
                                        <p:cTn id="52" dur="100"/>
                                        <p:tgtEl>
                                          <p:spTgt spid="157699"/>
                                        </p:tgtEl>
                                      </p:cBhvr>
                                    </p:animEffect>
                                  </p:childTnLst>
                                  <p:subTnLst>
                                    <p:audio>
                                      <p:cMediaNode>
                                        <p:cTn display="0" masterRel="sameClick">
                                          <p:stCondLst>
                                            <p:cond evt="begin" delay="0">
                                              <p:tn val="50"/>
                                            </p:cond>
                                          </p:stCondLst>
                                          <p:endCondLst>
                                            <p:cond evt="onStopAudio" delay="0">
                                              <p:tgtEl>
                                                <p:sldTgt/>
                                              </p:tgtEl>
                                            </p:cond>
                                          </p:endCondLst>
                                        </p:cTn>
                                        <p:tgtEl>
                                          <p:sndTgt r:embed="rId6" name="chimes.wav"/>
                                        </p:tgtEl>
                                      </p:cMediaNode>
                                    </p:audio>
                                  </p:subTnLst>
                                </p:cTn>
                              </p:par>
                            </p:childTnLst>
                          </p:cTn>
                        </p:par>
                        <p:par>
                          <p:cTn id="53" fill="hold">
                            <p:stCondLst>
                              <p:cond delay="11500"/>
                            </p:stCondLst>
                            <p:childTnLst>
                              <p:par>
                                <p:cTn id="54" presetID="1" presetClass="mediacall" presetSubtype="0" fill="hold" nodeType="afterEffect">
                                  <p:stCondLst>
                                    <p:cond delay="0"/>
                                  </p:stCondLst>
                                  <p:childTnLst>
                                    <p:cmd type="call" cmd="playFrom(0.0)">
                                      <p:cBhvr>
                                        <p:cTn id="55" dur="4745" fill="hold"/>
                                        <p:tgtEl>
                                          <p:spTgt spid="157717"/>
                                        </p:tgtEl>
                                      </p:cBhvr>
                                    </p:cmd>
                                  </p:childTnLst>
                                </p:cTn>
                              </p:par>
                            </p:childTnLst>
                          </p:cTn>
                        </p:par>
                        <p:par>
                          <p:cTn id="56" fill="hold">
                            <p:stCondLst>
                              <p:cond delay="16500"/>
                            </p:stCondLst>
                            <p:childTnLst>
                              <p:par>
                                <p:cTn id="57" presetID="6" presetClass="entr" presetSubtype="32" fill="hold" nodeType="afterEffect">
                                  <p:stCondLst>
                                    <p:cond delay="0"/>
                                  </p:stCondLst>
                                  <p:childTnLst>
                                    <p:set>
                                      <p:cBhvr>
                                        <p:cTn id="58" dur="1" fill="hold">
                                          <p:stCondLst>
                                            <p:cond delay="0"/>
                                          </p:stCondLst>
                                        </p:cTn>
                                        <p:tgtEl>
                                          <p:spTgt spid="12304"/>
                                        </p:tgtEl>
                                        <p:attrNameLst>
                                          <p:attrName>style.visibility</p:attrName>
                                        </p:attrNameLst>
                                      </p:cBhvr>
                                      <p:to>
                                        <p:strVal val="visible"/>
                                      </p:to>
                                    </p:set>
                                    <p:animEffect transition="in" filter="circle(out)">
                                      <p:cBhvr>
                                        <p:cTn id="59" dur="1000"/>
                                        <p:tgtEl>
                                          <p:spTgt spid="12304"/>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xit" presetSubtype="16" fill="hold" grpId="0" nodeType="clickEffect">
                                  <p:stCondLst>
                                    <p:cond delay="0"/>
                                  </p:stCondLst>
                                  <p:childTnLst>
                                    <p:animEffect transition="out" filter="box(in)">
                                      <p:cBhvr>
                                        <p:cTn id="63" dur="500"/>
                                        <p:tgtEl>
                                          <p:spTgt spid="202759"/>
                                        </p:tgtEl>
                                      </p:cBhvr>
                                    </p:animEffect>
                                    <p:set>
                                      <p:cBhvr>
                                        <p:cTn id="64" dur="1" fill="hold">
                                          <p:stCondLst>
                                            <p:cond delay="499"/>
                                          </p:stCondLst>
                                        </p:cTn>
                                        <p:tgtEl>
                                          <p:spTgt spid="202759"/>
                                        </p:tgtEl>
                                        <p:attrNameLst>
                                          <p:attrName>style.visibility</p:attrName>
                                        </p:attrNameLst>
                                      </p:cBhvr>
                                      <p:to>
                                        <p:strVal val="hidden"/>
                                      </p:to>
                                    </p:set>
                                  </p:childTnLst>
                                </p:cTn>
                              </p:par>
                              <p:par>
                                <p:cTn id="65" presetID="4" presetClass="exit" presetSubtype="16" fill="hold" grpId="0" nodeType="withEffect">
                                  <p:stCondLst>
                                    <p:cond delay="0"/>
                                  </p:stCondLst>
                                  <p:childTnLst>
                                    <p:animEffect transition="out" filter="box(in)">
                                      <p:cBhvr>
                                        <p:cTn id="66" dur="500"/>
                                        <p:tgtEl>
                                          <p:spTgt spid="202761"/>
                                        </p:tgtEl>
                                      </p:cBhvr>
                                    </p:animEffect>
                                    <p:set>
                                      <p:cBhvr>
                                        <p:cTn id="67" dur="1" fill="hold">
                                          <p:stCondLst>
                                            <p:cond delay="499"/>
                                          </p:stCondLst>
                                        </p:cTn>
                                        <p:tgtEl>
                                          <p:spTgt spid="202761"/>
                                        </p:tgtEl>
                                        <p:attrNameLst>
                                          <p:attrName>style.visibility</p:attrName>
                                        </p:attrNameLst>
                                      </p:cBhvr>
                                      <p:to>
                                        <p:strVal val="hidden"/>
                                      </p:to>
                                    </p:set>
                                  </p:childTnLst>
                                </p:cTn>
                              </p:par>
                              <p:par>
                                <p:cTn id="68" presetID="4" presetClass="exit" presetSubtype="16" fill="hold" grpId="0" nodeType="withEffect">
                                  <p:stCondLst>
                                    <p:cond delay="0"/>
                                  </p:stCondLst>
                                  <p:childTnLst>
                                    <p:animEffect transition="out" filter="box(in)">
                                      <p:cBhvr>
                                        <p:cTn id="69" dur="500"/>
                                        <p:tgtEl>
                                          <p:spTgt spid="202762"/>
                                        </p:tgtEl>
                                      </p:cBhvr>
                                    </p:animEffect>
                                    <p:set>
                                      <p:cBhvr>
                                        <p:cTn id="70" dur="1" fill="hold">
                                          <p:stCondLst>
                                            <p:cond delay="499"/>
                                          </p:stCondLst>
                                        </p:cTn>
                                        <p:tgtEl>
                                          <p:spTgt spid="2027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71" fill="hold" display="0">
                  <p:stCondLst>
                    <p:cond delay="indefinite"/>
                  </p:stCondLst>
                  <p:endCondLst>
                    <p:cond evt="onNext" delay="0">
                      <p:tgtEl>
                        <p:sldTgt/>
                      </p:tgtEl>
                    </p:cond>
                    <p:cond evt="onPrev" delay="0">
                      <p:tgtEl>
                        <p:sldTgt/>
                      </p:tgtEl>
                    </p:cond>
                    <p:cond evt="onStopAudio" delay="0">
                      <p:tgtEl>
                        <p:sldTgt/>
                      </p:tgtEl>
                    </p:cond>
                  </p:endCondLst>
                </p:cTn>
                <p:tgtEl>
                  <p:spTgt spid="157717"/>
                </p:tgtEl>
              </p:cMediaNode>
            </p:audio>
          </p:childTnLst>
        </p:cTn>
      </p:par>
    </p:tnLst>
    <p:bldLst>
      <p:bldP spid="157699" grpId="0"/>
      <p:bldP spid="157700" grpId="0"/>
      <p:bldP spid="157701" grpId="0"/>
      <p:bldP spid="157702" grpId="0"/>
      <p:bldP spid="157703" grpId="0"/>
      <p:bldP spid="157704" grpId="0"/>
      <p:bldP spid="157705" grpId="0"/>
      <p:bldP spid="157706" grpId="0"/>
      <p:bldP spid="157707" grpId="0"/>
      <p:bldP spid="157708" grpId="0"/>
      <p:bldP spid="157709" grpId="0"/>
      <p:bldP spid="202759" grpId="0"/>
      <p:bldP spid="202761" grpId="0"/>
      <p:bldP spid="20276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Footer Placeholder 4"/>
          <p:cNvSpPr txBox="1">
            <a:spLocks noGrp="1"/>
          </p:cNvSpPr>
          <p:nvPr>
            <p:ph type="ftr" sz="quarter" idx="11"/>
          </p:nvPr>
        </p:nvSpPr>
        <p:spPr>
          <a:ln/>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lang="en-US" altLang="en-US" sz="1400" dirty="0"/>
              <a:t>ng</a:t>
            </a:r>
            <a:r>
              <a:rPr lang="en-US" altLang="en-US" sz="1400" dirty="0">
                <a:latin typeface="Arial" panose="020B0604020202020204" pitchFamily="34" charset="0"/>
              </a:rPr>
              <a:t>µ</a:t>
            </a:r>
            <a:r>
              <a:rPr lang="en-US" altLang="en-US" sz="1400" dirty="0"/>
              <a:t>y nh</a:t>
            </a:r>
            <a:r>
              <a:rPr lang="en-US" altLang="en-US" sz="1400" dirty="0">
                <a:latin typeface="Arial" panose="020B0604020202020204" pitchFamily="34" charset="0"/>
              </a:rPr>
              <a:t>µ</a:t>
            </a:r>
            <a:r>
              <a:rPr lang="en-US" altLang="en-US" sz="1400" dirty="0"/>
              <a:t>gi¸oviÖt nam 20-11</a:t>
            </a:r>
            <a:endParaRPr lang="en-US" altLang="en-US" sz="1400" dirty="0"/>
          </a:p>
        </p:txBody>
      </p:sp>
      <p:sp>
        <p:nvSpPr>
          <p:cNvPr id="159746" name="AutoShape 2"/>
          <p:cNvSpPr>
            <a:spLocks noChangeArrowheads="1"/>
          </p:cNvSpPr>
          <p:nvPr/>
        </p:nvSpPr>
        <p:spPr bwMode="auto">
          <a:xfrm>
            <a:off x="7772400" y="228600"/>
            <a:ext cx="1143000" cy="990600"/>
          </a:xfrm>
          <a:prstGeom prst="hexagon">
            <a:avLst>
              <a:gd name="adj" fmla="val 28846"/>
              <a:gd name="vf" fmla="val 115470"/>
            </a:avLst>
          </a:prstGeom>
          <a:gradFill rotWithShape="1">
            <a:gsLst>
              <a:gs pos="0">
                <a:srgbClr val="6699FF"/>
              </a:gs>
              <a:gs pos="50000">
                <a:schemeClr val="bg1"/>
              </a:gs>
              <a:gs pos="100000">
                <a:srgbClr val="6699FF"/>
              </a:gs>
            </a:gsLst>
            <a:lin ang="5400000" scaled="1"/>
          </a:gradFill>
          <a:ln w="38100">
            <a:solidFill>
              <a:srgbClr val="FFFF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159747" name="Text Box 3"/>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00</a:t>
            </a:r>
            <a:endParaRPr lang="en-US" altLang="en-US" sz="4800" b="1" dirty="0">
              <a:latin typeface=".VnTimeH" pitchFamily="34" charset="0"/>
            </a:endParaRPr>
          </a:p>
        </p:txBody>
      </p:sp>
      <p:sp>
        <p:nvSpPr>
          <p:cNvPr id="159748" name="Text Box 4"/>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02</a:t>
            </a:r>
            <a:endParaRPr lang="en-US" altLang="en-US" sz="4800" b="1" dirty="0">
              <a:latin typeface=".VnTimeH" pitchFamily="34" charset="0"/>
            </a:endParaRPr>
          </a:p>
        </p:txBody>
      </p:sp>
      <p:sp>
        <p:nvSpPr>
          <p:cNvPr id="159749" name="Text Box 5"/>
          <p:cNvSpPr txBox="1"/>
          <p:nvPr/>
        </p:nvSpPr>
        <p:spPr>
          <a:xfrm>
            <a:off x="7881938" y="298450"/>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03</a:t>
            </a:r>
            <a:endParaRPr lang="en-US" altLang="en-US" sz="4800" b="1" dirty="0">
              <a:latin typeface=".VnTimeH" pitchFamily="34" charset="0"/>
            </a:endParaRPr>
          </a:p>
        </p:txBody>
      </p:sp>
      <p:sp>
        <p:nvSpPr>
          <p:cNvPr id="159750" name="Text Box 6"/>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10</a:t>
            </a:r>
            <a:endParaRPr lang="en-US" altLang="en-US" sz="4800" b="1" dirty="0">
              <a:latin typeface=".VnTimeH" pitchFamily="34" charset="0"/>
            </a:endParaRPr>
          </a:p>
        </p:txBody>
      </p:sp>
      <p:sp>
        <p:nvSpPr>
          <p:cNvPr id="159751" name="Text Box 7"/>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04</a:t>
            </a:r>
            <a:endParaRPr lang="en-US" altLang="en-US" sz="4800" b="1" dirty="0">
              <a:latin typeface=".VnTimeH" pitchFamily="34" charset="0"/>
            </a:endParaRPr>
          </a:p>
        </p:txBody>
      </p:sp>
      <p:sp>
        <p:nvSpPr>
          <p:cNvPr id="159752" name="Text Box 8"/>
          <p:cNvSpPr txBox="1"/>
          <p:nvPr/>
        </p:nvSpPr>
        <p:spPr>
          <a:xfrm>
            <a:off x="7877175" y="300038"/>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08</a:t>
            </a:r>
            <a:endParaRPr lang="en-US" altLang="en-US" sz="4800" b="1" dirty="0">
              <a:latin typeface=".VnTimeH" pitchFamily="34" charset="0"/>
            </a:endParaRPr>
          </a:p>
        </p:txBody>
      </p:sp>
      <p:sp>
        <p:nvSpPr>
          <p:cNvPr id="159753" name="Text Box 9"/>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05</a:t>
            </a:r>
            <a:endParaRPr lang="en-US" altLang="en-US" sz="4800" b="1" dirty="0">
              <a:latin typeface=".VnTimeH" pitchFamily="34" charset="0"/>
            </a:endParaRPr>
          </a:p>
        </p:txBody>
      </p:sp>
      <p:sp>
        <p:nvSpPr>
          <p:cNvPr id="159754" name="Text Box 10"/>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09</a:t>
            </a:r>
            <a:endParaRPr lang="en-US" altLang="en-US" sz="4800" b="1" dirty="0">
              <a:latin typeface=".VnTimeH" pitchFamily="34" charset="0"/>
            </a:endParaRPr>
          </a:p>
        </p:txBody>
      </p:sp>
      <p:sp>
        <p:nvSpPr>
          <p:cNvPr id="159755" name="Text Box 11"/>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06</a:t>
            </a:r>
            <a:endParaRPr lang="en-US" altLang="en-US" sz="4800" b="1" dirty="0">
              <a:latin typeface=".VnTimeH" pitchFamily="34" charset="0"/>
            </a:endParaRPr>
          </a:p>
        </p:txBody>
      </p:sp>
      <p:sp>
        <p:nvSpPr>
          <p:cNvPr id="159756" name="Text Box 12"/>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07</a:t>
            </a:r>
            <a:endParaRPr lang="en-US" altLang="en-US" sz="4800" b="1" dirty="0">
              <a:latin typeface=".VnTimeH" pitchFamily="34" charset="0"/>
            </a:endParaRPr>
          </a:p>
        </p:txBody>
      </p:sp>
      <p:sp>
        <p:nvSpPr>
          <p:cNvPr id="159757" name="Text Box 13"/>
          <p:cNvSpPr txBox="1"/>
          <p:nvPr/>
        </p:nvSpPr>
        <p:spPr>
          <a:xfrm>
            <a:off x="7848600" y="304800"/>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01</a:t>
            </a:r>
            <a:endParaRPr lang="en-US" altLang="en-US" sz="4800" b="1" dirty="0">
              <a:latin typeface=".VnTimeH" pitchFamily="34" charset="0"/>
            </a:endParaRPr>
          </a:p>
        </p:txBody>
      </p:sp>
      <p:sp>
        <p:nvSpPr>
          <p:cNvPr id="46095" name="AutoShape 19">
            <a:hlinkClick r:id="" action="ppaction://noaction"/>
          </p:cNvPr>
          <p:cNvSpPr/>
          <p:nvPr/>
        </p:nvSpPr>
        <p:spPr>
          <a:xfrm rot="10800000">
            <a:off x="8229600" y="6477000"/>
            <a:ext cx="914400" cy="381000"/>
          </a:xfrm>
          <a:prstGeom prst="homePlate">
            <a:avLst>
              <a:gd name="adj" fmla="val 60000"/>
            </a:avLst>
          </a:prstGeom>
          <a:solidFill>
            <a:srgbClr val="FFFF00"/>
          </a:solidFill>
          <a:ln w="9525" cap="flat" cmpd="sng">
            <a:solidFill>
              <a:schemeClr val="tx1"/>
            </a:solidFill>
            <a:prstDash val="solid"/>
            <a:miter/>
            <a:headEnd type="none" w="med" len="med"/>
            <a:tailEnd type="none" w="med" len="med"/>
          </a:ln>
        </p:spPr>
        <p:txBody>
          <a:bodyPr rot="10800000" wrap="none" anchor="ctr" anchorCtr="0"/>
          <a:p>
            <a:pPr algn="ctr" eaLnBrk="1" hangingPunct="1"/>
            <a:r>
              <a:rPr lang="en-US" altLang="en-US" b="1" dirty="0">
                <a:solidFill>
                  <a:schemeClr val="accent2"/>
                </a:solidFill>
                <a:latin typeface="Arial" panose="020B0604020202020204" pitchFamily="34" charset="0"/>
                <a:hlinkClick r:id="" action="ppaction://noaction"/>
              </a:rPr>
              <a:t>Slide</a:t>
            </a:r>
            <a:endParaRPr lang="en-US" altLang="en-US" b="1" dirty="0">
              <a:solidFill>
                <a:schemeClr val="accent2"/>
              </a:solidFill>
              <a:latin typeface="Arial" panose="020B0604020202020204" pitchFamily="34" charset="0"/>
            </a:endParaRPr>
          </a:p>
        </p:txBody>
      </p:sp>
      <p:sp>
        <p:nvSpPr>
          <p:cNvPr id="46096" name="Text Box 20"/>
          <p:cNvSpPr txBox="1"/>
          <p:nvPr/>
        </p:nvSpPr>
        <p:spPr>
          <a:xfrm>
            <a:off x="2438400" y="6096000"/>
            <a:ext cx="3657600" cy="457200"/>
          </a:xfrm>
          <a:prstGeom prst="rect">
            <a:avLst/>
          </a:prstGeom>
          <a:solidFill>
            <a:srgbClr val="F2FAA4"/>
          </a:solidFill>
          <a:ln w="9525">
            <a:noFill/>
          </a:ln>
        </p:spPr>
        <p:txBody>
          <a:bodyPr>
            <a:spAutoFit/>
          </a:bodyPr>
          <a:p>
            <a:pPr algn="ctr" eaLnBrk="1" hangingPunct="1">
              <a:spcBef>
                <a:spcPct val="50000"/>
              </a:spcBef>
            </a:pPr>
            <a:r>
              <a:rPr lang="en-US" altLang="en-US" sz="2400" dirty="0">
                <a:solidFill>
                  <a:srgbClr val="FF0066"/>
                </a:solidFill>
                <a:latin typeface=".VnAristote" pitchFamily="34" charset="0"/>
              </a:rPr>
              <a:t>20/10</a:t>
            </a:r>
            <a:endParaRPr lang="en-US" altLang="en-US" sz="2400" dirty="0">
              <a:solidFill>
                <a:srgbClr val="FF0066"/>
              </a:solidFill>
              <a:latin typeface=".VnAristote" pitchFamily="34" charset="0"/>
            </a:endParaRPr>
          </a:p>
        </p:txBody>
      </p:sp>
      <p:pic>
        <p:nvPicPr>
          <p:cNvPr id="159765" name="Picture 21">
            <a:hlinkClick r:id="" action="ppaction://media"/>
          </p:cNvPr>
          <p:cNvPicPr>
            <a:picLocks noRot="1" noChangeAspect="1"/>
          </p:cNvPicPr>
          <p:nvPr>
            <a:wavAudioFile r:embed="rId1" name="j0214098.wav"/>
          </p:nvPr>
        </p:nvPicPr>
        <p:blipFill>
          <a:blip r:embed="rId2"/>
          <a:stretch>
            <a:fillRect/>
          </a:stretch>
        </p:blipFill>
        <p:spPr>
          <a:xfrm>
            <a:off x="8610600" y="4953000"/>
            <a:ext cx="304800" cy="304800"/>
          </a:xfrm>
          <a:prstGeom prst="rect">
            <a:avLst/>
          </a:prstGeom>
          <a:noFill/>
          <a:ln w="9525">
            <a:noFill/>
          </a:ln>
        </p:spPr>
      </p:pic>
      <p:sp>
        <p:nvSpPr>
          <p:cNvPr id="46098" name="WordArt 22"/>
          <p:cNvSpPr>
            <a:spLocks noTextEdit="1"/>
          </p:cNvSpPr>
          <p:nvPr/>
        </p:nvSpPr>
        <p:spPr>
          <a:xfrm>
            <a:off x="2438400" y="533400"/>
            <a:ext cx="4391025" cy="361950"/>
          </a:xfrm>
          <a:prstGeom prst="rect">
            <a:avLst/>
          </a:prstGeom>
        </p:spPr>
        <p:txBody>
          <a:bodyPr wrap="none" fromWordArt="1">
            <a:prstTxWarp prst="textPlain">
              <a:avLst>
                <a:gd name="adj" fmla="val 50000"/>
              </a:avLst>
            </a:prstTxWarp>
            <a:normAutofit fontScale="70000"/>
          </a:bodyPr>
          <a:p>
            <a:pPr algn="ctr"/>
            <a:r>
              <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rPr>
              <a:t>Pần thi kiến thức</a:t>
            </a:r>
            <a:endPar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endParaRPr>
          </a:p>
        </p:txBody>
      </p:sp>
      <p:pic>
        <p:nvPicPr>
          <p:cNvPr id="12304" name="Picture 16" descr="Hoa1"/>
          <p:cNvPicPr>
            <a:picLocks noChangeAspect="1"/>
          </p:cNvPicPr>
          <p:nvPr/>
        </p:nvPicPr>
        <p:blipFill>
          <a:blip r:embed="rId3"/>
          <a:stretch>
            <a:fillRect/>
          </a:stretch>
        </p:blipFill>
        <p:spPr>
          <a:xfrm>
            <a:off x="457200" y="5562600"/>
            <a:ext cx="8153400" cy="1447800"/>
          </a:xfrm>
          <a:prstGeom prst="rect">
            <a:avLst/>
          </a:prstGeom>
          <a:noFill/>
          <a:ln w="9525">
            <a:noFill/>
          </a:ln>
        </p:spPr>
      </p:pic>
      <p:sp>
        <p:nvSpPr>
          <p:cNvPr id="46100" name="Oval 6"/>
          <p:cNvSpPr/>
          <p:nvPr/>
        </p:nvSpPr>
        <p:spPr>
          <a:xfrm>
            <a:off x="190500" y="381000"/>
            <a:ext cx="990600" cy="685800"/>
          </a:xfrm>
          <a:prstGeom prst="ellipse">
            <a:avLst/>
          </a:prstGeom>
          <a:solidFill>
            <a:srgbClr val="F7FB5F"/>
          </a:solidFill>
          <a:ln w="9525" cap="flat" cmpd="sng">
            <a:solidFill>
              <a:schemeClr val="tx1"/>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1800" dirty="0">
                <a:latin typeface=".VnVogueH" pitchFamily="34" charset="0"/>
              </a:rPr>
              <a:t>Câu 11</a:t>
            </a:r>
            <a:endParaRPr lang="en-US" altLang="en-US" sz="1800" dirty="0">
              <a:latin typeface=".VnVogueH" pitchFamily="34" charset="0"/>
            </a:endParaRPr>
          </a:p>
        </p:txBody>
      </p:sp>
      <p:sp>
        <p:nvSpPr>
          <p:cNvPr id="46101" name="Text Box 6"/>
          <p:cNvSpPr txBox="1"/>
          <p:nvPr/>
        </p:nvSpPr>
        <p:spPr>
          <a:xfrm>
            <a:off x="1431925" y="904875"/>
            <a:ext cx="6915150" cy="946150"/>
          </a:xfrm>
          <a:prstGeom prst="rect">
            <a:avLst/>
          </a:prstGeom>
          <a:noFill/>
          <a:ln w="9525">
            <a:noFill/>
          </a:ln>
        </p:spPr>
        <p:txBody>
          <a:bodyPr wrap="none">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2800" b="1" dirty="0">
                <a:latin typeface="Times New Roman" panose="02020603050405020304" pitchFamily="18" charset="0"/>
              </a:rPr>
              <a:t>     Điện giật, dùi đâm, dao cắt, lửa nung</a:t>
            </a:r>
            <a:endParaRPr lang="en-US" altLang="en-US" sz="2800" b="1" dirty="0">
              <a:latin typeface="Times New Roman" panose="02020603050405020304" pitchFamily="18" charset="0"/>
            </a:endParaRPr>
          </a:p>
          <a:p>
            <a:pPr marL="0" lvl="0" indent="0">
              <a:spcBef>
                <a:spcPct val="0"/>
              </a:spcBef>
              <a:buNone/>
            </a:pPr>
            <a:r>
              <a:rPr lang="en-US" altLang="en-US" sz="2800" b="1" dirty="0">
                <a:latin typeface="Times New Roman" panose="02020603050405020304" pitchFamily="18" charset="0"/>
              </a:rPr>
              <a:t>Không giết được em người con gái anh hùng</a:t>
            </a:r>
            <a:endParaRPr lang="en-US" altLang="en-US" sz="2800" b="1" dirty="0">
              <a:latin typeface="Times New Roman" panose="02020603050405020304" pitchFamily="18" charset="0"/>
            </a:endParaRPr>
          </a:p>
        </p:txBody>
      </p:sp>
      <p:sp>
        <p:nvSpPr>
          <p:cNvPr id="46102" name="Text Box 9"/>
          <p:cNvSpPr txBox="1"/>
          <p:nvPr/>
        </p:nvSpPr>
        <p:spPr>
          <a:xfrm>
            <a:off x="1371600" y="1809750"/>
            <a:ext cx="2895600" cy="1373188"/>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2800" dirty="0">
                <a:latin typeface="Times New Roman" panose="02020603050405020304" pitchFamily="18" charset="0"/>
              </a:rPr>
              <a:t>Hai câu thơ trên nói về người nữ anh hùng nào?</a:t>
            </a:r>
            <a:endParaRPr lang="en-US" altLang="en-US" sz="2800" dirty="0">
              <a:latin typeface="Times New Roman" panose="02020603050405020304" pitchFamily="18" charset="0"/>
            </a:endParaRPr>
          </a:p>
        </p:txBody>
      </p:sp>
      <p:pic>
        <p:nvPicPr>
          <p:cNvPr id="46103" name="Picture 7"/>
          <p:cNvPicPr>
            <a:picLocks noChangeAspect="1"/>
          </p:cNvPicPr>
          <p:nvPr/>
        </p:nvPicPr>
        <p:blipFill>
          <a:blip r:embed="rId4"/>
          <a:stretch>
            <a:fillRect/>
          </a:stretch>
        </p:blipFill>
        <p:spPr>
          <a:xfrm>
            <a:off x="4495800" y="1905000"/>
            <a:ext cx="4648200" cy="4114800"/>
          </a:xfrm>
          <a:prstGeom prst="rect">
            <a:avLst/>
          </a:prstGeom>
          <a:noFill/>
          <a:ln w="19050" cap="flat" cmpd="sng">
            <a:solidFill>
              <a:srgbClr val="0033CC"/>
            </a:solidFill>
            <a:prstDash val="solid"/>
            <a:miter/>
            <a:headEnd type="none" w="med" len="med"/>
            <a:tailEnd type="none" w="med" len="med"/>
          </a:ln>
        </p:spPr>
      </p:pic>
      <p:sp>
        <p:nvSpPr>
          <p:cNvPr id="203786" name="Text Box 10"/>
          <p:cNvSpPr txBox="1"/>
          <p:nvPr/>
        </p:nvSpPr>
        <p:spPr>
          <a:xfrm>
            <a:off x="1143000" y="4419600"/>
            <a:ext cx="3157538" cy="519113"/>
          </a:xfrm>
          <a:prstGeom prst="rect">
            <a:avLst/>
          </a:prstGeom>
          <a:noFill/>
          <a:ln w="9525">
            <a:noFill/>
          </a:ln>
        </p:spPr>
        <p:txBody>
          <a:bodyPr wrap="none">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2800" b="1" dirty="0">
                <a:solidFill>
                  <a:srgbClr val="0000FF"/>
                </a:solidFill>
                <a:latin typeface="Times New Roman" panose="02020603050405020304" pitchFamily="18" charset="0"/>
              </a:rPr>
              <a:t>Chị TRẦN THỊ LÝ</a:t>
            </a:r>
            <a:endParaRPr lang="en-US" altLang="en-US" sz="2800" b="1" dirty="0">
              <a:solidFill>
                <a:srgbClr val="0000FF"/>
              </a:solidFill>
              <a:latin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2000" fill="hold" nodeType="afterEffect">
                                  <p:stCondLst>
                                    <p:cond delay="0"/>
                                  </p:stCondLst>
                                  <p:childTnLst>
                                    <p:set>
                                      <p:cBhvr>
                                        <p:cTn id="6" dur="1" fill="hold">
                                          <p:stCondLst>
                                            <p:cond delay="0"/>
                                          </p:stCondLst>
                                        </p:cTn>
                                        <p:tgtEl>
                                          <p:spTgt spid="46098"/>
                                        </p:tgtEl>
                                        <p:attrNameLst>
                                          <p:attrName>style.visibility</p:attrName>
                                        </p:attrNameLst>
                                      </p:cBhvr>
                                      <p:to>
                                        <p:strVal val="visible"/>
                                      </p:to>
                                    </p:set>
                                    <p:anim calcmode="lin" valueType="num">
                                      <p:cBhvr>
                                        <p:cTn id="7" dur="1000" fill="hold"/>
                                        <p:tgtEl>
                                          <p:spTgt spid="46098"/>
                                        </p:tgtEl>
                                        <p:attrNameLst>
                                          <p:attrName>ppt_w</p:attrName>
                                        </p:attrNameLst>
                                      </p:cBhvr>
                                      <p:tavLst>
                                        <p:tav tm="0">
                                          <p:val>
                                            <p:fltVal val="0.000000"/>
                                          </p:val>
                                        </p:tav>
                                        <p:tav tm="100000">
                                          <p:val>
                                            <p:strVal val="#ppt_w"/>
                                          </p:val>
                                        </p:tav>
                                      </p:tavLst>
                                    </p:anim>
                                    <p:anim calcmode="lin" valueType="num">
                                      <p:cBhvr>
                                        <p:cTn id="8" dur="1000" fill="hold"/>
                                        <p:tgtEl>
                                          <p:spTgt spid="46098"/>
                                        </p:tgtEl>
                                        <p:attrNameLst>
                                          <p:attrName>ppt_h</p:attrName>
                                        </p:attrNameLst>
                                      </p:cBhvr>
                                      <p:tavLst>
                                        <p:tav tm="0">
                                          <p:val>
                                            <p:fltVal val="0.000000"/>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9750"/>
                                        </p:tgtEl>
                                        <p:attrNameLst>
                                          <p:attrName>style.visibility</p:attrName>
                                        </p:attrNameLst>
                                      </p:cBhvr>
                                      <p:to>
                                        <p:strVal val="visible"/>
                                      </p:to>
                                    </p:set>
                                    <p:animEffect transition="in" filter="fade">
                                      <p:cBhvr>
                                        <p:cTn id="12" dur="1000"/>
                                        <p:tgtEl>
                                          <p:spTgt spid="159750"/>
                                        </p:tgtEl>
                                      </p:cBhvr>
                                    </p:animEffect>
                                  </p:childTnLst>
                                  <p:subTnLst>
                                    <p:set>
                                      <p:cBhvr override="childStyle">
                                        <p:cTn dur="1" fill="hold" display="0" masterRel="sameClick" afterEffect="1">
                                          <p:stCondLst>
                                            <p:cond evt="end" delay="0">
                                              <p:tn val="10"/>
                                            </p:cond>
                                          </p:stCondLst>
                                        </p:cTn>
                                        <p:tgtEl>
                                          <p:spTgt spid="159750"/>
                                        </p:tgtEl>
                                        <p:attrNameLst>
                                          <p:attrName>style.visibility</p:attrName>
                                        </p:attrNameLst>
                                      </p:cBhvr>
                                      <p:to>
                                        <p:strVal val="hidden"/>
                                      </p:to>
                                    </p:set>
                                    <p:audio>
                                      <p:cMediaNode>
                                        <p:cTn display="0" masterRel="sameClick">
                                          <p:stCondLst>
                                            <p:cond evt="begin" delay="0">
                                              <p:tn val="10"/>
                                            </p:cond>
                                          </p:stCondLst>
                                          <p:endCondLst>
                                            <p:cond evt="onStopAudio" delay="0">
                                              <p:tgtEl>
                                                <p:sldTgt/>
                                              </p:tgtEl>
                                            </p:cond>
                                          </p:endCondLst>
                                        </p:cTn>
                                        <p:tgtEl>
                                          <p:sndTgt r:embed="rId5" name="click.wav"/>
                                        </p:tgtEl>
                                      </p:cMediaNode>
                                    </p:audio>
                                  </p:sub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9754"/>
                                        </p:tgtEl>
                                        <p:attrNameLst>
                                          <p:attrName>style.visibility</p:attrName>
                                        </p:attrNameLst>
                                      </p:cBhvr>
                                      <p:to>
                                        <p:strVal val="visible"/>
                                      </p:to>
                                    </p:set>
                                    <p:animEffect transition="in" filter="fade">
                                      <p:cBhvr>
                                        <p:cTn id="16" dur="1000"/>
                                        <p:tgtEl>
                                          <p:spTgt spid="159754"/>
                                        </p:tgtEl>
                                      </p:cBhvr>
                                    </p:animEffect>
                                  </p:childTnLst>
                                  <p:subTnLst>
                                    <p:set>
                                      <p:cBhvr override="childStyle">
                                        <p:cTn dur="1" fill="hold" display="0" masterRel="sameClick" afterEffect="1">
                                          <p:stCondLst>
                                            <p:cond evt="end" delay="0">
                                              <p:tn val="14"/>
                                            </p:cond>
                                          </p:stCondLst>
                                        </p:cTn>
                                        <p:tgtEl>
                                          <p:spTgt spid="159754"/>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59752"/>
                                        </p:tgtEl>
                                        <p:attrNameLst>
                                          <p:attrName>style.visibility</p:attrName>
                                        </p:attrNameLst>
                                      </p:cBhvr>
                                      <p:to>
                                        <p:strVal val="visible"/>
                                      </p:to>
                                    </p:set>
                                    <p:animEffect transition="in" filter="fade">
                                      <p:cBhvr>
                                        <p:cTn id="20" dur="1000"/>
                                        <p:tgtEl>
                                          <p:spTgt spid="159752"/>
                                        </p:tgtEl>
                                      </p:cBhvr>
                                    </p:animEffect>
                                  </p:childTnLst>
                                  <p:subTnLst>
                                    <p:set>
                                      <p:cBhvr override="childStyle">
                                        <p:cTn dur="1" fill="hold" display="0" masterRel="sameClick" afterEffect="1">
                                          <p:stCondLst>
                                            <p:cond evt="end" delay="0">
                                              <p:tn val="18"/>
                                            </p:cond>
                                          </p:stCondLst>
                                        </p:cTn>
                                        <p:tgtEl>
                                          <p:spTgt spid="159752"/>
                                        </p:tgtEl>
                                        <p:attrNameLst>
                                          <p:attrName>style.visibility</p:attrName>
                                        </p:attrNameLst>
                                      </p:cBhvr>
                                      <p:to>
                                        <p:strVal val="hidden"/>
                                      </p:to>
                                    </p:set>
                                    <p:audio>
                                      <p:cMediaNode>
                                        <p:cTn display="0" masterRel="sameClick">
                                          <p:stCondLst>
                                            <p:cond evt="begin" delay="0">
                                              <p:tn val="18"/>
                                            </p:cond>
                                          </p:stCondLst>
                                          <p:endCondLst>
                                            <p:cond evt="onStopAudio" delay="0">
                                              <p:tgtEl>
                                                <p:sldTgt/>
                                              </p:tgtEl>
                                            </p:cond>
                                          </p:endCondLst>
                                        </p:cTn>
                                        <p:tgtEl>
                                          <p:sndTgt r:embed="rId5" name="click.wav"/>
                                        </p:tgtEl>
                                      </p:cMediaNode>
                                    </p:audio>
                                  </p:sub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59756"/>
                                        </p:tgtEl>
                                        <p:attrNameLst>
                                          <p:attrName>style.visibility</p:attrName>
                                        </p:attrNameLst>
                                      </p:cBhvr>
                                      <p:to>
                                        <p:strVal val="visible"/>
                                      </p:to>
                                    </p:set>
                                    <p:animEffect transition="in" filter="fade">
                                      <p:cBhvr>
                                        <p:cTn id="24" dur="1000"/>
                                        <p:tgtEl>
                                          <p:spTgt spid="159756"/>
                                        </p:tgtEl>
                                      </p:cBhvr>
                                    </p:animEffect>
                                  </p:childTnLst>
                                  <p:subTnLst>
                                    <p:set>
                                      <p:cBhvr override="childStyle">
                                        <p:cTn dur="1" fill="hold" display="0" masterRel="sameClick" afterEffect="1">
                                          <p:stCondLst>
                                            <p:cond evt="end" delay="0">
                                              <p:tn val="22"/>
                                            </p:cond>
                                          </p:stCondLst>
                                        </p:cTn>
                                        <p:tgtEl>
                                          <p:spTgt spid="159756"/>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5" name="click.wav"/>
                                        </p:tgtEl>
                                      </p:cMediaNode>
                                    </p:audio>
                                  </p:sub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159755"/>
                                        </p:tgtEl>
                                        <p:attrNameLst>
                                          <p:attrName>style.visibility</p:attrName>
                                        </p:attrNameLst>
                                      </p:cBhvr>
                                      <p:to>
                                        <p:strVal val="visible"/>
                                      </p:to>
                                    </p:set>
                                    <p:animEffect transition="in" filter="fade">
                                      <p:cBhvr>
                                        <p:cTn id="28" dur="1000"/>
                                        <p:tgtEl>
                                          <p:spTgt spid="159755"/>
                                        </p:tgtEl>
                                      </p:cBhvr>
                                    </p:animEffect>
                                  </p:childTnLst>
                                  <p:subTnLst>
                                    <p:set>
                                      <p:cBhvr override="childStyle">
                                        <p:cTn dur="1" fill="hold" display="0" masterRel="sameClick" afterEffect="1">
                                          <p:stCondLst>
                                            <p:cond evt="end" delay="0">
                                              <p:tn val="26"/>
                                            </p:cond>
                                          </p:stCondLst>
                                        </p:cTn>
                                        <p:tgtEl>
                                          <p:spTgt spid="159755"/>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159753"/>
                                        </p:tgtEl>
                                        <p:attrNameLst>
                                          <p:attrName>style.visibility</p:attrName>
                                        </p:attrNameLst>
                                      </p:cBhvr>
                                      <p:to>
                                        <p:strVal val="visible"/>
                                      </p:to>
                                    </p:set>
                                    <p:animEffect transition="in" filter="fade">
                                      <p:cBhvr>
                                        <p:cTn id="32" dur="1000"/>
                                        <p:tgtEl>
                                          <p:spTgt spid="159753"/>
                                        </p:tgtEl>
                                      </p:cBhvr>
                                    </p:animEffect>
                                  </p:childTnLst>
                                  <p:subTnLst>
                                    <p:set>
                                      <p:cBhvr override="childStyle">
                                        <p:cTn dur="1" fill="hold" display="0" masterRel="sameClick" afterEffect="1">
                                          <p:stCondLst>
                                            <p:cond evt="end" delay="0">
                                              <p:tn val="30"/>
                                            </p:cond>
                                          </p:stCondLst>
                                        </p:cTn>
                                        <p:tgtEl>
                                          <p:spTgt spid="159753"/>
                                        </p:tgtEl>
                                        <p:attrNameLst>
                                          <p:attrName>style.visibility</p:attrName>
                                        </p:attrNameLst>
                                      </p:cBhvr>
                                      <p:to>
                                        <p:strVal val="hidden"/>
                                      </p:to>
                                    </p:set>
                                    <p:audio>
                                      <p:cMediaNode>
                                        <p:cTn display="0" masterRel="sameClick">
                                          <p:stCondLst>
                                            <p:cond evt="begin" delay="0">
                                              <p:tn val="30"/>
                                            </p:cond>
                                          </p:stCondLst>
                                          <p:endCondLst>
                                            <p:cond evt="onStopAudio" delay="0">
                                              <p:tgtEl>
                                                <p:sldTgt/>
                                              </p:tgtEl>
                                            </p:cond>
                                          </p:endCondLst>
                                        </p:cTn>
                                        <p:tgtEl>
                                          <p:sndTgt r:embed="rId5" name="click.wav"/>
                                        </p:tgtEl>
                                      </p:cMediaNode>
                                    </p:audio>
                                  </p:sub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159751"/>
                                        </p:tgtEl>
                                        <p:attrNameLst>
                                          <p:attrName>style.visibility</p:attrName>
                                        </p:attrNameLst>
                                      </p:cBhvr>
                                      <p:to>
                                        <p:strVal val="visible"/>
                                      </p:to>
                                    </p:set>
                                    <p:animEffect transition="in" filter="fade">
                                      <p:cBhvr>
                                        <p:cTn id="36" dur="1000"/>
                                        <p:tgtEl>
                                          <p:spTgt spid="159751"/>
                                        </p:tgtEl>
                                      </p:cBhvr>
                                    </p:animEffect>
                                  </p:childTnLst>
                                  <p:subTnLst>
                                    <p:set>
                                      <p:cBhvr override="childStyle">
                                        <p:cTn dur="1" fill="hold" display="0" masterRel="sameClick" afterEffect="1">
                                          <p:stCondLst>
                                            <p:cond evt="end" delay="0">
                                              <p:tn val="34"/>
                                            </p:cond>
                                          </p:stCondLst>
                                        </p:cTn>
                                        <p:tgtEl>
                                          <p:spTgt spid="159751"/>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5" name="click.wav"/>
                                        </p:tgtEl>
                                      </p:cMediaNode>
                                    </p:audio>
                                  </p:subTnLst>
                                </p:cTn>
                              </p:par>
                            </p:childTnLst>
                          </p:cTn>
                        </p:par>
                        <p:par>
                          <p:cTn id="37" fill="hold">
                            <p:stCondLst>
                              <p:cond delay="8000"/>
                            </p:stCondLst>
                            <p:childTnLst>
                              <p:par>
                                <p:cTn id="38" presetID="10" presetClass="entr" presetSubtype="0" fill="hold" grpId="0" nodeType="afterEffect">
                                  <p:stCondLst>
                                    <p:cond delay="0"/>
                                  </p:stCondLst>
                                  <p:childTnLst>
                                    <p:set>
                                      <p:cBhvr>
                                        <p:cTn id="39" dur="1" fill="hold">
                                          <p:stCondLst>
                                            <p:cond delay="0"/>
                                          </p:stCondLst>
                                        </p:cTn>
                                        <p:tgtEl>
                                          <p:spTgt spid="159749"/>
                                        </p:tgtEl>
                                        <p:attrNameLst>
                                          <p:attrName>style.visibility</p:attrName>
                                        </p:attrNameLst>
                                      </p:cBhvr>
                                      <p:to>
                                        <p:strVal val="visible"/>
                                      </p:to>
                                    </p:set>
                                    <p:animEffect transition="in" filter="fade">
                                      <p:cBhvr>
                                        <p:cTn id="40" dur="1000"/>
                                        <p:tgtEl>
                                          <p:spTgt spid="159749"/>
                                        </p:tgtEl>
                                      </p:cBhvr>
                                    </p:animEffect>
                                  </p:childTnLst>
                                  <p:subTnLst>
                                    <p:set>
                                      <p:cBhvr override="childStyle">
                                        <p:cTn dur="1" fill="hold" display="0" masterRel="sameClick" afterEffect="1">
                                          <p:stCondLst>
                                            <p:cond evt="end" delay="0">
                                              <p:tn val="38"/>
                                            </p:cond>
                                          </p:stCondLst>
                                        </p:cTn>
                                        <p:tgtEl>
                                          <p:spTgt spid="159749"/>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5" name="click.wav"/>
                                        </p:tgtEl>
                                      </p:cMediaNode>
                                    </p:audio>
                                  </p:subTnLst>
                                </p:cTn>
                              </p:par>
                            </p:childTnLst>
                          </p:cTn>
                        </p:par>
                        <p:par>
                          <p:cTn id="41" fill="hold">
                            <p:stCondLst>
                              <p:cond delay="9000"/>
                            </p:stCondLst>
                            <p:childTnLst>
                              <p:par>
                                <p:cTn id="42" presetID="10" presetClass="entr" presetSubtype="0" fill="hold" grpId="0" nodeType="afterEffect">
                                  <p:stCondLst>
                                    <p:cond delay="0"/>
                                  </p:stCondLst>
                                  <p:childTnLst>
                                    <p:set>
                                      <p:cBhvr>
                                        <p:cTn id="43" dur="1" fill="hold">
                                          <p:stCondLst>
                                            <p:cond delay="0"/>
                                          </p:stCondLst>
                                        </p:cTn>
                                        <p:tgtEl>
                                          <p:spTgt spid="159748"/>
                                        </p:tgtEl>
                                        <p:attrNameLst>
                                          <p:attrName>style.visibility</p:attrName>
                                        </p:attrNameLst>
                                      </p:cBhvr>
                                      <p:to>
                                        <p:strVal val="visible"/>
                                      </p:to>
                                    </p:set>
                                    <p:animEffect transition="in" filter="fade">
                                      <p:cBhvr>
                                        <p:cTn id="44" dur="1000"/>
                                        <p:tgtEl>
                                          <p:spTgt spid="159748"/>
                                        </p:tgtEl>
                                      </p:cBhvr>
                                    </p:animEffect>
                                  </p:childTnLst>
                                  <p:subTnLst>
                                    <p:set>
                                      <p:cBhvr override="childStyle">
                                        <p:cTn dur="1" fill="hold" display="0" masterRel="sameClick" afterEffect="1">
                                          <p:stCondLst>
                                            <p:cond evt="end" delay="0">
                                              <p:tn val="42"/>
                                            </p:cond>
                                          </p:stCondLst>
                                        </p:cTn>
                                        <p:tgtEl>
                                          <p:spTgt spid="159748"/>
                                        </p:tgtEl>
                                        <p:attrNameLst>
                                          <p:attrName>style.visibility</p:attrName>
                                        </p:attrNameLst>
                                      </p:cBhvr>
                                      <p:to>
                                        <p:strVal val="hidden"/>
                                      </p:to>
                                    </p:set>
                                    <p:audio>
                                      <p:cMediaNode>
                                        <p:cTn display="0" masterRel="sameClick">
                                          <p:stCondLst>
                                            <p:cond evt="begin" delay="0">
                                              <p:tn val="42"/>
                                            </p:cond>
                                          </p:stCondLst>
                                          <p:endCondLst>
                                            <p:cond evt="onStopAudio" delay="0">
                                              <p:tgtEl>
                                                <p:sldTgt/>
                                              </p:tgtEl>
                                            </p:cond>
                                          </p:endCondLst>
                                        </p:cTn>
                                        <p:tgtEl>
                                          <p:sndTgt r:embed="rId5" name="click.wav"/>
                                        </p:tgtEl>
                                      </p:cMediaNode>
                                    </p:audio>
                                  </p:subTnLst>
                                </p:cTn>
                              </p:par>
                            </p:childTnLst>
                          </p:cTn>
                        </p:par>
                        <p:par>
                          <p:cTn id="45" fill="hold">
                            <p:stCondLst>
                              <p:cond delay="10000"/>
                            </p:stCondLst>
                            <p:childTnLst>
                              <p:par>
                                <p:cTn id="46" presetID="10" presetClass="entr" presetSubtype="0" fill="hold" grpId="0" nodeType="afterEffect">
                                  <p:stCondLst>
                                    <p:cond delay="0"/>
                                  </p:stCondLst>
                                  <p:childTnLst>
                                    <p:set>
                                      <p:cBhvr>
                                        <p:cTn id="47" dur="1" fill="hold">
                                          <p:stCondLst>
                                            <p:cond delay="0"/>
                                          </p:stCondLst>
                                        </p:cTn>
                                        <p:tgtEl>
                                          <p:spTgt spid="159757"/>
                                        </p:tgtEl>
                                        <p:attrNameLst>
                                          <p:attrName>style.visibility</p:attrName>
                                        </p:attrNameLst>
                                      </p:cBhvr>
                                      <p:to>
                                        <p:strVal val="visible"/>
                                      </p:to>
                                    </p:set>
                                    <p:animEffect transition="in" filter="fade">
                                      <p:cBhvr>
                                        <p:cTn id="48" dur="1000"/>
                                        <p:tgtEl>
                                          <p:spTgt spid="159757"/>
                                        </p:tgtEl>
                                      </p:cBhvr>
                                    </p:animEffect>
                                  </p:childTnLst>
                                  <p:subTnLst>
                                    <p:set>
                                      <p:cBhvr override="childStyle">
                                        <p:cTn dur="1" fill="hold" display="0" masterRel="sameClick" afterEffect="1">
                                          <p:stCondLst>
                                            <p:cond evt="end" delay="0">
                                              <p:tn val="46"/>
                                            </p:cond>
                                          </p:stCondLst>
                                        </p:cTn>
                                        <p:tgtEl>
                                          <p:spTgt spid="159757"/>
                                        </p:tgtEl>
                                        <p:attrNameLst>
                                          <p:attrName>style.visibility</p:attrName>
                                        </p:attrNameLst>
                                      </p:cBhvr>
                                      <p:to>
                                        <p:strVal val="hidden"/>
                                      </p:to>
                                    </p:se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childTnLst>
                          </p:cTn>
                        </p:par>
                        <p:par>
                          <p:cTn id="49" fill="hold">
                            <p:stCondLst>
                              <p:cond delay="11000"/>
                            </p:stCondLst>
                            <p:childTnLst>
                              <p:par>
                                <p:cTn id="50" presetID="10" presetClass="entr" presetSubtype="0" fill="hold" grpId="0" nodeType="afterEffect">
                                  <p:stCondLst>
                                    <p:cond delay="0"/>
                                  </p:stCondLst>
                                  <p:childTnLst>
                                    <p:set>
                                      <p:cBhvr>
                                        <p:cTn id="51" dur="1" fill="hold">
                                          <p:stCondLst>
                                            <p:cond delay="0"/>
                                          </p:stCondLst>
                                        </p:cTn>
                                        <p:tgtEl>
                                          <p:spTgt spid="159747"/>
                                        </p:tgtEl>
                                        <p:attrNameLst>
                                          <p:attrName>style.visibility</p:attrName>
                                        </p:attrNameLst>
                                      </p:cBhvr>
                                      <p:to>
                                        <p:strVal val="visible"/>
                                      </p:to>
                                    </p:set>
                                    <p:animEffect transition="in" filter="fade">
                                      <p:cBhvr>
                                        <p:cTn id="52" dur="100"/>
                                        <p:tgtEl>
                                          <p:spTgt spid="159747"/>
                                        </p:tgtEl>
                                      </p:cBhvr>
                                    </p:animEffect>
                                  </p:childTnLst>
                                  <p:subTnLst>
                                    <p:audio>
                                      <p:cMediaNode>
                                        <p:cTn display="0" masterRel="sameClick">
                                          <p:stCondLst>
                                            <p:cond evt="begin" delay="0">
                                              <p:tn val="50"/>
                                            </p:cond>
                                          </p:stCondLst>
                                          <p:endCondLst>
                                            <p:cond evt="onStopAudio" delay="0">
                                              <p:tgtEl>
                                                <p:sldTgt/>
                                              </p:tgtEl>
                                            </p:cond>
                                          </p:endCondLst>
                                        </p:cTn>
                                        <p:tgtEl>
                                          <p:sndTgt r:embed="rId6" name="chimes.wav"/>
                                        </p:tgtEl>
                                      </p:cMediaNode>
                                    </p:audio>
                                  </p:subTnLst>
                                </p:cTn>
                              </p:par>
                            </p:childTnLst>
                          </p:cTn>
                        </p:par>
                        <p:par>
                          <p:cTn id="53" fill="hold">
                            <p:stCondLst>
                              <p:cond delay="11500"/>
                            </p:stCondLst>
                            <p:childTnLst>
                              <p:par>
                                <p:cTn id="54" presetID="1" presetClass="mediacall" presetSubtype="0" fill="hold" nodeType="afterEffect">
                                  <p:stCondLst>
                                    <p:cond delay="0"/>
                                  </p:stCondLst>
                                  <p:childTnLst>
                                    <p:cmd type="call" cmd="playFrom(0.0)">
                                      <p:cBhvr>
                                        <p:cTn id="55" dur="4745" fill="hold"/>
                                        <p:tgtEl>
                                          <p:spTgt spid="159765"/>
                                        </p:tgtEl>
                                      </p:cBhvr>
                                    </p:cmd>
                                  </p:childTnLst>
                                </p:cTn>
                              </p:par>
                            </p:childTnLst>
                          </p:cTn>
                        </p:par>
                        <p:par>
                          <p:cTn id="56" fill="hold">
                            <p:stCondLst>
                              <p:cond delay="16500"/>
                            </p:stCondLst>
                            <p:childTnLst>
                              <p:par>
                                <p:cTn id="57" presetID="6" presetClass="entr" presetSubtype="32" fill="hold" nodeType="afterEffect">
                                  <p:stCondLst>
                                    <p:cond delay="0"/>
                                  </p:stCondLst>
                                  <p:childTnLst>
                                    <p:set>
                                      <p:cBhvr>
                                        <p:cTn id="58" dur="1" fill="hold">
                                          <p:stCondLst>
                                            <p:cond delay="0"/>
                                          </p:stCondLst>
                                        </p:cTn>
                                        <p:tgtEl>
                                          <p:spTgt spid="12304"/>
                                        </p:tgtEl>
                                        <p:attrNameLst>
                                          <p:attrName>style.visibility</p:attrName>
                                        </p:attrNameLst>
                                      </p:cBhvr>
                                      <p:to>
                                        <p:strVal val="visible"/>
                                      </p:to>
                                    </p:set>
                                    <p:animEffect transition="in" filter="circle(out)">
                                      <p:cBhvr>
                                        <p:cTn id="59" dur="1000"/>
                                        <p:tgtEl>
                                          <p:spTgt spid="12304"/>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203786"/>
                                        </p:tgtEl>
                                        <p:attrNameLst>
                                          <p:attrName>style.visibility</p:attrName>
                                        </p:attrNameLst>
                                      </p:cBhvr>
                                      <p:to>
                                        <p:strVal val="visible"/>
                                      </p:to>
                                    </p:set>
                                    <p:animEffect transition="in" filter="box(in)">
                                      <p:cBhvr>
                                        <p:cTn id="64" dur="500"/>
                                        <p:tgtEl>
                                          <p:spTgt spid="20378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5" fill="hold" display="0">
                  <p:stCondLst>
                    <p:cond delay="indefinite"/>
                  </p:stCondLst>
                  <p:endCondLst>
                    <p:cond evt="onNext" delay="0">
                      <p:tgtEl>
                        <p:sldTgt/>
                      </p:tgtEl>
                    </p:cond>
                    <p:cond evt="onPrev" delay="0">
                      <p:tgtEl>
                        <p:sldTgt/>
                      </p:tgtEl>
                    </p:cond>
                    <p:cond evt="onStopAudio" delay="0">
                      <p:tgtEl>
                        <p:sldTgt/>
                      </p:tgtEl>
                    </p:cond>
                  </p:endCondLst>
                </p:cTn>
                <p:tgtEl>
                  <p:spTgt spid="159765"/>
                </p:tgtEl>
              </p:cMediaNode>
            </p:audio>
          </p:childTnLst>
        </p:cTn>
      </p:par>
    </p:tnLst>
    <p:bldLst>
      <p:bldP spid="159747" grpId="0"/>
      <p:bldP spid="159748" grpId="0"/>
      <p:bldP spid="159749" grpId="0"/>
      <p:bldP spid="159750" grpId="0"/>
      <p:bldP spid="159751" grpId="0"/>
      <p:bldP spid="159752" grpId="0"/>
      <p:bldP spid="159753" grpId="0"/>
      <p:bldP spid="159754" grpId="0"/>
      <p:bldP spid="159755" grpId="0"/>
      <p:bldP spid="159756" grpId="0"/>
      <p:bldP spid="159757" grpId="0"/>
      <p:bldP spid="20378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0" name="Footer Placeholder 4"/>
          <p:cNvSpPr txBox="1">
            <a:spLocks noGrp="1"/>
          </p:cNvSpPr>
          <p:nvPr>
            <p:ph type="ftr" sz="quarter" idx="11"/>
          </p:nvPr>
        </p:nvSpPr>
        <p:spPr>
          <a:ln/>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lang="en-US" altLang="en-US" sz="1400" dirty="0"/>
              <a:t>ng</a:t>
            </a:r>
            <a:r>
              <a:rPr lang="en-US" altLang="en-US" sz="1400" dirty="0">
                <a:latin typeface="Arial" panose="020B0604020202020204" pitchFamily="34" charset="0"/>
              </a:rPr>
              <a:t>µ</a:t>
            </a:r>
            <a:r>
              <a:rPr lang="en-US" altLang="en-US" sz="1400" dirty="0"/>
              <a:t>y nh</a:t>
            </a:r>
            <a:r>
              <a:rPr lang="en-US" altLang="en-US" sz="1400" dirty="0">
                <a:latin typeface="Arial" panose="020B0604020202020204" pitchFamily="34" charset="0"/>
              </a:rPr>
              <a:t>µ</a:t>
            </a:r>
            <a:r>
              <a:rPr lang="en-US" altLang="en-US" sz="1400" dirty="0"/>
              <a:t>gi¸oviÖt nam 20-11</a:t>
            </a:r>
            <a:endParaRPr lang="en-US" altLang="en-US" sz="1400" dirty="0"/>
          </a:p>
        </p:txBody>
      </p:sp>
      <p:sp>
        <p:nvSpPr>
          <p:cNvPr id="161794" name="AutoShape 2"/>
          <p:cNvSpPr>
            <a:spLocks noChangeArrowheads="1"/>
          </p:cNvSpPr>
          <p:nvPr/>
        </p:nvSpPr>
        <p:spPr bwMode="auto">
          <a:xfrm>
            <a:off x="7772400" y="228600"/>
            <a:ext cx="1143000" cy="990600"/>
          </a:xfrm>
          <a:prstGeom prst="hexagon">
            <a:avLst>
              <a:gd name="adj" fmla="val 28846"/>
              <a:gd name="vf" fmla="val 115470"/>
            </a:avLst>
          </a:prstGeom>
          <a:gradFill rotWithShape="1">
            <a:gsLst>
              <a:gs pos="0">
                <a:srgbClr val="6699FF"/>
              </a:gs>
              <a:gs pos="50000">
                <a:schemeClr val="bg1"/>
              </a:gs>
              <a:gs pos="100000">
                <a:srgbClr val="6699FF"/>
              </a:gs>
            </a:gsLst>
            <a:lin ang="5400000" scaled="1"/>
          </a:gradFill>
          <a:ln w="38100">
            <a:solidFill>
              <a:srgbClr val="FFFF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161795" name="Text Box 3"/>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00</a:t>
            </a:r>
            <a:endParaRPr lang="en-US" altLang="en-US" sz="4800" b="1" dirty="0">
              <a:latin typeface=".VnTimeH" pitchFamily="34" charset="0"/>
            </a:endParaRPr>
          </a:p>
        </p:txBody>
      </p:sp>
      <p:sp>
        <p:nvSpPr>
          <p:cNvPr id="161796" name="Text Box 4"/>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02</a:t>
            </a:r>
            <a:endParaRPr lang="en-US" altLang="en-US" sz="4800" b="1" dirty="0">
              <a:latin typeface=".VnTimeH" pitchFamily="34" charset="0"/>
            </a:endParaRPr>
          </a:p>
        </p:txBody>
      </p:sp>
      <p:sp>
        <p:nvSpPr>
          <p:cNvPr id="161797" name="Text Box 5"/>
          <p:cNvSpPr txBox="1"/>
          <p:nvPr/>
        </p:nvSpPr>
        <p:spPr>
          <a:xfrm>
            <a:off x="7881938" y="298450"/>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03</a:t>
            </a:r>
            <a:endParaRPr lang="en-US" altLang="en-US" sz="4800" b="1" dirty="0">
              <a:latin typeface=".VnTimeH" pitchFamily="34" charset="0"/>
            </a:endParaRPr>
          </a:p>
        </p:txBody>
      </p:sp>
      <p:sp>
        <p:nvSpPr>
          <p:cNvPr id="161798" name="Text Box 6"/>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10</a:t>
            </a:r>
            <a:endParaRPr lang="en-US" altLang="en-US" sz="4800" b="1" dirty="0">
              <a:latin typeface=".VnTimeH" pitchFamily="34" charset="0"/>
            </a:endParaRPr>
          </a:p>
        </p:txBody>
      </p:sp>
      <p:sp>
        <p:nvSpPr>
          <p:cNvPr id="161799" name="Text Box 7"/>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04</a:t>
            </a:r>
            <a:endParaRPr lang="en-US" altLang="en-US" sz="4800" b="1" dirty="0">
              <a:latin typeface=".VnTimeH" pitchFamily="34" charset="0"/>
            </a:endParaRPr>
          </a:p>
        </p:txBody>
      </p:sp>
      <p:sp>
        <p:nvSpPr>
          <p:cNvPr id="161800" name="Text Box 8"/>
          <p:cNvSpPr txBox="1"/>
          <p:nvPr/>
        </p:nvSpPr>
        <p:spPr>
          <a:xfrm>
            <a:off x="7877175" y="300038"/>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08</a:t>
            </a:r>
            <a:endParaRPr lang="en-US" altLang="en-US" sz="4800" b="1" dirty="0">
              <a:latin typeface=".VnTimeH" pitchFamily="34" charset="0"/>
            </a:endParaRPr>
          </a:p>
        </p:txBody>
      </p:sp>
      <p:sp>
        <p:nvSpPr>
          <p:cNvPr id="161801" name="Text Box 9"/>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05</a:t>
            </a:r>
            <a:endParaRPr lang="en-US" altLang="en-US" sz="4800" b="1" dirty="0">
              <a:latin typeface=".VnTimeH" pitchFamily="34" charset="0"/>
            </a:endParaRPr>
          </a:p>
        </p:txBody>
      </p:sp>
      <p:sp>
        <p:nvSpPr>
          <p:cNvPr id="161802" name="Text Box 10"/>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09</a:t>
            </a:r>
            <a:endParaRPr lang="en-US" altLang="en-US" sz="4800" b="1" dirty="0">
              <a:latin typeface=".VnTimeH" pitchFamily="34" charset="0"/>
            </a:endParaRPr>
          </a:p>
        </p:txBody>
      </p:sp>
      <p:sp>
        <p:nvSpPr>
          <p:cNvPr id="161803" name="Text Box 11"/>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06</a:t>
            </a:r>
            <a:endParaRPr lang="en-US" altLang="en-US" sz="4800" b="1" dirty="0">
              <a:latin typeface=".VnTimeH" pitchFamily="34" charset="0"/>
            </a:endParaRPr>
          </a:p>
        </p:txBody>
      </p:sp>
      <p:sp>
        <p:nvSpPr>
          <p:cNvPr id="161804" name="Text Box 12"/>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07</a:t>
            </a:r>
            <a:endParaRPr lang="en-US" altLang="en-US" sz="4800" b="1" dirty="0">
              <a:latin typeface=".VnTimeH" pitchFamily="34" charset="0"/>
            </a:endParaRPr>
          </a:p>
        </p:txBody>
      </p:sp>
      <p:sp>
        <p:nvSpPr>
          <p:cNvPr id="161805" name="Text Box 13"/>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01</a:t>
            </a:r>
            <a:endParaRPr lang="en-US" altLang="en-US" sz="4800" b="1" dirty="0">
              <a:latin typeface=".VnTimeH" pitchFamily="34" charset="0"/>
            </a:endParaRPr>
          </a:p>
        </p:txBody>
      </p:sp>
      <p:sp>
        <p:nvSpPr>
          <p:cNvPr id="48143" name="AutoShape 19">
            <a:hlinkClick r:id="" action="ppaction://noaction"/>
          </p:cNvPr>
          <p:cNvSpPr/>
          <p:nvPr/>
        </p:nvSpPr>
        <p:spPr>
          <a:xfrm rot="10800000">
            <a:off x="8229600" y="6477000"/>
            <a:ext cx="914400" cy="381000"/>
          </a:xfrm>
          <a:prstGeom prst="homePlate">
            <a:avLst>
              <a:gd name="adj" fmla="val 60000"/>
            </a:avLst>
          </a:prstGeom>
          <a:solidFill>
            <a:srgbClr val="FFFF00"/>
          </a:solidFill>
          <a:ln w="9525" cap="flat" cmpd="sng">
            <a:solidFill>
              <a:schemeClr val="tx1"/>
            </a:solidFill>
            <a:prstDash val="solid"/>
            <a:miter/>
            <a:headEnd type="none" w="med" len="med"/>
            <a:tailEnd type="none" w="med" len="med"/>
          </a:ln>
        </p:spPr>
        <p:txBody>
          <a:bodyPr rot="10800000" wrap="none" anchor="ctr" anchorCtr="0"/>
          <a:p>
            <a:pPr algn="ctr" eaLnBrk="1" hangingPunct="1"/>
            <a:r>
              <a:rPr lang="en-US" altLang="en-US" b="1" dirty="0">
                <a:solidFill>
                  <a:schemeClr val="accent2"/>
                </a:solidFill>
                <a:latin typeface="Arial" panose="020B0604020202020204" pitchFamily="34" charset="0"/>
                <a:hlinkClick r:id="" action="ppaction://noaction"/>
              </a:rPr>
              <a:t>Slide</a:t>
            </a:r>
            <a:endParaRPr lang="en-US" altLang="en-US" b="1" dirty="0">
              <a:solidFill>
                <a:schemeClr val="accent2"/>
              </a:solidFill>
              <a:latin typeface="Arial" panose="020B0604020202020204" pitchFamily="34" charset="0"/>
            </a:endParaRPr>
          </a:p>
        </p:txBody>
      </p:sp>
      <p:sp>
        <p:nvSpPr>
          <p:cNvPr id="48144" name="Text Box 20"/>
          <p:cNvSpPr txBox="1"/>
          <p:nvPr/>
        </p:nvSpPr>
        <p:spPr>
          <a:xfrm>
            <a:off x="2438400" y="6096000"/>
            <a:ext cx="3657600" cy="457200"/>
          </a:xfrm>
          <a:prstGeom prst="rect">
            <a:avLst/>
          </a:prstGeom>
          <a:solidFill>
            <a:srgbClr val="F2FAA4"/>
          </a:solidFill>
          <a:ln w="9525">
            <a:noFill/>
          </a:ln>
        </p:spPr>
        <p:txBody>
          <a:bodyPr>
            <a:spAutoFit/>
          </a:bodyPr>
          <a:p>
            <a:pPr algn="ctr" eaLnBrk="1" hangingPunct="1">
              <a:spcBef>
                <a:spcPct val="50000"/>
              </a:spcBef>
            </a:pPr>
            <a:r>
              <a:rPr lang="en-US" altLang="en-US" sz="2400" dirty="0">
                <a:solidFill>
                  <a:srgbClr val="FF0066"/>
                </a:solidFill>
                <a:latin typeface=".VnAristote" pitchFamily="34" charset="0"/>
              </a:rPr>
              <a:t>20/10</a:t>
            </a:r>
            <a:endParaRPr lang="en-US" altLang="en-US" sz="2400" dirty="0">
              <a:solidFill>
                <a:srgbClr val="FF0066"/>
              </a:solidFill>
              <a:latin typeface=".VnAristote" pitchFamily="34" charset="0"/>
            </a:endParaRPr>
          </a:p>
        </p:txBody>
      </p:sp>
      <p:pic>
        <p:nvPicPr>
          <p:cNvPr id="161813" name="Picture 21">
            <a:hlinkClick r:id="" action="ppaction://media"/>
          </p:cNvPr>
          <p:cNvPicPr>
            <a:picLocks noRot="1" noChangeAspect="1"/>
          </p:cNvPicPr>
          <p:nvPr>
            <a:wavAudioFile r:embed="rId1" name="j0214098.wav"/>
          </p:nvPr>
        </p:nvPicPr>
        <p:blipFill>
          <a:blip r:embed="rId2"/>
          <a:stretch>
            <a:fillRect/>
          </a:stretch>
        </p:blipFill>
        <p:spPr>
          <a:xfrm>
            <a:off x="8610600" y="4953000"/>
            <a:ext cx="304800" cy="304800"/>
          </a:xfrm>
          <a:prstGeom prst="rect">
            <a:avLst/>
          </a:prstGeom>
          <a:noFill/>
          <a:ln w="9525">
            <a:noFill/>
          </a:ln>
        </p:spPr>
      </p:pic>
      <p:sp>
        <p:nvSpPr>
          <p:cNvPr id="48146" name="WordArt 22"/>
          <p:cNvSpPr>
            <a:spLocks noTextEdit="1"/>
          </p:cNvSpPr>
          <p:nvPr/>
        </p:nvSpPr>
        <p:spPr>
          <a:xfrm>
            <a:off x="2438400" y="533400"/>
            <a:ext cx="4391025" cy="361950"/>
          </a:xfrm>
          <a:prstGeom prst="rect">
            <a:avLst/>
          </a:prstGeom>
        </p:spPr>
        <p:txBody>
          <a:bodyPr wrap="none" fromWordArt="1">
            <a:prstTxWarp prst="textPlain">
              <a:avLst>
                <a:gd name="adj" fmla="val 50000"/>
              </a:avLst>
            </a:prstTxWarp>
            <a:normAutofit fontScale="70000"/>
          </a:bodyPr>
          <a:p>
            <a:pPr algn="ctr"/>
            <a:r>
              <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rPr>
              <a:t>Pần thi kiến thức</a:t>
            </a:r>
            <a:endPar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endParaRPr>
          </a:p>
        </p:txBody>
      </p:sp>
      <p:pic>
        <p:nvPicPr>
          <p:cNvPr id="12304" name="Picture 16" descr="Hoa1"/>
          <p:cNvPicPr>
            <a:picLocks noChangeAspect="1"/>
          </p:cNvPicPr>
          <p:nvPr/>
        </p:nvPicPr>
        <p:blipFill>
          <a:blip r:embed="rId3"/>
          <a:stretch>
            <a:fillRect/>
          </a:stretch>
        </p:blipFill>
        <p:spPr>
          <a:xfrm>
            <a:off x="457200" y="5486400"/>
            <a:ext cx="8153400" cy="1447800"/>
          </a:xfrm>
          <a:prstGeom prst="rect">
            <a:avLst/>
          </a:prstGeom>
          <a:noFill/>
          <a:ln w="9525">
            <a:noFill/>
          </a:ln>
        </p:spPr>
      </p:pic>
      <p:sp>
        <p:nvSpPr>
          <p:cNvPr id="48148" name="Oval 6"/>
          <p:cNvSpPr/>
          <p:nvPr/>
        </p:nvSpPr>
        <p:spPr>
          <a:xfrm>
            <a:off x="533400" y="228600"/>
            <a:ext cx="990600" cy="685800"/>
          </a:xfrm>
          <a:prstGeom prst="ellipse">
            <a:avLst/>
          </a:prstGeom>
          <a:solidFill>
            <a:srgbClr val="F7FB5F"/>
          </a:solidFill>
          <a:ln w="9525" cap="flat" cmpd="sng">
            <a:solidFill>
              <a:schemeClr val="tx1"/>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1800" dirty="0">
                <a:latin typeface=".VnVogueH" pitchFamily="34" charset="0"/>
              </a:rPr>
              <a:t>Câu 12</a:t>
            </a:r>
            <a:endParaRPr lang="en-US" altLang="en-US" sz="1800" dirty="0">
              <a:latin typeface=".VnVogueH" pitchFamily="34" charset="0"/>
            </a:endParaRPr>
          </a:p>
        </p:txBody>
      </p:sp>
      <p:sp>
        <p:nvSpPr>
          <p:cNvPr id="205830" name="Rectangle 6"/>
          <p:cNvSpPr>
            <a:spLocks noChangeArrowheads="1"/>
          </p:cNvSpPr>
          <p:nvPr/>
        </p:nvSpPr>
        <p:spPr bwMode="auto">
          <a:xfrm>
            <a:off x="685800" y="990600"/>
            <a:ext cx="7696200" cy="2654300"/>
          </a:xfrm>
          <a:prstGeom prst="rect">
            <a:avLst/>
          </a:prstGeom>
          <a:noFill/>
          <a:ln w="9525">
            <a:noFill/>
            <a:miter lim="800000"/>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Bà</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là</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một</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nữ</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chính</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trị</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gia</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nổi</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tiếng</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của</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Việt</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Nam.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Bà</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là</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1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trong</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những</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người</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đại</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diện</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các</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bên</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ký</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hiệp</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định</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Pa-</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ri</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năm</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1973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và</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là</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người</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phụ</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nữ</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duy</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nhất</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đặt</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bút</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kí</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vào</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Hiệp</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định</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endPar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Bà</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cũng</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từng</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giữ</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chức</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vụ</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Phó</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Chủ</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tịch</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nước</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Việt</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Nam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từ</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1992 </a:t>
            </a:r>
            <a:r>
              <a:rPr kumimoji="0" lang="en-US" sz="2800" b="0" i="0" u="none" strike="noStrike" kern="1200" cap="none" spc="0" normalizeH="0" baseline="0" noProof="0" dirty="0" err="1">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đến</a:t>
            </a:r>
            <a:r>
              <a:rPr kumimoji="0" lang="en-US" sz="28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Times New Roman" panose="02020603050405020304" pitchFamily="18" charset="0"/>
                <a:ea typeface="+mn-ea"/>
                <a:cs typeface="+mn-cs"/>
              </a:rPr>
              <a:t> 2002.</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pic>
        <p:nvPicPr>
          <p:cNvPr id="161818" name="Picture 8" descr="small_130997"/>
          <p:cNvPicPr>
            <a:picLocks noChangeAspect="1"/>
          </p:cNvPicPr>
          <p:nvPr/>
        </p:nvPicPr>
        <p:blipFill>
          <a:blip r:embed="rId4"/>
          <a:stretch>
            <a:fillRect/>
          </a:stretch>
        </p:blipFill>
        <p:spPr>
          <a:xfrm>
            <a:off x="5638800" y="3200400"/>
            <a:ext cx="3505200" cy="3657600"/>
          </a:xfrm>
          <a:prstGeom prst="rect">
            <a:avLst/>
          </a:prstGeom>
          <a:noFill/>
          <a:ln w="9525">
            <a:noFill/>
          </a:ln>
        </p:spPr>
      </p:pic>
      <p:sp>
        <p:nvSpPr>
          <p:cNvPr id="205831" name="Text Box 7"/>
          <p:cNvSpPr txBox="1"/>
          <p:nvPr/>
        </p:nvSpPr>
        <p:spPr>
          <a:xfrm>
            <a:off x="914400" y="4724400"/>
            <a:ext cx="3935413" cy="579438"/>
          </a:xfrm>
          <a:prstGeom prst="rect">
            <a:avLst/>
          </a:prstGeom>
          <a:noFill/>
          <a:ln w="9525">
            <a:noFill/>
          </a:ln>
        </p:spPr>
        <p:txBody>
          <a:bodyPr wrap="none">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b="1" dirty="0">
                <a:solidFill>
                  <a:srgbClr val="0000FF"/>
                </a:solidFill>
                <a:latin typeface="Times New Roman" panose="02020603050405020304" pitchFamily="18" charset="0"/>
              </a:rPr>
              <a:t>NGUYỄN THỊ BÌNH</a:t>
            </a:r>
            <a:endParaRPr lang="en-US" altLang="en-US" b="1" dirty="0">
              <a:solidFill>
                <a:srgbClr val="0000FF"/>
              </a:solidFill>
              <a:latin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2000" fill="hold" nodeType="afterEffect">
                                  <p:stCondLst>
                                    <p:cond delay="0"/>
                                  </p:stCondLst>
                                  <p:childTnLst>
                                    <p:set>
                                      <p:cBhvr>
                                        <p:cTn id="6" dur="1" fill="hold">
                                          <p:stCondLst>
                                            <p:cond delay="0"/>
                                          </p:stCondLst>
                                        </p:cTn>
                                        <p:tgtEl>
                                          <p:spTgt spid="48146"/>
                                        </p:tgtEl>
                                        <p:attrNameLst>
                                          <p:attrName>style.visibility</p:attrName>
                                        </p:attrNameLst>
                                      </p:cBhvr>
                                      <p:to>
                                        <p:strVal val="visible"/>
                                      </p:to>
                                    </p:set>
                                    <p:anim calcmode="lin" valueType="num">
                                      <p:cBhvr>
                                        <p:cTn id="7" dur="1000" fill="hold"/>
                                        <p:tgtEl>
                                          <p:spTgt spid="48146"/>
                                        </p:tgtEl>
                                        <p:attrNameLst>
                                          <p:attrName>ppt_w</p:attrName>
                                        </p:attrNameLst>
                                      </p:cBhvr>
                                      <p:tavLst>
                                        <p:tav tm="0">
                                          <p:val>
                                            <p:fltVal val="0.000000"/>
                                          </p:val>
                                        </p:tav>
                                        <p:tav tm="100000">
                                          <p:val>
                                            <p:strVal val="#ppt_w"/>
                                          </p:val>
                                        </p:tav>
                                      </p:tavLst>
                                    </p:anim>
                                    <p:anim calcmode="lin" valueType="num">
                                      <p:cBhvr>
                                        <p:cTn id="8" dur="1000" fill="hold"/>
                                        <p:tgtEl>
                                          <p:spTgt spid="48146"/>
                                        </p:tgtEl>
                                        <p:attrNameLst>
                                          <p:attrName>ppt_h</p:attrName>
                                        </p:attrNameLst>
                                      </p:cBhvr>
                                      <p:tavLst>
                                        <p:tav tm="0">
                                          <p:val>
                                            <p:fltVal val="0.000000"/>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61798"/>
                                        </p:tgtEl>
                                        <p:attrNameLst>
                                          <p:attrName>style.visibility</p:attrName>
                                        </p:attrNameLst>
                                      </p:cBhvr>
                                      <p:to>
                                        <p:strVal val="visible"/>
                                      </p:to>
                                    </p:set>
                                    <p:animEffect transition="in" filter="fade">
                                      <p:cBhvr>
                                        <p:cTn id="12" dur="1000"/>
                                        <p:tgtEl>
                                          <p:spTgt spid="161798"/>
                                        </p:tgtEl>
                                      </p:cBhvr>
                                    </p:animEffect>
                                  </p:childTnLst>
                                  <p:subTnLst>
                                    <p:set>
                                      <p:cBhvr override="childStyle">
                                        <p:cTn dur="1" fill="hold" display="0" masterRel="sameClick" afterEffect="1">
                                          <p:stCondLst>
                                            <p:cond evt="end" delay="0">
                                              <p:tn val="10"/>
                                            </p:cond>
                                          </p:stCondLst>
                                        </p:cTn>
                                        <p:tgtEl>
                                          <p:spTgt spid="161798"/>
                                        </p:tgtEl>
                                        <p:attrNameLst>
                                          <p:attrName>style.visibility</p:attrName>
                                        </p:attrNameLst>
                                      </p:cBhvr>
                                      <p:to>
                                        <p:strVal val="hidden"/>
                                      </p:to>
                                    </p:set>
                                    <p:audio>
                                      <p:cMediaNode>
                                        <p:cTn display="0" masterRel="sameClick">
                                          <p:stCondLst>
                                            <p:cond evt="begin" delay="0">
                                              <p:tn val="10"/>
                                            </p:cond>
                                          </p:stCondLst>
                                          <p:endCondLst>
                                            <p:cond evt="onStopAudio" delay="0">
                                              <p:tgtEl>
                                                <p:sldTgt/>
                                              </p:tgtEl>
                                            </p:cond>
                                          </p:endCondLst>
                                        </p:cTn>
                                        <p:tgtEl>
                                          <p:sndTgt r:embed="rId5" name="click.wav"/>
                                        </p:tgtEl>
                                      </p:cMediaNode>
                                    </p:audio>
                                  </p:sub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61802"/>
                                        </p:tgtEl>
                                        <p:attrNameLst>
                                          <p:attrName>style.visibility</p:attrName>
                                        </p:attrNameLst>
                                      </p:cBhvr>
                                      <p:to>
                                        <p:strVal val="visible"/>
                                      </p:to>
                                    </p:set>
                                    <p:animEffect transition="in" filter="fade">
                                      <p:cBhvr>
                                        <p:cTn id="16" dur="1000"/>
                                        <p:tgtEl>
                                          <p:spTgt spid="161802"/>
                                        </p:tgtEl>
                                      </p:cBhvr>
                                    </p:animEffect>
                                  </p:childTnLst>
                                  <p:subTnLst>
                                    <p:set>
                                      <p:cBhvr override="childStyle">
                                        <p:cTn dur="1" fill="hold" display="0" masterRel="sameClick" afterEffect="1">
                                          <p:stCondLst>
                                            <p:cond evt="end" delay="0">
                                              <p:tn val="14"/>
                                            </p:cond>
                                          </p:stCondLst>
                                        </p:cTn>
                                        <p:tgtEl>
                                          <p:spTgt spid="161802"/>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61800"/>
                                        </p:tgtEl>
                                        <p:attrNameLst>
                                          <p:attrName>style.visibility</p:attrName>
                                        </p:attrNameLst>
                                      </p:cBhvr>
                                      <p:to>
                                        <p:strVal val="visible"/>
                                      </p:to>
                                    </p:set>
                                    <p:animEffect transition="in" filter="fade">
                                      <p:cBhvr>
                                        <p:cTn id="20" dur="1000"/>
                                        <p:tgtEl>
                                          <p:spTgt spid="161800"/>
                                        </p:tgtEl>
                                      </p:cBhvr>
                                    </p:animEffect>
                                  </p:childTnLst>
                                  <p:subTnLst>
                                    <p:set>
                                      <p:cBhvr override="childStyle">
                                        <p:cTn dur="1" fill="hold" display="0" masterRel="sameClick" afterEffect="1">
                                          <p:stCondLst>
                                            <p:cond evt="end" delay="0">
                                              <p:tn val="18"/>
                                            </p:cond>
                                          </p:stCondLst>
                                        </p:cTn>
                                        <p:tgtEl>
                                          <p:spTgt spid="161800"/>
                                        </p:tgtEl>
                                        <p:attrNameLst>
                                          <p:attrName>style.visibility</p:attrName>
                                        </p:attrNameLst>
                                      </p:cBhvr>
                                      <p:to>
                                        <p:strVal val="hidden"/>
                                      </p:to>
                                    </p:set>
                                    <p:audio>
                                      <p:cMediaNode>
                                        <p:cTn display="0" masterRel="sameClick">
                                          <p:stCondLst>
                                            <p:cond evt="begin" delay="0">
                                              <p:tn val="18"/>
                                            </p:cond>
                                          </p:stCondLst>
                                          <p:endCondLst>
                                            <p:cond evt="onStopAudio" delay="0">
                                              <p:tgtEl>
                                                <p:sldTgt/>
                                              </p:tgtEl>
                                            </p:cond>
                                          </p:endCondLst>
                                        </p:cTn>
                                        <p:tgtEl>
                                          <p:sndTgt r:embed="rId5" name="click.wav"/>
                                        </p:tgtEl>
                                      </p:cMediaNode>
                                    </p:audio>
                                  </p:sub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61804"/>
                                        </p:tgtEl>
                                        <p:attrNameLst>
                                          <p:attrName>style.visibility</p:attrName>
                                        </p:attrNameLst>
                                      </p:cBhvr>
                                      <p:to>
                                        <p:strVal val="visible"/>
                                      </p:to>
                                    </p:set>
                                    <p:animEffect transition="in" filter="fade">
                                      <p:cBhvr>
                                        <p:cTn id="24" dur="1000"/>
                                        <p:tgtEl>
                                          <p:spTgt spid="161804"/>
                                        </p:tgtEl>
                                      </p:cBhvr>
                                    </p:animEffect>
                                  </p:childTnLst>
                                  <p:subTnLst>
                                    <p:set>
                                      <p:cBhvr override="childStyle">
                                        <p:cTn dur="1" fill="hold" display="0" masterRel="sameClick" afterEffect="1">
                                          <p:stCondLst>
                                            <p:cond evt="end" delay="0">
                                              <p:tn val="22"/>
                                            </p:cond>
                                          </p:stCondLst>
                                        </p:cTn>
                                        <p:tgtEl>
                                          <p:spTgt spid="161804"/>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5" name="click.wav"/>
                                        </p:tgtEl>
                                      </p:cMediaNode>
                                    </p:audio>
                                  </p:sub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161803"/>
                                        </p:tgtEl>
                                        <p:attrNameLst>
                                          <p:attrName>style.visibility</p:attrName>
                                        </p:attrNameLst>
                                      </p:cBhvr>
                                      <p:to>
                                        <p:strVal val="visible"/>
                                      </p:to>
                                    </p:set>
                                    <p:animEffect transition="in" filter="fade">
                                      <p:cBhvr>
                                        <p:cTn id="28" dur="1000"/>
                                        <p:tgtEl>
                                          <p:spTgt spid="161803"/>
                                        </p:tgtEl>
                                      </p:cBhvr>
                                    </p:animEffect>
                                  </p:childTnLst>
                                  <p:subTnLst>
                                    <p:set>
                                      <p:cBhvr override="childStyle">
                                        <p:cTn dur="1" fill="hold" display="0" masterRel="sameClick" afterEffect="1">
                                          <p:stCondLst>
                                            <p:cond evt="end" delay="0">
                                              <p:tn val="26"/>
                                            </p:cond>
                                          </p:stCondLst>
                                        </p:cTn>
                                        <p:tgtEl>
                                          <p:spTgt spid="161803"/>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161801"/>
                                        </p:tgtEl>
                                        <p:attrNameLst>
                                          <p:attrName>style.visibility</p:attrName>
                                        </p:attrNameLst>
                                      </p:cBhvr>
                                      <p:to>
                                        <p:strVal val="visible"/>
                                      </p:to>
                                    </p:set>
                                    <p:animEffect transition="in" filter="fade">
                                      <p:cBhvr>
                                        <p:cTn id="32" dur="1000"/>
                                        <p:tgtEl>
                                          <p:spTgt spid="161801"/>
                                        </p:tgtEl>
                                      </p:cBhvr>
                                    </p:animEffect>
                                  </p:childTnLst>
                                  <p:subTnLst>
                                    <p:set>
                                      <p:cBhvr override="childStyle">
                                        <p:cTn dur="1" fill="hold" display="0" masterRel="sameClick" afterEffect="1">
                                          <p:stCondLst>
                                            <p:cond evt="end" delay="0">
                                              <p:tn val="30"/>
                                            </p:cond>
                                          </p:stCondLst>
                                        </p:cTn>
                                        <p:tgtEl>
                                          <p:spTgt spid="161801"/>
                                        </p:tgtEl>
                                        <p:attrNameLst>
                                          <p:attrName>style.visibility</p:attrName>
                                        </p:attrNameLst>
                                      </p:cBhvr>
                                      <p:to>
                                        <p:strVal val="hidden"/>
                                      </p:to>
                                    </p:set>
                                    <p:audio>
                                      <p:cMediaNode>
                                        <p:cTn display="0" masterRel="sameClick">
                                          <p:stCondLst>
                                            <p:cond evt="begin" delay="0">
                                              <p:tn val="30"/>
                                            </p:cond>
                                          </p:stCondLst>
                                          <p:endCondLst>
                                            <p:cond evt="onStopAudio" delay="0">
                                              <p:tgtEl>
                                                <p:sldTgt/>
                                              </p:tgtEl>
                                            </p:cond>
                                          </p:endCondLst>
                                        </p:cTn>
                                        <p:tgtEl>
                                          <p:sndTgt r:embed="rId5" name="click.wav"/>
                                        </p:tgtEl>
                                      </p:cMediaNode>
                                    </p:audio>
                                  </p:sub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161799"/>
                                        </p:tgtEl>
                                        <p:attrNameLst>
                                          <p:attrName>style.visibility</p:attrName>
                                        </p:attrNameLst>
                                      </p:cBhvr>
                                      <p:to>
                                        <p:strVal val="visible"/>
                                      </p:to>
                                    </p:set>
                                    <p:animEffect transition="in" filter="fade">
                                      <p:cBhvr>
                                        <p:cTn id="36" dur="1000"/>
                                        <p:tgtEl>
                                          <p:spTgt spid="161799"/>
                                        </p:tgtEl>
                                      </p:cBhvr>
                                    </p:animEffect>
                                  </p:childTnLst>
                                  <p:subTnLst>
                                    <p:set>
                                      <p:cBhvr override="childStyle">
                                        <p:cTn dur="1" fill="hold" display="0" masterRel="sameClick" afterEffect="1">
                                          <p:stCondLst>
                                            <p:cond evt="end" delay="0">
                                              <p:tn val="34"/>
                                            </p:cond>
                                          </p:stCondLst>
                                        </p:cTn>
                                        <p:tgtEl>
                                          <p:spTgt spid="161799"/>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5" name="click.wav"/>
                                        </p:tgtEl>
                                      </p:cMediaNode>
                                    </p:audio>
                                  </p:subTnLst>
                                </p:cTn>
                              </p:par>
                            </p:childTnLst>
                          </p:cTn>
                        </p:par>
                        <p:par>
                          <p:cTn id="37" fill="hold">
                            <p:stCondLst>
                              <p:cond delay="8000"/>
                            </p:stCondLst>
                            <p:childTnLst>
                              <p:par>
                                <p:cTn id="38" presetID="10" presetClass="entr" presetSubtype="0" fill="hold" grpId="0" nodeType="afterEffect">
                                  <p:stCondLst>
                                    <p:cond delay="0"/>
                                  </p:stCondLst>
                                  <p:childTnLst>
                                    <p:set>
                                      <p:cBhvr>
                                        <p:cTn id="39" dur="1" fill="hold">
                                          <p:stCondLst>
                                            <p:cond delay="0"/>
                                          </p:stCondLst>
                                        </p:cTn>
                                        <p:tgtEl>
                                          <p:spTgt spid="161797"/>
                                        </p:tgtEl>
                                        <p:attrNameLst>
                                          <p:attrName>style.visibility</p:attrName>
                                        </p:attrNameLst>
                                      </p:cBhvr>
                                      <p:to>
                                        <p:strVal val="visible"/>
                                      </p:to>
                                    </p:set>
                                    <p:animEffect transition="in" filter="fade">
                                      <p:cBhvr>
                                        <p:cTn id="40" dur="1000"/>
                                        <p:tgtEl>
                                          <p:spTgt spid="161797"/>
                                        </p:tgtEl>
                                      </p:cBhvr>
                                    </p:animEffect>
                                  </p:childTnLst>
                                  <p:subTnLst>
                                    <p:set>
                                      <p:cBhvr override="childStyle">
                                        <p:cTn dur="1" fill="hold" display="0" masterRel="sameClick" afterEffect="1">
                                          <p:stCondLst>
                                            <p:cond evt="end" delay="0">
                                              <p:tn val="38"/>
                                            </p:cond>
                                          </p:stCondLst>
                                        </p:cTn>
                                        <p:tgtEl>
                                          <p:spTgt spid="161797"/>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5" name="click.wav"/>
                                        </p:tgtEl>
                                      </p:cMediaNode>
                                    </p:audio>
                                  </p:subTnLst>
                                </p:cTn>
                              </p:par>
                            </p:childTnLst>
                          </p:cTn>
                        </p:par>
                        <p:par>
                          <p:cTn id="41" fill="hold">
                            <p:stCondLst>
                              <p:cond delay="9000"/>
                            </p:stCondLst>
                            <p:childTnLst>
                              <p:par>
                                <p:cTn id="42" presetID="10" presetClass="entr" presetSubtype="0" fill="hold" grpId="0" nodeType="afterEffect">
                                  <p:stCondLst>
                                    <p:cond delay="0"/>
                                  </p:stCondLst>
                                  <p:childTnLst>
                                    <p:set>
                                      <p:cBhvr>
                                        <p:cTn id="43" dur="1" fill="hold">
                                          <p:stCondLst>
                                            <p:cond delay="0"/>
                                          </p:stCondLst>
                                        </p:cTn>
                                        <p:tgtEl>
                                          <p:spTgt spid="161796"/>
                                        </p:tgtEl>
                                        <p:attrNameLst>
                                          <p:attrName>style.visibility</p:attrName>
                                        </p:attrNameLst>
                                      </p:cBhvr>
                                      <p:to>
                                        <p:strVal val="visible"/>
                                      </p:to>
                                    </p:set>
                                    <p:animEffect transition="in" filter="fade">
                                      <p:cBhvr>
                                        <p:cTn id="44" dur="1000"/>
                                        <p:tgtEl>
                                          <p:spTgt spid="161796"/>
                                        </p:tgtEl>
                                      </p:cBhvr>
                                    </p:animEffect>
                                  </p:childTnLst>
                                  <p:subTnLst>
                                    <p:set>
                                      <p:cBhvr override="childStyle">
                                        <p:cTn dur="1" fill="hold" display="0" masterRel="sameClick" afterEffect="1">
                                          <p:stCondLst>
                                            <p:cond evt="end" delay="0">
                                              <p:tn val="42"/>
                                            </p:cond>
                                          </p:stCondLst>
                                        </p:cTn>
                                        <p:tgtEl>
                                          <p:spTgt spid="161796"/>
                                        </p:tgtEl>
                                        <p:attrNameLst>
                                          <p:attrName>style.visibility</p:attrName>
                                        </p:attrNameLst>
                                      </p:cBhvr>
                                      <p:to>
                                        <p:strVal val="hidden"/>
                                      </p:to>
                                    </p:set>
                                    <p:audio>
                                      <p:cMediaNode>
                                        <p:cTn display="0" masterRel="sameClick">
                                          <p:stCondLst>
                                            <p:cond evt="begin" delay="0">
                                              <p:tn val="42"/>
                                            </p:cond>
                                          </p:stCondLst>
                                          <p:endCondLst>
                                            <p:cond evt="onStopAudio" delay="0">
                                              <p:tgtEl>
                                                <p:sldTgt/>
                                              </p:tgtEl>
                                            </p:cond>
                                          </p:endCondLst>
                                        </p:cTn>
                                        <p:tgtEl>
                                          <p:sndTgt r:embed="rId5" name="click.wav"/>
                                        </p:tgtEl>
                                      </p:cMediaNode>
                                    </p:audio>
                                  </p:subTnLst>
                                </p:cTn>
                              </p:par>
                            </p:childTnLst>
                          </p:cTn>
                        </p:par>
                        <p:par>
                          <p:cTn id="45" fill="hold">
                            <p:stCondLst>
                              <p:cond delay="10000"/>
                            </p:stCondLst>
                            <p:childTnLst>
                              <p:par>
                                <p:cTn id="46" presetID="10" presetClass="entr" presetSubtype="0" fill="hold" grpId="0" nodeType="afterEffect">
                                  <p:stCondLst>
                                    <p:cond delay="0"/>
                                  </p:stCondLst>
                                  <p:childTnLst>
                                    <p:set>
                                      <p:cBhvr>
                                        <p:cTn id="47" dur="1" fill="hold">
                                          <p:stCondLst>
                                            <p:cond delay="0"/>
                                          </p:stCondLst>
                                        </p:cTn>
                                        <p:tgtEl>
                                          <p:spTgt spid="161805"/>
                                        </p:tgtEl>
                                        <p:attrNameLst>
                                          <p:attrName>style.visibility</p:attrName>
                                        </p:attrNameLst>
                                      </p:cBhvr>
                                      <p:to>
                                        <p:strVal val="visible"/>
                                      </p:to>
                                    </p:set>
                                    <p:animEffect transition="in" filter="fade">
                                      <p:cBhvr>
                                        <p:cTn id="48" dur="1000"/>
                                        <p:tgtEl>
                                          <p:spTgt spid="161805"/>
                                        </p:tgtEl>
                                      </p:cBhvr>
                                    </p:animEffect>
                                  </p:childTnLst>
                                  <p:subTnLst>
                                    <p:set>
                                      <p:cBhvr override="childStyle">
                                        <p:cTn dur="1" fill="hold" display="0" masterRel="sameClick" afterEffect="1">
                                          <p:stCondLst>
                                            <p:cond evt="end" delay="0">
                                              <p:tn val="46"/>
                                            </p:cond>
                                          </p:stCondLst>
                                        </p:cTn>
                                        <p:tgtEl>
                                          <p:spTgt spid="161805"/>
                                        </p:tgtEl>
                                        <p:attrNameLst>
                                          <p:attrName>style.visibility</p:attrName>
                                        </p:attrNameLst>
                                      </p:cBhvr>
                                      <p:to>
                                        <p:strVal val="hidden"/>
                                      </p:to>
                                    </p:se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childTnLst>
                          </p:cTn>
                        </p:par>
                        <p:par>
                          <p:cTn id="49" fill="hold">
                            <p:stCondLst>
                              <p:cond delay="11000"/>
                            </p:stCondLst>
                            <p:childTnLst>
                              <p:par>
                                <p:cTn id="50" presetID="10" presetClass="entr" presetSubtype="0" fill="hold" grpId="0" nodeType="afterEffect">
                                  <p:stCondLst>
                                    <p:cond delay="0"/>
                                  </p:stCondLst>
                                  <p:childTnLst>
                                    <p:set>
                                      <p:cBhvr>
                                        <p:cTn id="51" dur="1" fill="hold">
                                          <p:stCondLst>
                                            <p:cond delay="0"/>
                                          </p:stCondLst>
                                        </p:cTn>
                                        <p:tgtEl>
                                          <p:spTgt spid="161795"/>
                                        </p:tgtEl>
                                        <p:attrNameLst>
                                          <p:attrName>style.visibility</p:attrName>
                                        </p:attrNameLst>
                                      </p:cBhvr>
                                      <p:to>
                                        <p:strVal val="visible"/>
                                      </p:to>
                                    </p:set>
                                    <p:animEffect transition="in" filter="fade">
                                      <p:cBhvr>
                                        <p:cTn id="52" dur="100"/>
                                        <p:tgtEl>
                                          <p:spTgt spid="161795"/>
                                        </p:tgtEl>
                                      </p:cBhvr>
                                    </p:animEffect>
                                  </p:childTnLst>
                                  <p:subTnLst>
                                    <p:audio>
                                      <p:cMediaNode>
                                        <p:cTn display="0" masterRel="sameClick">
                                          <p:stCondLst>
                                            <p:cond evt="begin" delay="0">
                                              <p:tn val="50"/>
                                            </p:cond>
                                          </p:stCondLst>
                                          <p:endCondLst>
                                            <p:cond evt="onStopAudio" delay="0">
                                              <p:tgtEl>
                                                <p:sldTgt/>
                                              </p:tgtEl>
                                            </p:cond>
                                          </p:endCondLst>
                                        </p:cTn>
                                        <p:tgtEl>
                                          <p:sndTgt r:embed="rId6" name="chimes.wav"/>
                                        </p:tgtEl>
                                      </p:cMediaNode>
                                    </p:audio>
                                  </p:subTnLst>
                                </p:cTn>
                              </p:par>
                            </p:childTnLst>
                          </p:cTn>
                        </p:par>
                        <p:par>
                          <p:cTn id="53" fill="hold">
                            <p:stCondLst>
                              <p:cond delay="11500"/>
                            </p:stCondLst>
                            <p:childTnLst>
                              <p:par>
                                <p:cTn id="54" presetID="1" presetClass="mediacall" presetSubtype="0" fill="hold" nodeType="afterEffect">
                                  <p:stCondLst>
                                    <p:cond delay="0"/>
                                  </p:stCondLst>
                                  <p:childTnLst>
                                    <p:cmd type="call" cmd="playFrom(0.0)">
                                      <p:cBhvr>
                                        <p:cTn id="55" dur="4745" fill="hold"/>
                                        <p:tgtEl>
                                          <p:spTgt spid="161813"/>
                                        </p:tgtEl>
                                      </p:cBhvr>
                                    </p:cmd>
                                  </p:childTnLst>
                                </p:cTn>
                              </p:par>
                            </p:childTnLst>
                          </p:cTn>
                        </p:par>
                        <p:par>
                          <p:cTn id="56" fill="hold">
                            <p:stCondLst>
                              <p:cond delay="16500"/>
                            </p:stCondLst>
                            <p:childTnLst>
                              <p:par>
                                <p:cTn id="57" presetID="6" presetClass="entr" presetSubtype="32" fill="hold" nodeType="afterEffect">
                                  <p:stCondLst>
                                    <p:cond delay="0"/>
                                  </p:stCondLst>
                                  <p:childTnLst>
                                    <p:set>
                                      <p:cBhvr>
                                        <p:cTn id="58" dur="1" fill="hold">
                                          <p:stCondLst>
                                            <p:cond delay="0"/>
                                          </p:stCondLst>
                                        </p:cTn>
                                        <p:tgtEl>
                                          <p:spTgt spid="12304"/>
                                        </p:tgtEl>
                                        <p:attrNameLst>
                                          <p:attrName>style.visibility</p:attrName>
                                        </p:attrNameLst>
                                      </p:cBhvr>
                                      <p:to>
                                        <p:strVal val="visible"/>
                                      </p:to>
                                    </p:set>
                                    <p:animEffect transition="in" filter="circle(out)">
                                      <p:cBhvr>
                                        <p:cTn id="59" dur="1000"/>
                                        <p:tgtEl>
                                          <p:spTgt spid="12304"/>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205831"/>
                                        </p:tgtEl>
                                        <p:attrNameLst>
                                          <p:attrName>style.visibility</p:attrName>
                                        </p:attrNameLst>
                                      </p:cBhvr>
                                      <p:to>
                                        <p:strVal val="visible"/>
                                      </p:to>
                                    </p:set>
                                    <p:animEffect transition="in" filter="box(in)">
                                      <p:cBhvr>
                                        <p:cTn id="64" dur="500"/>
                                        <p:tgtEl>
                                          <p:spTgt spid="20583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161818"/>
                                        </p:tgtEl>
                                        <p:attrNameLst>
                                          <p:attrName>style.visibility</p:attrName>
                                        </p:attrNameLst>
                                      </p:cBhvr>
                                      <p:to>
                                        <p:strVal val="visible"/>
                                      </p:to>
                                    </p:set>
                                    <p:animEffect transition="in" filter="wipe(down)">
                                      <p:cBhvr>
                                        <p:cTn id="69" dur="500"/>
                                        <p:tgtEl>
                                          <p:spTgt spid="1618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70" fill="hold" display="0">
                  <p:stCondLst>
                    <p:cond delay="indefinite"/>
                  </p:stCondLst>
                  <p:endCondLst>
                    <p:cond evt="onNext" delay="0">
                      <p:tgtEl>
                        <p:sldTgt/>
                      </p:tgtEl>
                    </p:cond>
                    <p:cond evt="onPrev" delay="0">
                      <p:tgtEl>
                        <p:sldTgt/>
                      </p:tgtEl>
                    </p:cond>
                    <p:cond evt="onStopAudio" delay="0">
                      <p:tgtEl>
                        <p:sldTgt/>
                      </p:tgtEl>
                    </p:cond>
                  </p:endCondLst>
                </p:cTn>
                <p:tgtEl>
                  <p:spTgt spid="161813"/>
                </p:tgtEl>
              </p:cMediaNode>
            </p:audio>
          </p:childTnLst>
        </p:cTn>
      </p:par>
    </p:tnLst>
    <p:bldLst>
      <p:bldP spid="161795" grpId="0"/>
      <p:bldP spid="161796" grpId="0"/>
      <p:bldP spid="161797" grpId="0"/>
      <p:bldP spid="161798" grpId="0"/>
      <p:bldP spid="161799" grpId="0"/>
      <p:bldP spid="161800" grpId="0"/>
      <p:bldP spid="161801" grpId="0"/>
      <p:bldP spid="161802" grpId="0"/>
      <p:bldP spid="161803" grpId="0"/>
      <p:bldP spid="161804" grpId="0"/>
      <p:bldP spid="161805" grpId="0"/>
      <p:bldP spid="2058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Footer Placeholder 4"/>
          <p:cNvSpPr txBox="1">
            <a:spLocks noGrp="1"/>
          </p:cNvSpPr>
          <p:nvPr>
            <p:ph type="ftr" sz="quarter" idx="11"/>
          </p:nvPr>
        </p:nvSpPr>
        <p:spPr>
          <a:ln/>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lang="en-US" altLang="en-US" sz="1400" dirty="0"/>
              <a:t>ng</a:t>
            </a:r>
            <a:r>
              <a:rPr lang="en-US" altLang="en-US" sz="1400" dirty="0">
                <a:latin typeface="Arial" panose="020B0604020202020204" pitchFamily="34" charset="0"/>
              </a:rPr>
              <a:t>µ</a:t>
            </a:r>
            <a:r>
              <a:rPr lang="en-US" altLang="en-US" sz="1400" dirty="0"/>
              <a:t>y nh</a:t>
            </a:r>
            <a:r>
              <a:rPr lang="en-US" altLang="en-US" sz="1400" dirty="0">
                <a:latin typeface="Arial" panose="020B0604020202020204" pitchFamily="34" charset="0"/>
              </a:rPr>
              <a:t>µ</a:t>
            </a:r>
            <a:r>
              <a:rPr lang="en-US" altLang="en-US" sz="1400" dirty="0"/>
              <a:t>gi¸oviÖt nam 20-11</a:t>
            </a:r>
            <a:endParaRPr lang="en-US" altLang="en-US" sz="1400" dirty="0"/>
          </a:p>
        </p:txBody>
      </p:sp>
      <p:sp>
        <p:nvSpPr>
          <p:cNvPr id="163842" name="AutoShape 2"/>
          <p:cNvSpPr>
            <a:spLocks noChangeArrowheads="1"/>
          </p:cNvSpPr>
          <p:nvPr/>
        </p:nvSpPr>
        <p:spPr bwMode="auto">
          <a:xfrm>
            <a:off x="7772400" y="228600"/>
            <a:ext cx="1143000" cy="990600"/>
          </a:xfrm>
          <a:prstGeom prst="hexagon">
            <a:avLst>
              <a:gd name="adj" fmla="val 28846"/>
              <a:gd name="vf" fmla="val 115470"/>
            </a:avLst>
          </a:prstGeom>
          <a:gradFill rotWithShape="1">
            <a:gsLst>
              <a:gs pos="0">
                <a:srgbClr val="6699FF"/>
              </a:gs>
              <a:gs pos="50000">
                <a:schemeClr val="bg1"/>
              </a:gs>
              <a:gs pos="100000">
                <a:srgbClr val="6699FF"/>
              </a:gs>
            </a:gsLst>
            <a:lin ang="5400000" scaled="1"/>
          </a:gradFill>
          <a:ln w="38100">
            <a:solidFill>
              <a:srgbClr val="FFFF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163843" name="Text Box 3"/>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00</a:t>
            </a:r>
            <a:endParaRPr lang="en-US" altLang="en-US" sz="4800" b="1" dirty="0">
              <a:latin typeface=".VnTimeH" pitchFamily="34" charset="0"/>
            </a:endParaRPr>
          </a:p>
        </p:txBody>
      </p:sp>
      <p:sp>
        <p:nvSpPr>
          <p:cNvPr id="163844" name="Text Box 4"/>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02</a:t>
            </a:r>
            <a:endParaRPr lang="en-US" altLang="en-US" sz="4800" b="1" dirty="0">
              <a:latin typeface=".VnTimeH" pitchFamily="34" charset="0"/>
            </a:endParaRPr>
          </a:p>
        </p:txBody>
      </p:sp>
      <p:sp>
        <p:nvSpPr>
          <p:cNvPr id="163845" name="Text Box 5"/>
          <p:cNvSpPr txBox="1"/>
          <p:nvPr/>
        </p:nvSpPr>
        <p:spPr>
          <a:xfrm>
            <a:off x="7881938" y="298450"/>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03</a:t>
            </a:r>
            <a:endParaRPr lang="en-US" altLang="en-US" sz="4800" b="1" dirty="0">
              <a:latin typeface=".VnTimeH" pitchFamily="34" charset="0"/>
            </a:endParaRPr>
          </a:p>
        </p:txBody>
      </p:sp>
      <p:sp>
        <p:nvSpPr>
          <p:cNvPr id="163846" name="Text Box 6"/>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10</a:t>
            </a:r>
            <a:endParaRPr lang="en-US" altLang="en-US" sz="4800" b="1" dirty="0">
              <a:latin typeface=".VnTimeH" pitchFamily="34" charset="0"/>
            </a:endParaRPr>
          </a:p>
        </p:txBody>
      </p:sp>
      <p:sp>
        <p:nvSpPr>
          <p:cNvPr id="163847" name="Text Box 7"/>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04</a:t>
            </a:r>
            <a:endParaRPr lang="en-US" altLang="en-US" sz="4800" b="1" dirty="0">
              <a:latin typeface=".VnTimeH" pitchFamily="34" charset="0"/>
            </a:endParaRPr>
          </a:p>
        </p:txBody>
      </p:sp>
      <p:sp>
        <p:nvSpPr>
          <p:cNvPr id="163848" name="Text Box 8"/>
          <p:cNvSpPr txBox="1"/>
          <p:nvPr/>
        </p:nvSpPr>
        <p:spPr>
          <a:xfrm>
            <a:off x="7877175" y="300038"/>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08</a:t>
            </a:r>
            <a:endParaRPr lang="en-US" altLang="en-US" sz="4800" b="1" dirty="0">
              <a:latin typeface=".VnTimeH" pitchFamily="34" charset="0"/>
            </a:endParaRPr>
          </a:p>
        </p:txBody>
      </p:sp>
      <p:sp>
        <p:nvSpPr>
          <p:cNvPr id="163849" name="Text Box 9"/>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05</a:t>
            </a:r>
            <a:endParaRPr lang="en-US" altLang="en-US" sz="4800" b="1" dirty="0">
              <a:latin typeface=".VnTimeH" pitchFamily="34" charset="0"/>
            </a:endParaRPr>
          </a:p>
        </p:txBody>
      </p:sp>
      <p:sp>
        <p:nvSpPr>
          <p:cNvPr id="163850" name="Text Box 10"/>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09</a:t>
            </a:r>
            <a:endParaRPr lang="en-US" altLang="en-US" sz="4800" b="1" dirty="0">
              <a:latin typeface=".VnTimeH" pitchFamily="34" charset="0"/>
            </a:endParaRPr>
          </a:p>
        </p:txBody>
      </p:sp>
      <p:sp>
        <p:nvSpPr>
          <p:cNvPr id="163851" name="Text Box 11"/>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06</a:t>
            </a:r>
            <a:endParaRPr lang="en-US" altLang="en-US" sz="4800" b="1" dirty="0">
              <a:latin typeface=".VnTimeH" pitchFamily="34" charset="0"/>
            </a:endParaRPr>
          </a:p>
        </p:txBody>
      </p:sp>
      <p:sp>
        <p:nvSpPr>
          <p:cNvPr id="163852" name="Text Box 12"/>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07</a:t>
            </a:r>
            <a:endParaRPr lang="en-US" altLang="en-US" sz="4800" b="1" dirty="0">
              <a:latin typeface=".VnTimeH" pitchFamily="34" charset="0"/>
            </a:endParaRPr>
          </a:p>
        </p:txBody>
      </p:sp>
      <p:sp>
        <p:nvSpPr>
          <p:cNvPr id="163853" name="Text Box 13"/>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01</a:t>
            </a:r>
            <a:endParaRPr lang="en-US" altLang="en-US" sz="4800" b="1" dirty="0">
              <a:latin typeface=".VnTimeH" pitchFamily="34" charset="0"/>
            </a:endParaRPr>
          </a:p>
        </p:txBody>
      </p:sp>
      <p:sp>
        <p:nvSpPr>
          <p:cNvPr id="50191" name="AutoShape 19">
            <a:hlinkClick r:id="" action="ppaction://noaction"/>
          </p:cNvPr>
          <p:cNvSpPr/>
          <p:nvPr/>
        </p:nvSpPr>
        <p:spPr>
          <a:xfrm rot="10800000">
            <a:off x="8229600" y="6477000"/>
            <a:ext cx="914400" cy="381000"/>
          </a:xfrm>
          <a:prstGeom prst="homePlate">
            <a:avLst>
              <a:gd name="adj" fmla="val 60000"/>
            </a:avLst>
          </a:prstGeom>
          <a:solidFill>
            <a:srgbClr val="FFFF00"/>
          </a:solidFill>
          <a:ln w="9525" cap="flat" cmpd="sng">
            <a:solidFill>
              <a:schemeClr val="tx1"/>
            </a:solidFill>
            <a:prstDash val="solid"/>
            <a:miter/>
            <a:headEnd type="none" w="med" len="med"/>
            <a:tailEnd type="none" w="med" len="med"/>
          </a:ln>
        </p:spPr>
        <p:txBody>
          <a:bodyPr rot="10800000" wrap="none" anchor="ctr" anchorCtr="0"/>
          <a:p>
            <a:pPr algn="ctr" eaLnBrk="1" hangingPunct="1"/>
            <a:r>
              <a:rPr lang="en-US" altLang="en-US" b="1" dirty="0">
                <a:solidFill>
                  <a:schemeClr val="accent2"/>
                </a:solidFill>
                <a:latin typeface="Arial" panose="020B0604020202020204" pitchFamily="34" charset="0"/>
                <a:hlinkClick r:id="" action="ppaction://noaction"/>
              </a:rPr>
              <a:t>Slide</a:t>
            </a:r>
            <a:endParaRPr lang="en-US" altLang="en-US" b="1" dirty="0">
              <a:solidFill>
                <a:schemeClr val="accent2"/>
              </a:solidFill>
              <a:latin typeface="Arial" panose="020B0604020202020204" pitchFamily="34" charset="0"/>
            </a:endParaRPr>
          </a:p>
        </p:txBody>
      </p:sp>
      <p:sp>
        <p:nvSpPr>
          <p:cNvPr id="50192" name="Text Box 20"/>
          <p:cNvSpPr txBox="1"/>
          <p:nvPr/>
        </p:nvSpPr>
        <p:spPr>
          <a:xfrm>
            <a:off x="2438400" y="6096000"/>
            <a:ext cx="3657600" cy="457200"/>
          </a:xfrm>
          <a:prstGeom prst="rect">
            <a:avLst/>
          </a:prstGeom>
          <a:solidFill>
            <a:srgbClr val="F2FAA4"/>
          </a:solidFill>
          <a:ln w="9525">
            <a:noFill/>
          </a:ln>
        </p:spPr>
        <p:txBody>
          <a:bodyPr>
            <a:spAutoFit/>
          </a:bodyPr>
          <a:p>
            <a:pPr algn="ctr" eaLnBrk="1" hangingPunct="1">
              <a:spcBef>
                <a:spcPct val="50000"/>
              </a:spcBef>
            </a:pPr>
            <a:r>
              <a:rPr lang="en-US" altLang="en-US" sz="2400" dirty="0">
                <a:solidFill>
                  <a:srgbClr val="FF0066"/>
                </a:solidFill>
                <a:latin typeface=".VnAristote" pitchFamily="34" charset="0"/>
              </a:rPr>
              <a:t>20/10</a:t>
            </a:r>
            <a:endParaRPr lang="en-US" altLang="en-US" sz="2400" dirty="0">
              <a:solidFill>
                <a:srgbClr val="FF0066"/>
              </a:solidFill>
              <a:latin typeface=".VnAristote" pitchFamily="34" charset="0"/>
            </a:endParaRPr>
          </a:p>
        </p:txBody>
      </p:sp>
      <p:pic>
        <p:nvPicPr>
          <p:cNvPr id="163861" name="Picture 21">
            <a:hlinkClick r:id="" action="ppaction://media"/>
          </p:cNvPr>
          <p:cNvPicPr>
            <a:picLocks noRot="1" noChangeAspect="1"/>
          </p:cNvPicPr>
          <p:nvPr>
            <a:wavAudioFile r:embed="rId1" name="j0214098.wav"/>
          </p:nvPr>
        </p:nvPicPr>
        <p:blipFill>
          <a:blip r:embed="rId2"/>
          <a:stretch>
            <a:fillRect/>
          </a:stretch>
        </p:blipFill>
        <p:spPr>
          <a:xfrm>
            <a:off x="8610600" y="4953000"/>
            <a:ext cx="304800" cy="304800"/>
          </a:xfrm>
          <a:prstGeom prst="rect">
            <a:avLst/>
          </a:prstGeom>
          <a:noFill/>
          <a:ln w="9525">
            <a:noFill/>
          </a:ln>
        </p:spPr>
      </p:pic>
      <p:sp>
        <p:nvSpPr>
          <p:cNvPr id="50194" name="WordArt 22"/>
          <p:cNvSpPr>
            <a:spLocks noTextEdit="1"/>
          </p:cNvSpPr>
          <p:nvPr/>
        </p:nvSpPr>
        <p:spPr>
          <a:xfrm>
            <a:off x="2438400" y="533400"/>
            <a:ext cx="4391025" cy="361950"/>
          </a:xfrm>
          <a:prstGeom prst="rect">
            <a:avLst/>
          </a:prstGeom>
        </p:spPr>
        <p:txBody>
          <a:bodyPr wrap="none" fromWordArt="1">
            <a:prstTxWarp prst="textPlain">
              <a:avLst>
                <a:gd name="adj" fmla="val 50000"/>
              </a:avLst>
            </a:prstTxWarp>
            <a:normAutofit fontScale="70000"/>
          </a:bodyPr>
          <a:p>
            <a:pPr algn="ctr"/>
            <a:r>
              <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rPr>
              <a:t>Pần thi kiến thức</a:t>
            </a:r>
            <a:endPar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endParaRPr>
          </a:p>
        </p:txBody>
      </p:sp>
      <p:pic>
        <p:nvPicPr>
          <p:cNvPr id="12304" name="Picture 16" descr="Hoa1"/>
          <p:cNvPicPr>
            <a:picLocks noChangeAspect="1"/>
          </p:cNvPicPr>
          <p:nvPr/>
        </p:nvPicPr>
        <p:blipFill>
          <a:blip r:embed="rId3"/>
          <a:stretch>
            <a:fillRect/>
          </a:stretch>
        </p:blipFill>
        <p:spPr>
          <a:xfrm>
            <a:off x="457200" y="5486400"/>
            <a:ext cx="8153400" cy="1447800"/>
          </a:xfrm>
          <a:prstGeom prst="rect">
            <a:avLst/>
          </a:prstGeom>
          <a:noFill/>
          <a:ln w="9525">
            <a:noFill/>
          </a:ln>
        </p:spPr>
      </p:pic>
      <p:sp>
        <p:nvSpPr>
          <p:cNvPr id="50196" name="Oval 6"/>
          <p:cNvSpPr/>
          <p:nvPr/>
        </p:nvSpPr>
        <p:spPr>
          <a:xfrm>
            <a:off x="190500" y="381000"/>
            <a:ext cx="990600" cy="685800"/>
          </a:xfrm>
          <a:prstGeom prst="ellipse">
            <a:avLst/>
          </a:prstGeom>
          <a:solidFill>
            <a:srgbClr val="F7FB5F"/>
          </a:solidFill>
          <a:ln w="9525" cap="flat" cmpd="sng">
            <a:solidFill>
              <a:schemeClr val="tx1"/>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1800" dirty="0">
                <a:latin typeface=".VnVogueH" pitchFamily="34" charset="0"/>
              </a:rPr>
              <a:t>Câu 13</a:t>
            </a:r>
            <a:endParaRPr lang="en-US" altLang="en-US" sz="1800" dirty="0">
              <a:latin typeface=".VnVogueH" pitchFamily="34" charset="0"/>
            </a:endParaRPr>
          </a:p>
        </p:txBody>
      </p:sp>
      <p:sp>
        <p:nvSpPr>
          <p:cNvPr id="206854" name="Rectangle 6"/>
          <p:cNvSpPr>
            <a:spLocks noChangeArrowheads="1"/>
          </p:cNvSpPr>
          <p:nvPr/>
        </p:nvSpPr>
        <p:spPr bwMode="auto">
          <a:xfrm>
            <a:off x="228600" y="1143000"/>
            <a:ext cx="8686800" cy="1373188"/>
          </a:xfrm>
          <a:prstGeom prst="rect">
            <a:avLst/>
          </a:prstGeom>
          <a:noFill/>
          <a:ln w="9525">
            <a:noFill/>
            <a:miter lim="800000"/>
          </a:ln>
          <a:effec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28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mn-cs"/>
              </a:rPr>
              <a:t>Quê ở Bình Ân, huyện Gò Công Đông, tỉnh Tiền Giang  </a:t>
            </a:r>
            <a:endParaRPr kumimoji="0" lang="en-US" altLang="en-US" sz="28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28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mn-cs"/>
              </a:rPr>
              <a:t>Nguyên phó chủ tịch nước Cộng hòa Xã hội Chủ nghĩa Việt Nam (khóa 2002-2007).</a:t>
            </a:r>
            <a:endParaRPr kumimoji="0" lang="en-US" altLang="en-US" sz="28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mn-cs"/>
            </a:endParaRPr>
          </a:p>
        </p:txBody>
      </p:sp>
      <p:pic>
        <p:nvPicPr>
          <p:cNvPr id="163866" name="Picture 7" descr="Bà Trương Mỹ Hoa trả lời phỏng vấn BBC tại Phủ Chủ tịch ở Hà Nội hồi tháng 8/2008"/>
          <p:cNvPicPr>
            <a:picLocks noChangeAspect="1"/>
          </p:cNvPicPr>
          <p:nvPr/>
        </p:nvPicPr>
        <p:blipFill>
          <a:blip r:embed="rId4"/>
          <a:stretch>
            <a:fillRect/>
          </a:stretch>
        </p:blipFill>
        <p:spPr>
          <a:xfrm>
            <a:off x="4648200" y="2133600"/>
            <a:ext cx="4495800" cy="4495800"/>
          </a:xfrm>
          <a:prstGeom prst="rect">
            <a:avLst/>
          </a:prstGeom>
          <a:noFill/>
          <a:ln w="9525">
            <a:noFill/>
          </a:ln>
        </p:spPr>
      </p:pic>
      <p:sp>
        <p:nvSpPr>
          <p:cNvPr id="206856" name="Text Box 8"/>
          <p:cNvSpPr txBox="1"/>
          <p:nvPr/>
        </p:nvSpPr>
        <p:spPr>
          <a:xfrm>
            <a:off x="609600" y="3505200"/>
            <a:ext cx="3349625" cy="519113"/>
          </a:xfrm>
          <a:prstGeom prst="rect">
            <a:avLst/>
          </a:prstGeom>
          <a:noFill/>
          <a:ln w="9525">
            <a:noFill/>
          </a:ln>
        </p:spPr>
        <p:txBody>
          <a:bodyPr wrap="none">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2800" b="1" dirty="0">
                <a:solidFill>
                  <a:srgbClr val="0000FF"/>
                </a:solidFill>
                <a:latin typeface="Times New Roman" panose="02020603050405020304" pitchFamily="18" charset="0"/>
              </a:rPr>
              <a:t>TRƯƠNG MỸ HOA</a:t>
            </a:r>
            <a:endParaRPr lang="en-US" altLang="en-US" sz="2800" b="1" dirty="0">
              <a:solidFill>
                <a:srgbClr val="0000FF"/>
              </a:solidFill>
              <a:latin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2000" fill="hold" nodeType="afterEffect">
                                  <p:stCondLst>
                                    <p:cond delay="0"/>
                                  </p:stCondLst>
                                  <p:childTnLst>
                                    <p:set>
                                      <p:cBhvr>
                                        <p:cTn id="6" dur="1" fill="hold">
                                          <p:stCondLst>
                                            <p:cond delay="0"/>
                                          </p:stCondLst>
                                        </p:cTn>
                                        <p:tgtEl>
                                          <p:spTgt spid="50194"/>
                                        </p:tgtEl>
                                        <p:attrNameLst>
                                          <p:attrName>style.visibility</p:attrName>
                                        </p:attrNameLst>
                                      </p:cBhvr>
                                      <p:to>
                                        <p:strVal val="visible"/>
                                      </p:to>
                                    </p:set>
                                    <p:anim calcmode="lin" valueType="num">
                                      <p:cBhvr>
                                        <p:cTn id="7" dur="1000" fill="hold"/>
                                        <p:tgtEl>
                                          <p:spTgt spid="50194"/>
                                        </p:tgtEl>
                                        <p:attrNameLst>
                                          <p:attrName>ppt_w</p:attrName>
                                        </p:attrNameLst>
                                      </p:cBhvr>
                                      <p:tavLst>
                                        <p:tav tm="0">
                                          <p:val>
                                            <p:fltVal val="0.000000"/>
                                          </p:val>
                                        </p:tav>
                                        <p:tav tm="100000">
                                          <p:val>
                                            <p:strVal val="#ppt_w"/>
                                          </p:val>
                                        </p:tav>
                                      </p:tavLst>
                                    </p:anim>
                                    <p:anim calcmode="lin" valueType="num">
                                      <p:cBhvr>
                                        <p:cTn id="8" dur="1000" fill="hold"/>
                                        <p:tgtEl>
                                          <p:spTgt spid="50194"/>
                                        </p:tgtEl>
                                        <p:attrNameLst>
                                          <p:attrName>ppt_h</p:attrName>
                                        </p:attrNameLst>
                                      </p:cBhvr>
                                      <p:tavLst>
                                        <p:tav tm="0">
                                          <p:val>
                                            <p:fltVal val="0.000000"/>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63846"/>
                                        </p:tgtEl>
                                        <p:attrNameLst>
                                          <p:attrName>style.visibility</p:attrName>
                                        </p:attrNameLst>
                                      </p:cBhvr>
                                      <p:to>
                                        <p:strVal val="visible"/>
                                      </p:to>
                                    </p:set>
                                    <p:animEffect transition="in" filter="fade">
                                      <p:cBhvr>
                                        <p:cTn id="12" dur="1000"/>
                                        <p:tgtEl>
                                          <p:spTgt spid="163846"/>
                                        </p:tgtEl>
                                      </p:cBhvr>
                                    </p:animEffect>
                                  </p:childTnLst>
                                  <p:subTnLst>
                                    <p:set>
                                      <p:cBhvr override="childStyle">
                                        <p:cTn dur="1" fill="hold" display="0" masterRel="sameClick" afterEffect="1">
                                          <p:stCondLst>
                                            <p:cond evt="end" delay="0">
                                              <p:tn val="10"/>
                                            </p:cond>
                                          </p:stCondLst>
                                        </p:cTn>
                                        <p:tgtEl>
                                          <p:spTgt spid="163846"/>
                                        </p:tgtEl>
                                        <p:attrNameLst>
                                          <p:attrName>style.visibility</p:attrName>
                                        </p:attrNameLst>
                                      </p:cBhvr>
                                      <p:to>
                                        <p:strVal val="hidden"/>
                                      </p:to>
                                    </p:set>
                                    <p:audio>
                                      <p:cMediaNode>
                                        <p:cTn display="0" masterRel="sameClick">
                                          <p:stCondLst>
                                            <p:cond evt="begin" delay="0">
                                              <p:tn val="10"/>
                                            </p:cond>
                                          </p:stCondLst>
                                          <p:endCondLst>
                                            <p:cond evt="onStopAudio" delay="0">
                                              <p:tgtEl>
                                                <p:sldTgt/>
                                              </p:tgtEl>
                                            </p:cond>
                                          </p:endCondLst>
                                        </p:cTn>
                                        <p:tgtEl>
                                          <p:sndTgt r:embed="rId5" name="click.wav"/>
                                        </p:tgtEl>
                                      </p:cMediaNode>
                                    </p:audio>
                                  </p:sub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63850"/>
                                        </p:tgtEl>
                                        <p:attrNameLst>
                                          <p:attrName>style.visibility</p:attrName>
                                        </p:attrNameLst>
                                      </p:cBhvr>
                                      <p:to>
                                        <p:strVal val="visible"/>
                                      </p:to>
                                    </p:set>
                                    <p:animEffect transition="in" filter="fade">
                                      <p:cBhvr>
                                        <p:cTn id="16" dur="1000"/>
                                        <p:tgtEl>
                                          <p:spTgt spid="163850"/>
                                        </p:tgtEl>
                                      </p:cBhvr>
                                    </p:animEffect>
                                  </p:childTnLst>
                                  <p:subTnLst>
                                    <p:set>
                                      <p:cBhvr override="childStyle">
                                        <p:cTn dur="1" fill="hold" display="0" masterRel="sameClick" afterEffect="1">
                                          <p:stCondLst>
                                            <p:cond evt="end" delay="0">
                                              <p:tn val="14"/>
                                            </p:cond>
                                          </p:stCondLst>
                                        </p:cTn>
                                        <p:tgtEl>
                                          <p:spTgt spid="163850"/>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63848"/>
                                        </p:tgtEl>
                                        <p:attrNameLst>
                                          <p:attrName>style.visibility</p:attrName>
                                        </p:attrNameLst>
                                      </p:cBhvr>
                                      <p:to>
                                        <p:strVal val="visible"/>
                                      </p:to>
                                    </p:set>
                                    <p:animEffect transition="in" filter="fade">
                                      <p:cBhvr>
                                        <p:cTn id="20" dur="1000"/>
                                        <p:tgtEl>
                                          <p:spTgt spid="163848"/>
                                        </p:tgtEl>
                                      </p:cBhvr>
                                    </p:animEffect>
                                  </p:childTnLst>
                                  <p:subTnLst>
                                    <p:set>
                                      <p:cBhvr override="childStyle">
                                        <p:cTn dur="1" fill="hold" display="0" masterRel="sameClick" afterEffect="1">
                                          <p:stCondLst>
                                            <p:cond evt="end" delay="0">
                                              <p:tn val="18"/>
                                            </p:cond>
                                          </p:stCondLst>
                                        </p:cTn>
                                        <p:tgtEl>
                                          <p:spTgt spid="163848"/>
                                        </p:tgtEl>
                                        <p:attrNameLst>
                                          <p:attrName>style.visibility</p:attrName>
                                        </p:attrNameLst>
                                      </p:cBhvr>
                                      <p:to>
                                        <p:strVal val="hidden"/>
                                      </p:to>
                                    </p:set>
                                    <p:audio>
                                      <p:cMediaNode>
                                        <p:cTn display="0" masterRel="sameClick">
                                          <p:stCondLst>
                                            <p:cond evt="begin" delay="0">
                                              <p:tn val="18"/>
                                            </p:cond>
                                          </p:stCondLst>
                                          <p:endCondLst>
                                            <p:cond evt="onStopAudio" delay="0">
                                              <p:tgtEl>
                                                <p:sldTgt/>
                                              </p:tgtEl>
                                            </p:cond>
                                          </p:endCondLst>
                                        </p:cTn>
                                        <p:tgtEl>
                                          <p:sndTgt r:embed="rId5" name="click.wav"/>
                                        </p:tgtEl>
                                      </p:cMediaNode>
                                    </p:audio>
                                  </p:sub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63852"/>
                                        </p:tgtEl>
                                        <p:attrNameLst>
                                          <p:attrName>style.visibility</p:attrName>
                                        </p:attrNameLst>
                                      </p:cBhvr>
                                      <p:to>
                                        <p:strVal val="visible"/>
                                      </p:to>
                                    </p:set>
                                    <p:animEffect transition="in" filter="fade">
                                      <p:cBhvr>
                                        <p:cTn id="24" dur="1000"/>
                                        <p:tgtEl>
                                          <p:spTgt spid="163852"/>
                                        </p:tgtEl>
                                      </p:cBhvr>
                                    </p:animEffect>
                                  </p:childTnLst>
                                  <p:subTnLst>
                                    <p:set>
                                      <p:cBhvr override="childStyle">
                                        <p:cTn dur="1" fill="hold" display="0" masterRel="sameClick" afterEffect="1">
                                          <p:stCondLst>
                                            <p:cond evt="end" delay="0">
                                              <p:tn val="22"/>
                                            </p:cond>
                                          </p:stCondLst>
                                        </p:cTn>
                                        <p:tgtEl>
                                          <p:spTgt spid="163852"/>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5" name="click.wav"/>
                                        </p:tgtEl>
                                      </p:cMediaNode>
                                    </p:audio>
                                  </p:sub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163851"/>
                                        </p:tgtEl>
                                        <p:attrNameLst>
                                          <p:attrName>style.visibility</p:attrName>
                                        </p:attrNameLst>
                                      </p:cBhvr>
                                      <p:to>
                                        <p:strVal val="visible"/>
                                      </p:to>
                                    </p:set>
                                    <p:animEffect transition="in" filter="fade">
                                      <p:cBhvr>
                                        <p:cTn id="28" dur="1000"/>
                                        <p:tgtEl>
                                          <p:spTgt spid="163851"/>
                                        </p:tgtEl>
                                      </p:cBhvr>
                                    </p:animEffect>
                                  </p:childTnLst>
                                  <p:subTnLst>
                                    <p:set>
                                      <p:cBhvr override="childStyle">
                                        <p:cTn dur="1" fill="hold" display="0" masterRel="sameClick" afterEffect="1">
                                          <p:stCondLst>
                                            <p:cond evt="end" delay="0">
                                              <p:tn val="26"/>
                                            </p:cond>
                                          </p:stCondLst>
                                        </p:cTn>
                                        <p:tgtEl>
                                          <p:spTgt spid="163851"/>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163849"/>
                                        </p:tgtEl>
                                        <p:attrNameLst>
                                          <p:attrName>style.visibility</p:attrName>
                                        </p:attrNameLst>
                                      </p:cBhvr>
                                      <p:to>
                                        <p:strVal val="visible"/>
                                      </p:to>
                                    </p:set>
                                    <p:animEffect transition="in" filter="fade">
                                      <p:cBhvr>
                                        <p:cTn id="32" dur="1000"/>
                                        <p:tgtEl>
                                          <p:spTgt spid="163849"/>
                                        </p:tgtEl>
                                      </p:cBhvr>
                                    </p:animEffect>
                                  </p:childTnLst>
                                  <p:subTnLst>
                                    <p:set>
                                      <p:cBhvr override="childStyle">
                                        <p:cTn dur="1" fill="hold" display="0" masterRel="sameClick" afterEffect="1">
                                          <p:stCondLst>
                                            <p:cond evt="end" delay="0">
                                              <p:tn val="30"/>
                                            </p:cond>
                                          </p:stCondLst>
                                        </p:cTn>
                                        <p:tgtEl>
                                          <p:spTgt spid="163849"/>
                                        </p:tgtEl>
                                        <p:attrNameLst>
                                          <p:attrName>style.visibility</p:attrName>
                                        </p:attrNameLst>
                                      </p:cBhvr>
                                      <p:to>
                                        <p:strVal val="hidden"/>
                                      </p:to>
                                    </p:set>
                                    <p:audio>
                                      <p:cMediaNode>
                                        <p:cTn display="0" masterRel="sameClick">
                                          <p:stCondLst>
                                            <p:cond evt="begin" delay="0">
                                              <p:tn val="30"/>
                                            </p:cond>
                                          </p:stCondLst>
                                          <p:endCondLst>
                                            <p:cond evt="onStopAudio" delay="0">
                                              <p:tgtEl>
                                                <p:sldTgt/>
                                              </p:tgtEl>
                                            </p:cond>
                                          </p:endCondLst>
                                        </p:cTn>
                                        <p:tgtEl>
                                          <p:sndTgt r:embed="rId5" name="click.wav"/>
                                        </p:tgtEl>
                                      </p:cMediaNode>
                                    </p:audio>
                                  </p:sub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163847"/>
                                        </p:tgtEl>
                                        <p:attrNameLst>
                                          <p:attrName>style.visibility</p:attrName>
                                        </p:attrNameLst>
                                      </p:cBhvr>
                                      <p:to>
                                        <p:strVal val="visible"/>
                                      </p:to>
                                    </p:set>
                                    <p:animEffect transition="in" filter="fade">
                                      <p:cBhvr>
                                        <p:cTn id="36" dur="1000"/>
                                        <p:tgtEl>
                                          <p:spTgt spid="163847"/>
                                        </p:tgtEl>
                                      </p:cBhvr>
                                    </p:animEffect>
                                  </p:childTnLst>
                                  <p:subTnLst>
                                    <p:set>
                                      <p:cBhvr override="childStyle">
                                        <p:cTn dur="1" fill="hold" display="0" masterRel="sameClick" afterEffect="1">
                                          <p:stCondLst>
                                            <p:cond evt="end" delay="0">
                                              <p:tn val="34"/>
                                            </p:cond>
                                          </p:stCondLst>
                                        </p:cTn>
                                        <p:tgtEl>
                                          <p:spTgt spid="163847"/>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5" name="click.wav"/>
                                        </p:tgtEl>
                                      </p:cMediaNode>
                                    </p:audio>
                                  </p:subTnLst>
                                </p:cTn>
                              </p:par>
                            </p:childTnLst>
                          </p:cTn>
                        </p:par>
                        <p:par>
                          <p:cTn id="37" fill="hold">
                            <p:stCondLst>
                              <p:cond delay="8000"/>
                            </p:stCondLst>
                            <p:childTnLst>
                              <p:par>
                                <p:cTn id="38" presetID="10" presetClass="entr" presetSubtype="0" fill="hold" grpId="0" nodeType="afterEffect">
                                  <p:stCondLst>
                                    <p:cond delay="0"/>
                                  </p:stCondLst>
                                  <p:childTnLst>
                                    <p:set>
                                      <p:cBhvr>
                                        <p:cTn id="39" dur="1" fill="hold">
                                          <p:stCondLst>
                                            <p:cond delay="0"/>
                                          </p:stCondLst>
                                        </p:cTn>
                                        <p:tgtEl>
                                          <p:spTgt spid="163845"/>
                                        </p:tgtEl>
                                        <p:attrNameLst>
                                          <p:attrName>style.visibility</p:attrName>
                                        </p:attrNameLst>
                                      </p:cBhvr>
                                      <p:to>
                                        <p:strVal val="visible"/>
                                      </p:to>
                                    </p:set>
                                    <p:animEffect transition="in" filter="fade">
                                      <p:cBhvr>
                                        <p:cTn id="40" dur="1000"/>
                                        <p:tgtEl>
                                          <p:spTgt spid="163845"/>
                                        </p:tgtEl>
                                      </p:cBhvr>
                                    </p:animEffect>
                                  </p:childTnLst>
                                  <p:subTnLst>
                                    <p:set>
                                      <p:cBhvr override="childStyle">
                                        <p:cTn dur="1" fill="hold" display="0" masterRel="sameClick" afterEffect="1">
                                          <p:stCondLst>
                                            <p:cond evt="end" delay="0">
                                              <p:tn val="38"/>
                                            </p:cond>
                                          </p:stCondLst>
                                        </p:cTn>
                                        <p:tgtEl>
                                          <p:spTgt spid="163845"/>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5" name="click.wav"/>
                                        </p:tgtEl>
                                      </p:cMediaNode>
                                    </p:audio>
                                  </p:subTnLst>
                                </p:cTn>
                              </p:par>
                            </p:childTnLst>
                          </p:cTn>
                        </p:par>
                        <p:par>
                          <p:cTn id="41" fill="hold">
                            <p:stCondLst>
                              <p:cond delay="9000"/>
                            </p:stCondLst>
                            <p:childTnLst>
                              <p:par>
                                <p:cTn id="42" presetID="10" presetClass="entr" presetSubtype="0" fill="hold" grpId="0" nodeType="afterEffect">
                                  <p:stCondLst>
                                    <p:cond delay="0"/>
                                  </p:stCondLst>
                                  <p:childTnLst>
                                    <p:set>
                                      <p:cBhvr>
                                        <p:cTn id="43" dur="1" fill="hold">
                                          <p:stCondLst>
                                            <p:cond delay="0"/>
                                          </p:stCondLst>
                                        </p:cTn>
                                        <p:tgtEl>
                                          <p:spTgt spid="163844"/>
                                        </p:tgtEl>
                                        <p:attrNameLst>
                                          <p:attrName>style.visibility</p:attrName>
                                        </p:attrNameLst>
                                      </p:cBhvr>
                                      <p:to>
                                        <p:strVal val="visible"/>
                                      </p:to>
                                    </p:set>
                                    <p:animEffect transition="in" filter="fade">
                                      <p:cBhvr>
                                        <p:cTn id="44" dur="1000"/>
                                        <p:tgtEl>
                                          <p:spTgt spid="163844"/>
                                        </p:tgtEl>
                                      </p:cBhvr>
                                    </p:animEffect>
                                  </p:childTnLst>
                                  <p:subTnLst>
                                    <p:set>
                                      <p:cBhvr override="childStyle">
                                        <p:cTn dur="1" fill="hold" display="0" masterRel="sameClick" afterEffect="1">
                                          <p:stCondLst>
                                            <p:cond evt="end" delay="0">
                                              <p:tn val="42"/>
                                            </p:cond>
                                          </p:stCondLst>
                                        </p:cTn>
                                        <p:tgtEl>
                                          <p:spTgt spid="163844"/>
                                        </p:tgtEl>
                                        <p:attrNameLst>
                                          <p:attrName>style.visibility</p:attrName>
                                        </p:attrNameLst>
                                      </p:cBhvr>
                                      <p:to>
                                        <p:strVal val="hidden"/>
                                      </p:to>
                                    </p:set>
                                    <p:audio>
                                      <p:cMediaNode>
                                        <p:cTn display="0" masterRel="sameClick">
                                          <p:stCondLst>
                                            <p:cond evt="begin" delay="0">
                                              <p:tn val="42"/>
                                            </p:cond>
                                          </p:stCondLst>
                                          <p:endCondLst>
                                            <p:cond evt="onStopAudio" delay="0">
                                              <p:tgtEl>
                                                <p:sldTgt/>
                                              </p:tgtEl>
                                            </p:cond>
                                          </p:endCondLst>
                                        </p:cTn>
                                        <p:tgtEl>
                                          <p:sndTgt r:embed="rId5" name="click.wav"/>
                                        </p:tgtEl>
                                      </p:cMediaNode>
                                    </p:audio>
                                  </p:subTnLst>
                                </p:cTn>
                              </p:par>
                            </p:childTnLst>
                          </p:cTn>
                        </p:par>
                        <p:par>
                          <p:cTn id="45" fill="hold">
                            <p:stCondLst>
                              <p:cond delay="10000"/>
                            </p:stCondLst>
                            <p:childTnLst>
                              <p:par>
                                <p:cTn id="46" presetID="10" presetClass="entr" presetSubtype="0" fill="hold" grpId="0" nodeType="afterEffect">
                                  <p:stCondLst>
                                    <p:cond delay="0"/>
                                  </p:stCondLst>
                                  <p:childTnLst>
                                    <p:set>
                                      <p:cBhvr>
                                        <p:cTn id="47" dur="1" fill="hold">
                                          <p:stCondLst>
                                            <p:cond delay="0"/>
                                          </p:stCondLst>
                                        </p:cTn>
                                        <p:tgtEl>
                                          <p:spTgt spid="163853"/>
                                        </p:tgtEl>
                                        <p:attrNameLst>
                                          <p:attrName>style.visibility</p:attrName>
                                        </p:attrNameLst>
                                      </p:cBhvr>
                                      <p:to>
                                        <p:strVal val="visible"/>
                                      </p:to>
                                    </p:set>
                                    <p:animEffect transition="in" filter="fade">
                                      <p:cBhvr>
                                        <p:cTn id="48" dur="1000"/>
                                        <p:tgtEl>
                                          <p:spTgt spid="163853"/>
                                        </p:tgtEl>
                                      </p:cBhvr>
                                    </p:animEffect>
                                  </p:childTnLst>
                                  <p:subTnLst>
                                    <p:set>
                                      <p:cBhvr override="childStyle">
                                        <p:cTn dur="1" fill="hold" display="0" masterRel="sameClick" afterEffect="1">
                                          <p:stCondLst>
                                            <p:cond evt="end" delay="0">
                                              <p:tn val="46"/>
                                            </p:cond>
                                          </p:stCondLst>
                                        </p:cTn>
                                        <p:tgtEl>
                                          <p:spTgt spid="163853"/>
                                        </p:tgtEl>
                                        <p:attrNameLst>
                                          <p:attrName>style.visibility</p:attrName>
                                        </p:attrNameLst>
                                      </p:cBhvr>
                                      <p:to>
                                        <p:strVal val="hidden"/>
                                      </p:to>
                                    </p:se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childTnLst>
                          </p:cTn>
                        </p:par>
                        <p:par>
                          <p:cTn id="49" fill="hold">
                            <p:stCondLst>
                              <p:cond delay="11000"/>
                            </p:stCondLst>
                            <p:childTnLst>
                              <p:par>
                                <p:cTn id="50" presetID="10" presetClass="entr" presetSubtype="0" fill="hold" grpId="0" nodeType="afterEffect">
                                  <p:stCondLst>
                                    <p:cond delay="0"/>
                                  </p:stCondLst>
                                  <p:childTnLst>
                                    <p:set>
                                      <p:cBhvr>
                                        <p:cTn id="51" dur="1" fill="hold">
                                          <p:stCondLst>
                                            <p:cond delay="0"/>
                                          </p:stCondLst>
                                        </p:cTn>
                                        <p:tgtEl>
                                          <p:spTgt spid="163843"/>
                                        </p:tgtEl>
                                        <p:attrNameLst>
                                          <p:attrName>style.visibility</p:attrName>
                                        </p:attrNameLst>
                                      </p:cBhvr>
                                      <p:to>
                                        <p:strVal val="visible"/>
                                      </p:to>
                                    </p:set>
                                    <p:animEffect transition="in" filter="fade">
                                      <p:cBhvr>
                                        <p:cTn id="52" dur="100"/>
                                        <p:tgtEl>
                                          <p:spTgt spid="163843"/>
                                        </p:tgtEl>
                                      </p:cBhvr>
                                    </p:animEffect>
                                  </p:childTnLst>
                                  <p:subTnLst>
                                    <p:audio>
                                      <p:cMediaNode>
                                        <p:cTn display="0" masterRel="sameClick">
                                          <p:stCondLst>
                                            <p:cond evt="begin" delay="0">
                                              <p:tn val="50"/>
                                            </p:cond>
                                          </p:stCondLst>
                                          <p:endCondLst>
                                            <p:cond evt="onStopAudio" delay="0">
                                              <p:tgtEl>
                                                <p:sldTgt/>
                                              </p:tgtEl>
                                            </p:cond>
                                          </p:endCondLst>
                                        </p:cTn>
                                        <p:tgtEl>
                                          <p:sndTgt r:embed="rId6" name="chimes.wav"/>
                                        </p:tgtEl>
                                      </p:cMediaNode>
                                    </p:audio>
                                  </p:subTnLst>
                                </p:cTn>
                              </p:par>
                            </p:childTnLst>
                          </p:cTn>
                        </p:par>
                        <p:par>
                          <p:cTn id="53" fill="hold">
                            <p:stCondLst>
                              <p:cond delay="11500"/>
                            </p:stCondLst>
                            <p:childTnLst>
                              <p:par>
                                <p:cTn id="54" presetID="1" presetClass="mediacall" presetSubtype="0" fill="hold" nodeType="afterEffect">
                                  <p:stCondLst>
                                    <p:cond delay="0"/>
                                  </p:stCondLst>
                                  <p:childTnLst>
                                    <p:cmd type="call" cmd="playFrom(0.0)">
                                      <p:cBhvr>
                                        <p:cTn id="55" dur="4745" fill="hold"/>
                                        <p:tgtEl>
                                          <p:spTgt spid="163861"/>
                                        </p:tgtEl>
                                      </p:cBhvr>
                                    </p:cmd>
                                  </p:childTnLst>
                                </p:cTn>
                              </p:par>
                            </p:childTnLst>
                          </p:cTn>
                        </p:par>
                        <p:par>
                          <p:cTn id="56" fill="hold">
                            <p:stCondLst>
                              <p:cond delay="16500"/>
                            </p:stCondLst>
                            <p:childTnLst>
                              <p:par>
                                <p:cTn id="57" presetID="6" presetClass="entr" presetSubtype="32" fill="hold" nodeType="afterEffect">
                                  <p:stCondLst>
                                    <p:cond delay="0"/>
                                  </p:stCondLst>
                                  <p:childTnLst>
                                    <p:set>
                                      <p:cBhvr>
                                        <p:cTn id="58" dur="1" fill="hold">
                                          <p:stCondLst>
                                            <p:cond delay="0"/>
                                          </p:stCondLst>
                                        </p:cTn>
                                        <p:tgtEl>
                                          <p:spTgt spid="12304"/>
                                        </p:tgtEl>
                                        <p:attrNameLst>
                                          <p:attrName>style.visibility</p:attrName>
                                        </p:attrNameLst>
                                      </p:cBhvr>
                                      <p:to>
                                        <p:strVal val="visible"/>
                                      </p:to>
                                    </p:set>
                                    <p:animEffect transition="in" filter="circle(out)">
                                      <p:cBhvr>
                                        <p:cTn id="59" dur="1000"/>
                                        <p:tgtEl>
                                          <p:spTgt spid="12304"/>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206856"/>
                                        </p:tgtEl>
                                        <p:attrNameLst>
                                          <p:attrName>style.visibility</p:attrName>
                                        </p:attrNameLst>
                                      </p:cBhvr>
                                      <p:to>
                                        <p:strVal val="visible"/>
                                      </p:to>
                                    </p:set>
                                    <p:animEffect transition="in" filter="box(in)">
                                      <p:cBhvr>
                                        <p:cTn id="64" dur="500"/>
                                        <p:tgtEl>
                                          <p:spTgt spid="206856"/>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63866"/>
                                        </p:tgtEl>
                                        <p:attrNameLst>
                                          <p:attrName>style.visibility</p:attrName>
                                        </p:attrNameLst>
                                      </p:cBhvr>
                                      <p:to>
                                        <p:strVal val="visible"/>
                                      </p:to>
                                    </p:set>
                                    <p:anim calcmode="lin" valueType="num">
                                      <p:cBhvr additive="base">
                                        <p:cTn id="69" dur="500" fill="hold"/>
                                        <p:tgtEl>
                                          <p:spTgt spid="163866"/>
                                        </p:tgtEl>
                                        <p:attrNameLst>
                                          <p:attrName>ppt_x</p:attrName>
                                        </p:attrNameLst>
                                      </p:cBhvr>
                                      <p:tavLst>
                                        <p:tav tm="0">
                                          <p:val>
                                            <p:strVal val="#ppt_x"/>
                                          </p:val>
                                        </p:tav>
                                        <p:tav tm="100000">
                                          <p:val>
                                            <p:strVal val="#ppt_x"/>
                                          </p:val>
                                        </p:tav>
                                      </p:tavLst>
                                    </p:anim>
                                    <p:anim calcmode="lin" valueType="num">
                                      <p:cBhvr additive="base">
                                        <p:cTn id="70" dur="500" fill="hold"/>
                                        <p:tgtEl>
                                          <p:spTgt spid="1638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71" fill="hold" display="0">
                  <p:stCondLst>
                    <p:cond delay="indefinite"/>
                  </p:stCondLst>
                  <p:endCondLst>
                    <p:cond evt="onNext" delay="0">
                      <p:tgtEl>
                        <p:sldTgt/>
                      </p:tgtEl>
                    </p:cond>
                    <p:cond evt="onPrev" delay="0">
                      <p:tgtEl>
                        <p:sldTgt/>
                      </p:tgtEl>
                    </p:cond>
                    <p:cond evt="onStopAudio" delay="0">
                      <p:tgtEl>
                        <p:sldTgt/>
                      </p:tgtEl>
                    </p:cond>
                  </p:endCondLst>
                </p:cTn>
                <p:tgtEl>
                  <p:spTgt spid="163861"/>
                </p:tgtEl>
              </p:cMediaNode>
            </p:audio>
          </p:childTnLst>
        </p:cTn>
      </p:par>
    </p:tnLst>
    <p:bldLst>
      <p:bldP spid="163843" grpId="0"/>
      <p:bldP spid="163844" grpId="0"/>
      <p:bldP spid="163845" grpId="0"/>
      <p:bldP spid="163846" grpId="0"/>
      <p:bldP spid="163847" grpId="0"/>
      <p:bldP spid="163848" grpId="0"/>
      <p:bldP spid="163849" grpId="0"/>
      <p:bldP spid="163850" grpId="0"/>
      <p:bldP spid="163851" grpId="0"/>
      <p:bldP spid="163852" grpId="0"/>
      <p:bldP spid="163853" grpId="0"/>
      <p:bldP spid="20685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Footer Placeholder 4"/>
          <p:cNvSpPr txBox="1">
            <a:spLocks noGrp="1"/>
          </p:cNvSpPr>
          <p:nvPr>
            <p:ph type="ftr" sz="quarter" idx="11"/>
          </p:nvPr>
        </p:nvSpPr>
        <p:spPr>
          <a:ln/>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lang="en-US" altLang="en-US" sz="1400" dirty="0"/>
              <a:t>ng</a:t>
            </a:r>
            <a:r>
              <a:rPr lang="en-US" altLang="en-US" sz="1400" dirty="0">
                <a:latin typeface="Arial" panose="020B0604020202020204" pitchFamily="34" charset="0"/>
              </a:rPr>
              <a:t>µ</a:t>
            </a:r>
            <a:r>
              <a:rPr lang="en-US" altLang="en-US" sz="1400" dirty="0"/>
              <a:t>y nh</a:t>
            </a:r>
            <a:r>
              <a:rPr lang="en-US" altLang="en-US" sz="1400" dirty="0">
                <a:latin typeface="Arial" panose="020B0604020202020204" pitchFamily="34" charset="0"/>
              </a:rPr>
              <a:t>µ</a:t>
            </a:r>
            <a:r>
              <a:rPr lang="en-US" altLang="en-US" sz="1400" dirty="0"/>
              <a:t>gi¸oviÖt nam 20-11</a:t>
            </a:r>
            <a:endParaRPr lang="en-US" altLang="en-US" sz="1400" dirty="0"/>
          </a:p>
        </p:txBody>
      </p:sp>
      <p:sp>
        <p:nvSpPr>
          <p:cNvPr id="165890" name="AutoShape 2"/>
          <p:cNvSpPr>
            <a:spLocks noChangeArrowheads="1"/>
          </p:cNvSpPr>
          <p:nvPr/>
        </p:nvSpPr>
        <p:spPr bwMode="auto">
          <a:xfrm>
            <a:off x="7772400" y="228600"/>
            <a:ext cx="1143000" cy="990600"/>
          </a:xfrm>
          <a:prstGeom prst="hexagon">
            <a:avLst>
              <a:gd name="adj" fmla="val 28846"/>
              <a:gd name="vf" fmla="val 115470"/>
            </a:avLst>
          </a:prstGeom>
          <a:gradFill rotWithShape="1">
            <a:gsLst>
              <a:gs pos="0">
                <a:srgbClr val="6699FF"/>
              </a:gs>
              <a:gs pos="50000">
                <a:schemeClr val="bg1"/>
              </a:gs>
              <a:gs pos="100000">
                <a:srgbClr val="6699FF"/>
              </a:gs>
            </a:gsLst>
            <a:lin ang="5400000" scaled="1"/>
          </a:gradFill>
          <a:ln w="38100">
            <a:solidFill>
              <a:srgbClr val="FFFF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165891" name="Text Box 3"/>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00</a:t>
            </a:r>
            <a:endParaRPr lang="en-US" altLang="en-US" sz="4800" b="1" dirty="0">
              <a:latin typeface=".VnTimeH" pitchFamily="34" charset="0"/>
            </a:endParaRPr>
          </a:p>
        </p:txBody>
      </p:sp>
      <p:sp>
        <p:nvSpPr>
          <p:cNvPr id="165892" name="Text Box 4"/>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02</a:t>
            </a:r>
            <a:endParaRPr lang="en-US" altLang="en-US" sz="4800" b="1" dirty="0">
              <a:latin typeface=".VnTimeH" pitchFamily="34" charset="0"/>
            </a:endParaRPr>
          </a:p>
        </p:txBody>
      </p:sp>
      <p:sp>
        <p:nvSpPr>
          <p:cNvPr id="165893" name="Text Box 5"/>
          <p:cNvSpPr txBox="1"/>
          <p:nvPr/>
        </p:nvSpPr>
        <p:spPr>
          <a:xfrm>
            <a:off x="7881938" y="298450"/>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03</a:t>
            </a:r>
            <a:endParaRPr lang="en-US" altLang="en-US" sz="4800" b="1" dirty="0">
              <a:latin typeface=".VnTimeH" pitchFamily="34" charset="0"/>
            </a:endParaRPr>
          </a:p>
        </p:txBody>
      </p:sp>
      <p:sp>
        <p:nvSpPr>
          <p:cNvPr id="165894" name="Text Box 6"/>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10</a:t>
            </a:r>
            <a:endParaRPr lang="en-US" altLang="en-US" sz="4800" b="1" dirty="0">
              <a:latin typeface=".VnTimeH" pitchFamily="34" charset="0"/>
            </a:endParaRPr>
          </a:p>
        </p:txBody>
      </p:sp>
      <p:sp>
        <p:nvSpPr>
          <p:cNvPr id="165895" name="Text Box 7"/>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04</a:t>
            </a:r>
            <a:endParaRPr lang="en-US" altLang="en-US" sz="4800" b="1" dirty="0">
              <a:latin typeface=".VnTimeH" pitchFamily="34" charset="0"/>
            </a:endParaRPr>
          </a:p>
        </p:txBody>
      </p:sp>
      <p:sp>
        <p:nvSpPr>
          <p:cNvPr id="165896" name="Text Box 8"/>
          <p:cNvSpPr txBox="1"/>
          <p:nvPr/>
        </p:nvSpPr>
        <p:spPr>
          <a:xfrm>
            <a:off x="7877175" y="300038"/>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08</a:t>
            </a:r>
            <a:endParaRPr lang="en-US" altLang="en-US" sz="4800" b="1" dirty="0">
              <a:latin typeface=".VnTimeH" pitchFamily="34" charset="0"/>
            </a:endParaRPr>
          </a:p>
        </p:txBody>
      </p:sp>
      <p:sp>
        <p:nvSpPr>
          <p:cNvPr id="165897" name="Text Box 9"/>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05</a:t>
            </a:r>
            <a:endParaRPr lang="en-US" altLang="en-US" sz="4800" b="1" dirty="0">
              <a:latin typeface=".VnTimeH" pitchFamily="34" charset="0"/>
            </a:endParaRPr>
          </a:p>
        </p:txBody>
      </p:sp>
      <p:sp>
        <p:nvSpPr>
          <p:cNvPr id="165898" name="Text Box 10"/>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09</a:t>
            </a:r>
            <a:endParaRPr lang="en-US" altLang="en-US" sz="4800" b="1" dirty="0">
              <a:latin typeface=".VnTimeH" pitchFamily="34" charset="0"/>
            </a:endParaRPr>
          </a:p>
        </p:txBody>
      </p:sp>
      <p:sp>
        <p:nvSpPr>
          <p:cNvPr id="165899" name="Text Box 11"/>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06</a:t>
            </a:r>
            <a:endParaRPr lang="en-US" altLang="en-US" sz="4800" b="1" dirty="0">
              <a:latin typeface=".VnTimeH" pitchFamily="34" charset="0"/>
            </a:endParaRPr>
          </a:p>
        </p:txBody>
      </p:sp>
      <p:sp>
        <p:nvSpPr>
          <p:cNvPr id="165900" name="Text Box 12"/>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07</a:t>
            </a:r>
            <a:endParaRPr lang="en-US" altLang="en-US" sz="4800" b="1" dirty="0">
              <a:latin typeface=".VnTimeH" pitchFamily="34" charset="0"/>
            </a:endParaRPr>
          </a:p>
        </p:txBody>
      </p:sp>
      <p:sp>
        <p:nvSpPr>
          <p:cNvPr id="165901" name="Text Box 13"/>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01</a:t>
            </a:r>
            <a:endParaRPr lang="en-US" altLang="en-US" sz="4800" b="1" dirty="0">
              <a:latin typeface=".VnTimeH" pitchFamily="34" charset="0"/>
            </a:endParaRPr>
          </a:p>
        </p:txBody>
      </p:sp>
      <p:sp>
        <p:nvSpPr>
          <p:cNvPr id="52239" name="AutoShape 19">
            <a:hlinkClick r:id="" action="ppaction://noaction"/>
          </p:cNvPr>
          <p:cNvSpPr/>
          <p:nvPr/>
        </p:nvSpPr>
        <p:spPr>
          <a:xfrm rot="10800000">
            <a:off x="8229600" y="6477000"/>
            <a:ext cx="914400" cy="381000"/>
          </a:xfrm>
          <a:prstGeom prst="homePlate">
            <a:avLst>
              <a:gd name="adj" fmla="val 60000"/>
            </a:avLst>
          </a:prstGeom>
          <a:solidFill>
            <a:srgbClr val="FFFF00"/>
          </a:solidFill>
          <a:ln w="9525" cap="flat" cmpd="sng">
            <a:solidFill>
              <a:schemeClr val="tx1"/>
            </a:solidFill>
            <a:prstDash val="solid"/>
            <a:miter/>
            <a:headEnd type="none" w="med" len="med"/>
            <a:tailEnd type="none" w="med" len="med"/>
          </a:ln>
        </p:spPr>
        <p:txBody>
          <a:bodyPr rot="10800000" wrap="none" anchor="ctr" anchorCtr="0"/>
          <a:p>
            <a:pPr algn="ctr" eaLnBrk="1" hangingPunct="1"/>
            <a:r>
              <a:rPr lang="en-US" altLang="en-US" b="1" dirty="0">
                <a:solidFill>
                  <a:schemeClr val="accent2"/>
                </a:solidFill>
                <a:latin typeface="Arial" panose="020B0604020202020204" pitchFamily="34" charset="0"/>
                <a:hlinkClick r:id="" action="ppaction://noaction"/>
              </a:rPr>
              <a:t>Slide</a:t>
            </a:r>
            <a:endParaRPr lang="en-US" altLang="en-US" b="1" dirty="0">
              <a:solidFill>
                <a:schemeClr val="accent2"/>
              </a:solidFill>
              <a:latin typeface="Arial" panose="020B0604020202020204" pitchFamily="34" charset="0"/>
            </a:endParaRPr>
          </a:p>
        </p:txBody>
      </p:sp>
      <p:sp>
        <p:nvSpPr>
          <p:cNvPr id="52240" name="Text Box 20"/>
          <p:cNvSpPr txBox="1"/>
          <p:nvPr/>
        </p:nvSpPr>
        <p:spPr>
          <a:xfrm>
            <a:off x="2438400" y="6096000"/>
            <a:ext cx="3657600" cy="457200"/>
          </a:xfrm>
          <a:prstGeom prst="rect">
            <a:avLst/>
          </a:prstGeom>
          <a:solidFill>
            <a:srgbClr val="F2FAA4"/>
          </a:solidFill>
          <a:ln w="9525">
            <a:noFill/>
          </a:ln>
        </p:spPr>
        <p:txBody>
          <a:bodyPr>
            <a:spAutoFit/>
          </a:bodyPr>
          <a:p>
            <a:pPr algn="ctr" eaLnBrk="1" hangingPunct="1">
              <a:spcBef>
                <a:spcPct val="50000"/>
              </a:spcBef>
            </a:pPr>
            <a:r>
              <a:rPr lang="en-US" altLang="en-US" sz="2400" dirty="0">
                <a:solidFill>
                  <a:srgbClr val="FF0066"/>
                </a:solidFill>
                <a:latin typeface=".VnAristote" pitchFamily="34" charset="0"/>
              </a:rPr>
              <a:t>20/10</a:t>
            </a:r>
            <a:endParaRPr lang="en-US" altLang="en-US" sz="2400" dirty="0">
              <a:solidFill>
                <a:srgbClr val="FF0066"/>
              </a:solidFill>
              <a:latin typeface=".VnAristote" pitchFamily="34" charset="0"/>
            </a:endParaRPr>
          </a:p>
        </p:txBody>
      </p:sp>
      <p:pic>
        <p:nvPicPr>
          <p:cNvPr id="165909" name="Picture 21">
            <a:hlinkClick r:id="" action="ppaction://media"/>
          </p:cNvPr>
          <p:cNvPicPr>
            <a:picLocks noRot="1" noChangeAspect="1"/>
          </p:cNvPicPr>
          <p:nvPr>
            <a:wavAudioFile r:embed="rId1" name="j0214098.wav"/>
          </p:nvPr>
        </p:nvPicPr>
        <p:blipFill>
          <a:blip r:embed="rId2"/>
          <a:stretch>
            <a:fillRect/>
          </a:stretch>
        </p:blipFill>
        <p:spPr>
          <a:xfrm>
            <a:off x="8610600" y="4953000"/>
            <a:ext cx="304800" cy="304800"/>
          </a:xfrm>
          <a:prstGeom prst="rect">
            <a:avLst/>
          </a:prstGeom>
          <a:noFill/>
          <a:ln w="9525">
            <a:noFill/>
          </a:ln>
        </p:spPr>
      </p:pic>
      <p:sp>
        <p:nvSpPr>
          <p:cNvPr id="52242" name="WordArt 22"/>
          <p:cNvSpPr>
            <a:spLocks noTextEdit="1"/>
          </p:cNvSpPr>
          <p:nvPr/>
        </p:nvSpPr>
        <p:spPr>
          <a:xfrm>
            <a:off x="2438400" y="533400"/>
            <a:ext cx="4391025" cy="361950"/>
          </a:xfrm>
          <a:prstGeom prst="rect">
            <a:avLst/>
          </a:prstGeom>
        </p:spPr>
        <p:txBody>
          <a:bodyPr wrap="none" fromWordArt="1">
            <a:prstTxWarp prst="textPlain">
              <a:avLst>
                <a:gd name="adj" fmla="val 50000"/>
              </a:avLst>
            </a:prstTxWarp>
            <a:normAutofit fontScale="70000"/>
          </a:bodyPr>
          <a:p>
            <a:pPr algn="ctr"/>
            <a:r>
              <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rPr>
              <a:t>Pần thi kiến thức</a:t>
            </a:r>
            <a:endPar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endParaRPr>
          </a:p>
        </p:txBody>
      </p:sp>
      <p:pic>
        <p:nvPicPr>
          <p:cNvPr id="12304" name="Picture 16" descr="Hoa1"/>
          <p:cNvPicPr>
            <a:picLocks noChangeAspect="1"/>
          </p:cNvPicPr>
          <p:nvPr/>
        </p:nvPicPr>
        <p:blipFill>
          <a:blip r:embed="rId3"/>
          <a:stretch>
            <a:fillRect/>
          </a:stretch>
        </p:blipFill>
        <p:spPr>
          <a:xfrm>
            <a:off x="457200" y="4495800"/>
            <a:ext cx="8153400" cy="1447800"/>
          </a:xfrm>
          <a:prstGeom prst="rect">
            <a:avLst/>
          </a:prstGeom>
          <a:noFill/>
          <a:ln w="9525">
            <a:noFill/>
          </a:ln>
        </p:spPr>
      </p:pic>
      <p:sp>
        <p:nvSpPr>
          <p:cNvPr id="52244" name="Text Box 6"/>
          <p:cNvSpPr txBox="1"/>
          <p:nvPr/>
        </p:nvSpPr>
        <p:spPr>
          <a:xfrm>
            <a:off x="457200" y="1690688"/>
            <a:ext cx="8461375" cy="1066800"/>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b="1" dirty="0">
                <a:latin typeface="Times New Roman" panose="02020603050405020304" pitchFamily="18" charset="0"/>
              </a:rPr>
              <a:t>Nữ chiến sĩ cộng sản - là Chủ tịch Hội liên hiệp phụ nữ Việt Nam đầu tiên?</a:t>
            </a:r>
            <a:endParaRPr lang="en-US" altLang="en-US" b="1" dirty="0">
              <a:latin typeface="Times New Roman" panose="02020603050405020304" pitchFamily="18" charset="0"/>
            </a:endParaRPr>
          </a:p>
        </p:txBody>
      </p:sp>
      <p:sp>
        <p:nvSpPr>
          <p:cNvPr id="198663" name="Rectangle 7"/>
          <p:cNvSpPr>
            <a:spLocks noChangeArrowheads="1"/>
          </p:cNvSpPr>
          <p:nvPr/>
        </p:nvSpPr>
        <p:spPr bwMode="auto">
          <a:xfrm>
            <a:off x="381000" y="3505200"/>
            <a:ext cx="4495800" cy="579438"/>
          </a:xfrm>
          <a:prstGeom prst="rect">
            <a:avLst/>
          </a:prstGeom>
          <a:noFill/>
          <a:ln w="9525">
            <a:noFill/>
            <a:miter lim="800000"/>
          </a:ln>
          <a:effec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defRPr/>
            </a:pPr>
            <a:r>
              <a:rPr kumimoji="0" lang="en-US" altLang="en-US" sz="3200" b="1"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rPr>
              <a:t>Nguyễn Thị Minh Khai</a:t>
            </a:r>
            <a:endParaRPr kumimoji="0" lang="en-US" altLang="en-US" sz="3200" b="1"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endParaRPr>
          </a:p>
        </p:txBody>
      </p:sp>
      <p:sp>
        <p:nvSpPr>
          <p:cNvPr id="52246" name="Oval 6"/>
          <p:cNvSpPr/>
          <p:nvPr/>
        </p:nvSpPr>
        <p:spPr>
          <a:xfrm>
            <a:off x="190500" y="381000"/>
            <a:ext cx="990600" cy="685800"/>
          </a:xfrm>
          <a:prstGeom prst="ellipse">
            <a:avLst/>
          </a:prstGeom>
          <a:solidFill>
            <a:srgbClr val="F7FB5F"/>
          </a:solidFill>
          <a:ln w="9525" cap="flat" cmpd="sng">
            <a:solidFill>
              <a:schemeClr val="tx1"/>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1800" dirty="0">
                <a:latin typeface=".VnVogueH" pitchFamily="34" charset="0"/>
              </a:rPr>
              <a:t>Câu 14</a:t>
            </a:r>
            <a:endParaRPr lang="en-US" altLang="en-US" sz="1800" dirty="0">
              <a:latin typeface=".VnVogueH" pitchFamily="34" charset="0"/>
            </a:endParaRPr>
          </a:p>
        </p:txBody>
      </p:sp>
      <p:pic>
        <p:nvPicPr>
          <p:cNvPr id="165916" name="Picture 28" descr="Nguyen_Thi_Minh_Khai"/>
          <p:cNvPicPr>
            <a:picLocks noChangeAspect="1"/>
          </p:cNvPicPr>
          <p:nvPr/>
        </p:nvPicPr>
        <p:blipFill>
          <a:blip r:embed="rId4"/>
          <a:stretch>
            <a:fillRect/>
          </a:stretch>
        </p:blipFill>
        <p:spPr>
          <a:xfrm>
            <a:off x="5410200" y="2514600"/>
            <a:ext cx="3429000" cy="3962400"/>
          </a:xfrm>
          <a:prstGeom prst="rect">
            <a:avLst/>
          </a:prstGeom>
          <a:noFill/>
          <a:ln w="9525">
            <a:noFill/>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2000" fill="hold" nodeType="afterEffect">
                                  <p:stCondLst>
                                    <p:cond delay="0"/>
                                  </p:stCondLst>
                                  <p:childTnLst>
                                    <p:set>
                                      <p:cBhvr>
                                        <p:cTn id="6" dur="1" fill="hold">
                                          <p:stCondLst>
                                            <p:cond delay="0"/>
                                          </p:stCondLst>
                                        </p:cTn>
                                        <p:tgtEl>
                                          <p:spTgt spid="52242"/>
                                        </p:tgtEl>
                                        <p:attrNameLst>
                                          <p:attrName>style.visibility</p:attrName>
                                        </p:attrNameLst>
                                      </p:cBhvr>
                                      <p:to>
                                        <p:strVal val="visible"/>
                                      </p:to>
                                    </p:set>
                                    <p:anim calcmode="lin" valueType="num">
                                      <p:cBhvr>
                                        <p:cTn id="7" dur="1000" fill="hold"/>
                                        <p:tgtEl>
                                          <p:spTgt spid="52242"/>
                                        </p:tgtEl>
                                        <p:attrNameLst>
                                          <p:attrName>ppt_w</p:attrName>
                                        </p:attrNameLst>
                                      </p:cBhvr>
                                      <p:tavLst>
                                        <p:tav tm="0">
                                          <p:val>
                                            <p:fltVal val="0.000000"/>
                                          </p:val>
                                        </p:tav>
                                        <p:tav tm="100000">
                                          <p:val>
                                            <p:strVal val="#ppt_w"/>
                                          </p:val>
                                        </p:tav>
                                      </p:tavLst>
                                    </p:anim>
                                    <p:anim calcmode="lin" valueType="num">
                                      <p:cBhvr>
                                        <p:cTn id="8" dur="1000" fill="hold"/>
                                        <p:tgtEl>
                                          <p:spTgt spid="52242"/>
                                        </p:tgtEl>
                                        <p:attrNameLst>
                                          <p:attrName>ppt_h</p:attrName>
                                        </p:attrNameLst>
                                      </p:cBhvr>
                                      <p:tavLst>
                                        <p:tav tm="0">
                                          <p:val>
                                            <p:fltVal val="0.000000"/>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65894"/>
                                        </p:tgtEl>
                                        <p:attrNameLst>
                                          <p:attrName>style.visibility</p:attrName>
                                        </p:attrNameLst>
                                      </p:cBhvr>
                                      <p:to>
                                        <p:strVal val="visible"/>
                                      </p:to>
                                    </p:set>
                                    <p:animEffect transition="in" filter="fade">
                                      <p:cBhvr>
                                        <p:cTn id="12" dur="1000"/>
                                        <p:tgtEl>
                                          <p:spTgt spid="165894"/>
                                        </p:tgtEl>
                                      </p:cBhvr>
                                    </p:animEffect>
                                  </p:childTnLst>
                                  <p:subTnLst>
                                    <p:set>
                                      <p:cBhvr override="childStyle">
                                        <p:cTn dur="1" fill="hold" display="0" masterRel="sameClick" afterEffect="1">
                                          <p:stCondLst>
                                            <p:cond evt="end" delay="0">
                                              <p:tn val="10"/>
                                            </p:cond>
                                          </p:stCondLst>
                                        </p:cTn>
                                        <p:tgtEl>
                                          <p:spTgt spid="165894"/>
                                        </p:tgtEl>
                                        <p:attrNameLst>
                                          <p:attrName>style.visibility</p:attrName>
                                        </p:attrNameLst>
                                      </p:cBhvr>
                                      <p:to>
                                        <p:strVal val="hidden"/>
                                      </p:to>
                                    </p:set>
                                    <p:audio>
                                      <p:cMediaNode>
                                        <p:cTn display="0" masterRel="sameClick">
                                          <p:stCondLst>
                                            <p:cond evt="begin" delay="0">
                                              <p:tn val="10"/>
                                            </p:cond>
                                          </p:stCondLst>
                                          <p:endCondLst>
                                            <p:cond evt="onStopAudio" delay="0">
                                              <p:tgtEl>
                                                <p:sldTgt/>
                                              </p:tgtEl>
                                            </p:cond>
                                          </p:endCondLst>
                                        </p:cTn>
                                        <p:tgtEl>
                                          <p:sndTgt r:embed="rId5" name="click.wav"/>
                                        </p:tgtEl>
                                      </p:cMediaNode>
                                    </p:audio>
                                  </p:sub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65898"/>
                                        </p:tgtEl>
                                        <p:attrNameLst>
                                          <p:attrName>style.visibility</p:attrName>
                                        </p:attrNameLst>
                                      </p:cBhvr>
                                      <p:to>
                                        <p:strVal val="visible"/>
                                      </p:to>
                                    </p:set>
                                    <p:animEffect transition="in" filter="fade">
                                      <p:cBhvr>
                                        <p:cTn id="16" dur="1000"/>
                                        <p:tgtEl>
                                          <p:spTgt spid="165898"/>
                                        </p:tgtEl>
                                      </p:cBhvr>
                                    </p:animEffect>
                                  </p:childTnLst>
                                  <p:subTnLst>
                                    <p:set>
                                      <p:cBhvr override="childStyle">
                                        <p:cTn dur="1" fill="hold" display="0" masterRel="sameClick" afterEffect="1">
                                          <p:stCondLst>
                                            <p:cond evt="end" delay="0">
                                              <p:tn val="14"/>
                                            </p:cond>
                                          </p:stCondLst>
                                        </p:cTn>
                                        <p:tgtEl>
                                          <p:spTgt spid="165898"/>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65896"/>
                                        </p:tgtEl>
                                        <p:attrNameLst>
                                          <p:attrName>style.visibility</p:attrName>
                                        </p:attrNameLst>
                                      </p:cBhvr>
                                      <p:to>
                                        <p:strVal val="visible"/>
                                      </p:to>
                                    </p:set>
                                    <p:animEffect transition="in" filter="fade">
                                      <p:cBhvr>
                                        <p:cTn id="20" dur="1000"/>
                                        <p:tgtEl>
                                          <p:spTgt spid="165896"/>
                                        </p:tgtEl>
                                      </p:cBhvr>
                                    </p:animEffect>
                                  </p:childTnLst>
                                  <p:subTnLst>
                                    <p:set>
                                      <p:cBhvr override="childStyle">
                                        <p:cTn dur="1" fill="hold" display="0" masterRel="sameClick" afterEffect="1">
                                          <p:stCondLst>
                                            <p:cond evt="end" delay="0">
                                              <p:tn val="18"/>
                                            </p:cond>
                                          </p:stCondLst>
                                        </p:cTn>
                                        <p:tgtEl>
                                          <p:spTgt spid="165896"/>
                                        </p:tgtEl>
                                        <p:attrNameLst>
                                          <p:attrName>style.visibility</p:attrName>
                                        </p:attrNameLst>
                                      </p:cBhvr>
                                      <p:to>
                                        <p:strVal val="hidden"/>
                                      </p:to>
                                    </p:set>
                                    <p:audio>
                                      <p:cMediaNode>
                                        <p:cTn display="0" masterRel="sameClick">
                                          <p:stCondLst>
                                            <p:cond evt="begin" delay="0">
                                              <p:tn val="18"/>
                                            </p:cond>
                                          </p:stCondLst>
                                          <p:endCondLst>
                                            <p:cond evt="onStopAudio" delay="0">
                                              <p:tgtEl>
                                                <p:sldTgt/>
                                              </p:tgtEl>
                                            </p:cond>
                                          </p:endCondLst>
                                        </p:cTn>
                                        <p:tgtEl>
                                          <p:sndTgt r:embed="rId5" name="click.wav"/>
                                        </p:tgtEl>
                                      </p:cMediaNode>
                                    </p:audio>
                                  </p:sub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65900"/>
                                        </p:tgtEl>
                                        <p:attrNameLst>
                                          <p:attrName>style.visibility</p:attrName>
                                        </p:attrNameLst>
                                      </p:cBhvr>
                                      <p:to>
                                        <p:strVal val="visible"/>
                                      </p:to>
                                    </p:set>
                                    <p:animEffect transition="in" filter="fade">
                                      <p:cBhvr>
                                        <p:cTn id="24" dur="1000"/>
                                        <p:tgtEl>
                                          <p:spTgt spid="165900"/>
                                        </p:tgtEl>
                                      </p:cBhvr>
                                    </p:animEffect>
                                  </p:childTnLst>
                                  <p:subTnLst>
                                    <p:set>
                                      <p:cBhvr override="childStyle">
                                        <p:cTn dur="1" fill="hold" display="0" masterRel="sameClick" afterEffect="1">
                                          <p:stCondLst>
                                            <p:cond evt="end" delay="0">
                                              <p:tn val="22"/>
                                            </p:cond>
                                          </p:stCondLst>
                                        </p:cTn>
                                        <p:tgtEl>
                                          <p:spTgt spid="165900"/>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5" name="click.wav"/>
                                        </p:tgtEl>
                                      </p:cMediaNode>
                                    </p:audio>
                                  </p:sub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165899"/>
                                        </p:tgtEl>
                                        <p:attrNameLst>
                                          <p:attrName>style.visibility</p:attrName>
                                        </p:attrNameLst>
                                      </p:cBhvr>
                                      <p:to>
                                        <p:strVal val="visible"/>
                                      </p:to>
                                    </p:set>
                                    <p:animEffect transition="in" filter="fade">
                                      <p:cBhvr>
                                        <p:cTn id="28" dur="1000"/>
                                        <p:tgtEl>
                                          <p:spTgt spid="165899"/>
                                        </p:tgtEl>
                                      </p:cBhvr>
                                    </p:animEffect>
                                  </p:childTnLst>
                                  <p:subTnLst>
                                    <p:set>
                                      <p:cBhvr override="childStyle">
                                        <p:cTn dur="1" fill="hold" display="0" masterRel="sameClick" afterEffect="1">
                                          <p:stCondLst>
                                            <p:cond evt="end" delay="0">
                                              <p:tn val="26"/>
                                            </p:cond>
                                          </p:stCondLst>
                                        </p:cTn>
                                        <p:tgtEl>
                                          <p:spTgt spid="165899"/>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165897"/>
                                        </p:tgtEl>
                                        <p:attrNameLst>
                                          <p:attrName>style.visibility</p:attrName>
                                        </p:attrNameLst>
                                      </p:cBhvr>
                                      <p:to>
                                        <p:strVal val="visible"/>
                                      </p:to>
                                    </p:set>
                                    <p:animEffect transition="in" filter="fade">
                                      <p:cBhvr>
                                        <p:cTn id="32" dur="1000"/>
                                        <p:tgtEl>
                                          <p:spTgt spid="165897"/>
                                        </p:tgtEl>
                                      </p:cBhvr>
                                    </p:animEffect>
                                  </p:childTnLst>
                                  <p:subTnLst>
                                    <p:set>
                                      <p:cBhvr override="childStyle">
                                        <p:cTn dur="1" fill="hold" display="0" masterRel="sameClick" afterEffect="1">
                                          <p:stCondLst>
                                            <p:cond evt="end" delay="0">
                                              <p:tn val="30"/>
                                            </p:cond>
                                          </p:stCondLst>
                                        </p:cTn>
                                        <p:tgtEl>
                                          <p:spTgt spid="165897"/>
                                        </p:tgtEl>
                                        <p:attrNameLst>
                                          <p:attrName>style.visibility</p:attrName>
                                        </p:attrNameLst>
                                      </p:cBhvr>
                                      <p:to>
                                        <p:strVal val="hidden"/>
                                      </p:to>
                                    </p:set>
                                    <p:audio>
                                      <p:cMediaNode>
                                        <p:cTn display="0" masterRel="sameClick">
                                          <p:stCondLst>
                                            <p:cond evt="begin" delay="0">
                                              <p:tn val="30"/>
                                            </p:cond>
                                          </p:stCondLst>
                                          <p:endCondLst>
                                            <p:cond evt="onStopAudio" delay="0">
                                              <p:tgtEl>
                                                <p:sldTgt/>
                                              </p:tgtEl>
                                            </p:cond>
                                          </p:endCondLst>
                                        </p:cTn>
                                        <p:tgtEl>
                                          <p:sndTgt r:embed="rId5" name="click.wav"/>
                                        </p:tgtEl>
                                      </p:cMediaNode>
                                    </p:audio>
                                  </p:sub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165895"/>
                                        </p:tgtEl>
                                        <p:attrNameLst>
                                          <p:attrName>style.visibility</p:attrName>
                                        </p:attrNameLst>
                                      </p:cBhvr>
                                      <p:to>
                                        <p:strVal val="visible"/>
                                      </p:to>
                                    </p:set>
                                    <p:animEffect transition="in" filter="fade">
                                      <p:cBhvr>
                                        <p:cTn id="36" dur="1000"/>
                                        <p:tgtEl>
                                          <p:spTgt spid="165895"/>
                                        </p:tgtEl>
                                      </p:cBhvr>
                                    </p:animEffect>
                                  </p:childTnLst>
                                  <p:subTnLst>
                                    <p:set>
                                      <p:cBhvr override="childStyle">
                                        <p:cTn dur="1" fill="hold" display="0" masterRel="sameClick" afterEffect="1">
                                          <p:stCondLst>
                                            <p:cond evt="end" delay="0">
                                              <p:tn val="34"/>
                                            </p:cond>
                                          </p:stCondLst>
                                        </p:cTn>
                                        <p:tgtEl>
                                          <p:spTgt spid="165895"/>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5" name="click.wav"/>
                                        </p:tgtEl>
                                      </p:cMediaNode>
                                    </p:audio>
                                  </p:subTnLst>
                                </p:cTn>
                              </p:par>
                            </p:childTnLst>
                          </p:cTn>
                        </p:par>
                        <p:par>
                          <p:cTn id="37" fill="hold">
                            <p:stCondLst>
                              <p:cond delay="8000"/>
                            </p:stCondLst>
                            <p:childTnLst>
                              <p:par>
                                <p:cTn id="38" presetID="10" presetClass="entr" presetSubtype="0" fill="hold" grpId="0" nodeType="afterEffect">
                                  <p:stCondLst>
                                    <p:cond delay="0"/>
                                  </p:stCondLst>
                                  <p:childTnLst>
                                    <p:set>
                                      <p:cBhvr>
                                        <p:cTn id="39" dur="1" fill="hold">
                                          <p:stCondLst>
                                            <p:cond delay="0"/>
                                          </p:stCondLst>
                                        </p:cTn>
                                        <p:tgtEl>
                                          <p:spTgt spid="165893"/>
                                        </p:tgtEl>
                                        <p:attrNameLst>
                                          <p:attrName>style.visibility</p:attrName>
                                        </p:attrNameLst>
                                      </p:cBhvr>
                                      <p:to>
                                        <p:strVal val="visible"/>
                                      </p:to>
                                    </p:set>
                                    <p:animEffect transition="in" filter="fade">
                                      <p:cBhvr>
                                        <p:cTn id="40" dur="1000"/>
                                        <p:tgtEl>
                                          <p:spTgt spid="165893"/>
                                        </p:tgtEl>
                                      </p:cBhvr>
                                    </p:animEffect>
                                  </p:childTnLst>
                                  <p:subTnLst>
                                    <p:set>
                                      <p:cBhvr override="childStyle">
                                        <p:cTn dur="1" fill="hold" display="0" masterRel="sameClick" afterEffect="1">
                                          <p:stCondLst>
                                            <p:cond evt="end" delay="0">
                                              <p:tn val="38"/>
                                            </p:cond>
                                          </p:stCondLst>
                                        </p:cTn>
                                        <p:tgtEl>
                                          <p:spTgt spid="165893"/>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5" name="click.wav"/>
                                        </p:tgtEl>
                                      </p:cMediaNode>
                                    </p:audio>
                                  </p:subTnLst>
                                </p:cTn>
                              </p:par>
                            </p:childTnLst>
                          </p:cTn>
                        </p:par>
                        <p:par>
                          <p:cTn id="41" fill="hold">
                            <p:stCondLst>
                              <p:cond delay="9000"/>
                            </p:stCondLst>
                            <p:childTnLst>
                              <p:par>
                                <p:cTn id="42" presetID="10" presetClass="entr" presetSubtype="0" fill="hold" grpId="0" nodeType="afterEffect">
                                  <p:stCondLst>
                                    <p:cond delay="0"/>
                                  </p:stCondLst>
                                  <p:childTnLst>
                                    <p:set>
                                      <p:cBhvr>
                                        <p:cTn id="43" dur="1" fill="hold">
                                          <p:stCondLst>
                                            <p:cond delay="0"/>
                                          </p:stCondLst>
                                        </p:cTn>
                                        <p:tgtEl>
                                          <p:spTgt spid="165892"/>
                                        </p:tgtEl>
                                        <p:attrNameLst>
                                          <p:attrName>style.visibility</p:attrName>
                                        </p:attrNameLst>
                                      </p:cBhvr>
                                      <p:to>
                                        <p:strVal val="visible"/>
                                      </p:to>
                                    </p:set>
                                    <p:animEffect transition="in" filter="fade">
                                      <p:cBhvr>
                                        <p:cTn id="44" dur="1000"/>
                                        <p:tgtEl>
                                          <p:spTgt spid="165892"/>
                                        </p:tgtEl>
                                      </p:cBhvr>
                                    </p:animEffect>
                                  </p:childTnLst>
                                  <p:subTnLst>
                                    <p:set>
                                      <p:cBhvr override="childStyle">
                                        <p:cTn dur="1" fill="hold" display="0" masterRel="sameClick" afterEffect="1">
                                          <p:stCondLst>
                                            <p:cond evt="end" delay="0">
                                              <p:tn val="42"/>
                                            </p:cond>
                                          </p:stCondLst>
                                        </p:cTn>
                                        <p:tgtEl>
                                          <p:spTgt spid="165892"/>
                                        </p:tgtEl>
                                        <p:attrNameLst>
                                          <p:attrName>style.visibility</p:attrName>
                                        </p:attrNameLst>
                                      </p:cBhvr>
                                      <p:to>
                                        <p:strVal val="hidden"/>
                                      </p:to>
                                    </p:set>
                                    <p:audio>
                                      <p:cMediaNode>
                                        <p:cTn display="0" masterRel="sameClick">
                                          <p:stCondLst>
                                            <p:cond evt="begin" delay="0">
                                              <p:tn val="42"/>
                                            </p:cond>
                                          </p:stCondLst>
                                          <p:endCondLst>
                                            <p:cond evt="onStopAudio" delay="0">
                                              <p:tgtEl>
                                                <p:sldTgt/>
                                              </p:tgtEl>
                                            </p:cond>
                                          </p:endCondLst>
                                        </p:cTn>
                                        <p:tgtEl>
                                          <p:sndTgt r:embed="rId5" name="click.wav"/>
                                        </p:tgtEl>
                                      </p:cMediaNode>
                                    </p:audio>
                                  </p:subTnLst>
                                </p:cTn>
                              </p:par>
                            </p:childTnLst>
                          </p:cTn>
                        </p:par>
                        <p:par>
                          <p:cTn id="45" fill="hold">
                            <p:stCondLst>
                              <p:cond delay="10000"/>
                            </p:stCondLst>
                            <p:childTnLst>
                              <p:par>
                                <p:cTn id="46" presetID="10" presetClass="entr" presetSubtype="0" fill="hold" grpId="0" nodeType="afterEffect">
                                  <p:stCondLst>
                                    <p:cond delay="0"/>
                                  </p:stCondLst>
                                  <p:childTnLst>
                                    <p:set>
                                      <p:cBhvr>
                                        <p:cTn id="47" dur="1" fill="hold">
                                          <p:stCondLst>
                                            <p:cond delay="0"/>
                                          </p:stCondLst>
                                        </p:cTn>
                                        <p:tgtEl>
                                          <p:spTgt spid="165901"/>
                                        </p:tgtEl>
                                        <p:attrNameLst>
                                          <p:attrName>style.visibility</p:attrName>
                                        </p:attrNameLst>
                                      </p:cBhvr>
                                      <p:to>
                                        <p:strVal val="visible"/>
                                      </p:to>
                                    </p:set>
                                    <p:animEffect transition="in" filter="fade">
                                      <p:cBhvr>
                                        <p:cTn id="48" dur="1000"/>
                                        <p:tgtEl>
                                          <p:spTgt spid="165901"/>
                                        </p:tgtEl>
                                      </p:cBhvr>
                                    </p:animEffect>
                                  </p:childTnLst>
                                  <p:subTnLst>
                                    <p:set>
                                      <p:cBhvr override="childStyle">
                                        <p:cTn dur="1" fill="hold" display="0" masterRel="sameClick" afterEffect="1">
                                          <p:stCondLst>
                                            <p:cond evt="end" delay="0">
                                              <p:tn val="46"/>
                                            </p:cond>
                                          </p:stCondLst>
                                        </p:cTn>
                                        <p:tgtEl>
                                          <p:spTgt spid="165901"/>
                                        </p:tgtEl>
                                        <p:attrNameLst>
                                          <p:attrName>style.visibility</p:attrName>
                                        </p:attrNameLst>
                                      </p:cBhvr>
                                      <p:to>
                                        <p:strVal val="hidden"/>
                                      </p:to>
                                    </p:se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childTnLst>
                          </p:cTn>
                        </p:par>
                        <p:par>
                          <p:cTn id="49" fill="hold">
                            <p:stCondLst>
                              <p:cond delay="11000"/>
                            </p:stCondLst>
                            <p:childTnLst>
                              <p:par>
                                <p:cTn id="50" presetID="10" presetClass="entr" presetSubtype="0" fill="hold" grpId="0" nodeType="afterEffect">
                                  <p:stCondLst>
                                    <p:cond delay="0"/>
                                  </p:stCondLst>
                                  <p:childTnLst>
                                    <p:set>
                                      <p:cBhvr>
                                        <p:cTn id="51" dur="1" fill="hold">
                                          <p:stCondLst>
                                            <p:cond delay="0"/>
                                          </p:stCondLst>
                                        </p:cTn>
                                        <p:tgtEl>
                                          <p:spTgt spid="165891"/>
                                        </p:tgtEl>
                                        <p:attrNameLst>
                                          <p:attrName>style.visibility</p:attrName>
                                        </p:attrNameLst>
                                      </p:cBhvr>
                                      <p:to>
                                        <p:strVal val="visible"/>
                                      </p:to>
                                    </p:set>
                                    <p:animEffect transition="in" filter="fade">
                                      <p:cBhvr>
                                        <p:cTn id="52" dur="100"/>
                                        <p:tgtEl>
                                          <p:spTgt spid="165891"/>
                                        </p:tgtEl>
                                      </p:cBhvr>
                                    </p:animEffect>
                                  </p:childTnLst>
                                  <p:subTnLst>
                                    <p:audio>
                                      <p:cMediaNode>
                                        <p:cTn display="0" masterRel="sameClick">
                                          <p:stCondLst>
                                            <p:cond evt="begin" delay="0">
                                              <p:tn val="50"/>
                                            </p:cond>
                                          </p:stCondLst>
                                          <p:endCondLst>
                                            <p:cond evt="onStopAudio" delay="0">
                                              <p:tgtEl>
                                                <p:sldTgt/>
                                              </p:tgtEl>
                                            </p:cond>
                                          </p:endCondLst>
                                        </p:cTn>
                                        <p:tgtEl>
                                          <p:sndTgt r:embed="rId6" name="chimes.wav"/>
                                        </p:tgtEl>
                                      </p:cMediaNode>
                                    </p:audio>
                                  </p:subTnLst>
                                </p:cTn>
                              </p:par>
                            </p:childTnLst>
                          </p:cTn>
                        </p:par>
                        <p:par>
                          <p:cTn id="53" fill="hold">
                            <p:stCondLst>
                              <p:cond delay="11500"/>
                            </p:stCondLst>
                            <p:childTnLst>
                              <p:par>
                                <p:cTn id="54" presetID="1" presetClass="mediacall" presetSubtype="0" fill="hold" nodeType="afterEffect">
                                  <p:stCondLst>
                                    <p:cond delay="0"/>
                                  </p:stCondLst>
                                  <p:childTnLst>
                                    <p:cmd type="call" cmd="playFrom(0.0)">
                                      <p:cBhvr>
                                        <p:cTn id="55" dur="4745" fill="hold"/>
                                        <p:tgtEl>
                                          <p:spTgt spid="165909"/>
                                        </p:tgtEl>
                                      </p:cBhvr>
                                    </p:cmd>
                                  </p:childTnLst>
                                </p:cTn>
                              </p:par>
                            </p:childTnLst>
                          </p:cTn>
                        </p:par>
                        <p:par>
                          <p:cTn id="56" fill="hold">
                            <p:stCondLst>
                              <p:cond delay="16500"/>
                            </p:stCondLst>
                            <p:childTnLst>
                              <p:par>
                                <p:cTn id="57" presetID="6" presetClass="entr" presetSubtype="32" fill="hold" nodeType="afterEffect">
                                  <p:stCondLst>
                                    <p:cond delay="0"/>
                                  </p:stCondLst>
                                  <p:childTnLst>
                                    <p:set>
                                      <p:cBhvr>
                                        <p:cTn id="58" dur="1" fill="hold">
                                          <p:stCondLst>
                                            <p:cond delay="0"/>
                                          </p:stCondLst>
                                        </p:cTn>
                                        <p:tgtEl>
                                          <p:spTgt spid="12304"/>
                                        </p:tgtEl>
                                        <p:attrNameLst>
                                          <p:attrName>style.visibility</p:attrName>
                                        </p:attrNameLst>
                                      </p:cBhvr>
                                      <p:to>
                                        <p:strVal val="visible"/>
                                      </p:to>
                                    </p:set>
                                    <p:animEffect transition="in" filter="circle(out)">
                                      <p:cBhvr>
                                        <p:cTn id="59" dur="1000"/>
                                        <p:tgtEl>
                                          <p:spTgt spid="12304"/>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198663"/>
                                        </p:tgtEl>
                                        <p:attrNameLst>
                                          <p:attrName>style.visibility</p:attrName>
                                        </p:attrNameLst>
                                      </p:cBhvr>
                                      <p:to>
                                        <p:strVal val="visible"/>
                                      </p:to>
                                    </p:set>
                                    <p:animEffect transition="in" filter="box(in)">
                                      <p:cBhvr>
                                        <p:cTn id="64" dur="500"/>
                                        <p:tgtEl>
                                          <p:spTgt spid="198663"/>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65916"/>
                                        </p:tgtEl>
                                        <p:attrNameLst>
                                          <p:attrName>style.visibility</p:attrName>
                                        </p:attrNameLst>
                                      </p:cBhvr>
                                      <p:to>
                                        <p:strVal val="visible"/>
                                      </p:to>
                                    </p:set>
                                    <p:anim calcmode="lin" valueType="num">
                                      <p:cBhvr additive="base">
                                        <p:cTn id="69" dur="500" fill="hold"/>
                                        <p:tgtEl>
                                          <p:spTgt spid="165916"/>
                                        </p:tgtEl>
                                        <p:attrNameLst>
                                          <p:attrName>ppt_x</p:attrName>
                                        </p:attrNameLst>
                                      </p:cBhvr>
                                      <p:tavLst>
                                        <p:tav tm="0">
                                          <p:val>
                                            <p:strVal val="#ppt_x"/>
                                          </p:val>
                                        </p:tav>
                                        <p:tav tm="100000">
                                          <p:val>
                                            <p:strVal val="#ppt_x"/>
                                          </p:val>
                                        </p:tav>
                                      </p:tavLst>
                                    </p:anim>
                                    <p:anim calcmode="lin" valueType="num">
                                      <p:cBhvr additive="base">
                                        <p:cTn id="70" dur="500" fill="hold"/>
                                        <p:tgtEl>
                                          <p:spTgt spid="1659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71" fill="hold" display="0">
                  <p:stCondLst>
                    <p:cond delay="indefinite"/>
                  </p:stCondLst>
                  <p:endCondLst>
                    <p:cond evt="onNext" delay="0">
                      <p:tgtEl>
                        <p:sldTgt/>
                      </p:tgtEl>
                    </p:cond>
                    <p:cond evt="onPrev" delay="0">
                      <p:tgtEl>
                        <p:sldTgt/>
                      </p:tgtEl>
                    </p:cond>
                    <p:cond evt="onStopAudio" delay="0">
                      <p:tgtEl>
                        <p:sldTgt/>
                      </p:tgtEl>
                    </p:cond>
                  </p:endCondLst>
                </p:cTn>
                <p:tgtEl>
                  <p:spTgt spid="165909"/>
                </p:tgtEl>
              </p:cMediaNode>
            </p:audio>
          </p:childTnLst>
        </p:cTn>
      </p:par>
    </p:tnLst>
    <p:bldLst>
      <p:bldP spid="165891" grpId="0"/>
      <p:bldP spid="165892" grpId="0"/>
      <p:bldP spid="165893" grpId="0"/>
      <p:bldP spid="165894" grpId="0"/>
      <p:bldP spid="165895" grpId="0"/>
      <p:bldP spid="165896" grpId="0"/>
      <p:bldP spid="165897" grpId="0"/>
      <p:bldP spid="165898" grpId="0"/>
      <p:bldP spid="165899" grpId="0"/>
      <p:bldP spid="165900" grpId="0"/>
      <p:bldP spid="165901" grpId="0"/>
      <p:bldP spid="19866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3476" name="WordArt 4"/>
          <p:cNvSpPr>
            <a:spLocks noChangeArrowheads="1" noChangeShapeType="1" noTextEdit="1"/>
          </p:cNvSpPr>
          <p:nvPr/>
        </p:nvSpPr>
        <p:spPr bwMode="auto">
          <a:xfrm>
            <a:off x="0" y="381000"/>
            <a:ext cx="3733800" cy="2057400"/>
          </a:xfrm>
          <a:prstGeom prst="rect">
            <a:avLst/>
          </a:prstGeom>
        </p:spPr>
        <p:txBody>
          <a:bodyPr wrap="none" numCol="1" fromWordArt="1">
            <a:prstTxWarp prst="textArchUpPour">
              <a:avLst>
                <a:gd name="adj1" fmla="val 9080276"/>
                <a:gd name="adj2" fmla="val 60472"/>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50" normalizeH="0" baseline="0" noProof="0" dirty="0" err="1">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Kỉ</a:t>
            </a:r>
            <a:r>
              <a:rPr kumimoji="0" lang="en-US" sz="3600" b="1" i="0" u="none" strike="noStrike" kern="10" cap="none" spc="50" normalizeH="0" baseline="0" noProof="0" dirty="0">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 </a:t>
            </a:r>
            <a:r>
              <a:rPr kumimoji="0" lang="en-US" sz="3600" b="1" i="0" u="none" strike="noStrike" kern="10" cap="none" spc="50" normalizeH="0" baseline="0" noProof="0" dirty="0" err="1">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niệm</a:t>
            </a:r>
            <a:r>
              <a:rPr kumimoji="0" lang="en-US" sz="3600" b="1" i="0" u="none" strike="noStrike" kern="10" cap="none" spc="50" normalizeH="0" baseline="0" noProof="0" dirty="0">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 </a:t>
            </a:r>
            <a:r>
              <a:rPr kumimoji="0" lang="en-US" sz="3600" b="1" i="0" u="none" strike="noStrike" kern="10" cap="none" spc="50" normalizeH="0" baseline="0" noProof="0" dirty="0" err="1">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ngày</a:t>
            </a:r>
            <a:r>
              <a:rPr kumimoji="0" lang="en-US" sz="3600" b="1" i="0" u="none" strike="noStrike" kern="10" cap="none" spc="50" normalizeH="0" baseline="0" noProof="0" dirty="0">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 </a:t>
            </a:r>
            <a:r>
              <a:rPr kumimoji="0" lang="en-US" sz="3600" b="1" i="0" u="none" strike="noStrike" kern="10" cap="none" spc="50" normalizeH="0" baseline="0" noProof="0" dirty="0" err="1">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thành</a:t>
            </a:r>
            <a:r>
              <a:rPr kumimoji="0" lang="en-US" sz="3600" b="1" i="0" u="none" strike="noStrike" kern="10" cap="none" spc="50" normalizeH="0" baseline="0" noProof="0" dirty="0">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 </a:t>
            </a:r>
            <a:r>
              <a:rPr kumimoji="0" lang="en-US" sz="3600" b="1" i="0" u="none" strike="noStrike" kern="10" cap="none" spc="50" normalizeH="0" baseline="0" noProof="0" dirty="0" err="1">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lập</a:t>
            </a:r>
            <a:r>
              <a:rPr kumimoji="0" lang="en-US" sz="3600" b="1" i="0" u="none" strike="noStrike" kern="10" cap="none" spc="50" normalizeH="0" baseline="0" noProof="0" dirty="0">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 </a:t>
            </a:r>
            <a:r>
              <a:rPr kumimoji="0" lang="en-US" sz="3600" b="1" i="0" u="none" strike="noStrike" kern="10" cap="none" spc="50" normalizeH="0" baseline="0" noProof="0" dirty="0" err="1">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hội</a:t>
            </a:r>
            <a:r>
              <a:rPr kumimoji="0" lang="en-US" sz="3600" b="1" i="0" u="none" strike="noStrike" kern="10" cap="none" spc="50" normalizeH="0" baseline="0" noProof="0" dirty="0">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 </a:t>
            </a:r>
            <a:r>
              <a:rPr kumimoji="0" lang="en-US" sz="3600" b="1" i="0" u="none" strike="noStrike" kern="10" cap="none" spc="50" normalizeH="0" baseline="0" noProof="0" dirty="0" err="1">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liên</a:t>
            </a:r>
            <a:r>
              <a:rPr kumimoji="0" lang="en-US" sz="3600" b="1" i="0" u="none" strike="noStrike" kern="10" cap="none" spc="50" normalizeH="0" baseline="0" noProof="0" dirty="0">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 </a:t>
            </a:r>
            <a:r>
              <a:rPr kumimoji="0" lang="en-US" sz="3600" b="1" i="0" u="none" strike="noStrike" kern="10" cap="none" spc="50" normalizeH="0" baseline="0" noProof="0" dirty="0" err="1">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hiệp</a:t>
            </a:r>
            <a:r>
              <a:rPr kumimoji="0" lang="en-US" sz="3600" b="1" i="0" u="none" strike="noStrike" kern="10" cap="none" spc="50" normalizeH="0" baseline="0" noProof="0" dirty="0">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 </a:t>
            </a:r>
            <a:r>
              <a:rPr kumimoji="0" lang="en-US" sz="3600" b="1" i="0" u="none" strike="noStrike" kern="10" cap="none" spc="50" normalizeH="0" baseline="0" noProof="0" dirty="0" err="1">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phụ</a:t>
            </a:r>
            <a:r>
              <a:rPr kumimoji="0" lang="en-US" sz="3600" b="1" i="0" u="none" strike="noStrike" kern="10" cap="none" spc="50" normalizeH="0" baseline="0" noProof="0" dirty="0">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 </a:t>
            </a:r>
            <a:r>
              <a:rPr kumimoji="0" lang="en-US" sz="3600" b="1" i="0" u="none" strike="noStrike" kern="10" cap="none" spc="50" normalizeH="0" baseline="0" noProof="0" dirty="0" err="1">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nữ</a:t>
            </a:r>
            <a:r>
              <a:rPr kumimoji="0" lang="en-US" sz="3600" b="1" i="0" u="none" strike="noStrike" kern="10" cap="none" spc="50" normalizeH="0" baseline="0" noProof="0" dirty="0">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 </a:t>
            </a:r>
            <a:r>
              <a:rPr kumimoji="0" lang="en-US" sz="3600" b="1" i="0" u="none" strike="noStrike" kern="10" cap="none" spc="50" normalizeH="0" baseline="0" noProof="0" dirty="0" err="1">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Việt</a:t>
            </a:r>
            <a:r>
              <a:rPr kumimoji="0" lang="en-US" sz="3600" b="1" i="0" u="none" strike="noStrike" kern="10" cap="none" spc="50" normalizeH="0" baseline="0" noProof="0" dirty="0">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 Nam</a:t>
            </a:r>
            <a:endParaRPr kumimoji="0" lang="en-US" sz="3600" b="1" i="0" u="none" strike="noStrike" kern="10" cap="none" spc="50" normalizeH="0" baseline="0" noProof="0" dirty="0">
              <a:ln w="11430">
                <a:solidFill>
                  <a:srgbClr val="FF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endParaRPr>
          </a:p>
        </p:txBody>
      </p:sp>
      <p:sp>
        <p:nvSpPr>
          <p:cNvPr id="6147" name="WordArt 5"/>
          <p:cNvSpPr>
            <a:spLocks noTextEdit="1"/>
          </p:cNvSpPr>
          <p:nvPr/>
        </p:nvSpPr>
        <p:spPr>
          <a:xfrm>
            <a:off x="1524000" y="1066800"/>
            <a:ext cx="914400" cy="831850"/>
          </a:xfrm>
          <a:prstGeom prst="rect">
            <a:avLst/>
          </a:prstGeom>
        </p:spPr>
        <p:txBody>
          <a:bodyPr wrap="none" fromWordArt="1">
            <a:prstTxWarp prst="textDeflateBottom">
              <a:avLst>
                <a:gd name="adj" fmla="val 90838"/>
              </a:avLst>
            </a:prstTxWarp>
            <a:normAutofit/>
            <a:scene3d>
              <a:camera prst="legacyPerspectiveFront">
                <a:rot lat="19800000" lon="19440000" rev="0"/>
              </a:camera>
              <a:lightRig rig="legacyNormal2" dir="t"/>
            </a:scene3d>
            <a:sp3d extrusionH="354000" prstMaterial="legacyMatte">
              <a:extrusionClr>
                <a:srgbClr val="939676"/>
              </a:extrusionClr>
            </a:sp3d>
          </a:bodyPr>
          <a:p>
            <a:pPr algn="ctr"/>
            <a:r>
              <a:rPr lang="en-US" sz="3600">
                <a:gradFill rotWithShape="1">
                  <a:gsLst>
                    <a:gs pos="0">
                      <a:srgbClr val="E6DCAC">
                        <a:alpha val="100000"/>
                      </a:srgbClr>
                    </a:gs>
                    <a:gs pos="12000">
                      <a:srgbClr val="E6D78A">
                        <a:alpha val="100000"/>
                      </a:srgbClr>
                    </a:gs>
                    <a:gs pos="30000">
                      <a:srgbClr val="C7AC4C">
                        <a:alpha val="100000"/>
                      </a:srgbClr>
                    </a:gs>
                    <a:gs pos="45000">
                      <a:srgbClr val="E6D78A">
                        <a:alpha val="100000"/>
                      </a:srgbClr>
                    </a:gs>
                    <a:gs pos="77000">
                      <a:srgbClr val="C7AC4C">
                        <a:alpha val="100000"/>
                      </a:srgbClr>
                    </a:gs>
                    <a:gs pos="100000">
                      <a:srgbClr val="E6DCAC">
                        <a:alpha val="100000"/>
                      </a:srgbClr>
                    </a:gs>
                  </a:gsLst>
                  <a:lin ang="2700000" scaled="1"/>
                  <a:tileRect/>
                </a:gradFill>
                <a:latin typeface="Impact" panose="020B0806030902050204" charset="0"/>
                <a:ea typeface="Impact" panose="020B0806030902050204" charset="0"/>
              </a:rPr>
              <a:t>20.10</a:t>
            </a:r>
            <a:endParaRPr lang="en-US" sz="3600">
              <a:gradFill rotWithShape="1">
                <a:gsLst>
                  <a:gs pos="0">
                    <a:srgbClr val="E6DCAC">
                      <a:alpha val="100000"/>
                    </a:srgbClr>
                  </a:gs>
                  <a:gs pos="12000">
                    <a:srgbClr val="E6D78A">
                      <a:alpha val="100000"/>
                    </a:srgbClr>
                  </a:gs>
                  <a:gs pos="30000">
                    <a:srgbClr val="C7AC4C">
                      <a:alpha val="100000"/>
                    </a:srgbClr>
                  </a:gs>
                  <a:gs pos="45000">
                    <a:srgbClr val="E6D78A">
                      <a:alpha val="100000"/>
                    </a:srgbClr>
                  </a:gs>
                  <a:gs pos="77000">
                    <a:srgbClr val="C7AC4C">
                      <a:alpha val="100000"/>
                    </a:srgbClr>
                  </a:gs>
                  <a:gs pos="100000">
                    <a:srgbClr val="E6DCAC">
                      <a:alpha val="100000"/>
                    </a:srgbClr>
                  </a:gs>
                </a:gsLst>
                <a:lin ang="2700000" scaled="1"/>
                <a:tileRect/>
              </a:gradFill>
              <a:latin typeface="Impact" panose="020B0806030902050204" charset="0"/>
              <a:ea typeface="Impact" panose="020B0806030902050204" charset="0"/>
            </a:endParaRPr>
          </a:p>
        </p:txBody>
      </p:sp>
      <p:pic>
        <p:nvPicPr>
          <p:cNvPr id="233480" name="Khuc hat chim son ca - Van Anh [NCT 57633893469387881250].mp3">
            <a:hlinkClick r:id="" action="ppaction://media"/>
          </p:cNvPr>
          <p:cNvPicPr>
            <a:picLocks noRot="1" noChangeAspect="1"/>
          </p:cNvPicPr>
          <p:nvPr>
            <a:audioFile r:link="rId1"/>
            <p:extLst>
              <p:ext uri="{DAA4B4D4-6D71-4841-9C94-3DE7FCFB9230}">
                <p14:media xmlns:p14="http://schemas.microsoft.com/office/powerpoint/2010/main" r:link="rId2"/>
              </p:ext>
            </p:extLst>
          </p:nvPr>
        </p:nvPicPr>
        <p:blipFill>
          <a:blip r:embed="rId3"/>
          <a:stretch>
            <a:fillRect/>
          </a:stretch>
        </p:blipFill>
        <p:spPr>
          <a:xfrm>
            <a:off x="457200" y="6248400"/>
            <a:ext cx="304800" cy="304800"/>
          </a:xfrm>
          <a:prstGeom prst="rect">
            <a:avLst/>
          </a:prstGeom>
          <a:noFill/>
          <a:ln w="9525">
            <a:noFill/>
          </a:ln>
        </p:spPr>
      </p:pic>
      <p:pic>
        <p:nvPicPr>
          <p:cNvPr id="6149" name="Picture 12"/>
          <p:cNvPicPr>
            <a:picLocks noChangeAspect="1"/>
          </p:cNvPicPr>
          <p:nvPr/>
        </p:nvPicPr>
        <p:blipFill>
          <a:blip r:embed="rId4"/>
          <a:stretch>
            <a:fillRect/>
          </a:stretch>
        </p:blipFill>
        <p:spPr>
          <a:xfrm>
            <a:off x="-1447800" y="18592800"/>
            <a:ext cx="6475413" cy="4800600"/>
          </a:xfrm>
          <a:prstGeom prst="rect">
            <a:avLst/>
          </a:prstGeom>
          <a:noFill/>
          <a:ln w="9525">
            <a:noFill/>
          </a:ln>
        </p:spPr>
      </p:pic>
      <p:pic>
        <p:nvPicPr>
          <p:cNvPr id="233485" name="Picture 13" descr="C:\Users\Administrator\Desktop\anh 2010\ANH20.10\59656521.jpg"/>
          <p:cNvPicPr>
            <a:picLocks noChangeAspect="1" noChangeArrowheads="1"/>
          </p:cNvPicPr>
          <p:nvPr/>
        </p:nvPicPr>
        <p:blipFill>
          <a:blip r:embed="rId5"/>
          <a:srcRect/>
          <a:stretch>
            <a:fillRect/>
          </a:stretch>
        </p:blipFill>
        <p:spPr bwMode="auto">
          <a:xfrm>
            <a:off x="228600" y="2438400"/>
            <a:ext cx="333375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ounded Rectangle 17"/>
          <p:cNvSpPr/>
          <p:nvPr/>
        </p:nvSpPr>
        <p:spPr bwMode="auto">
          <a:xfrm>
            <a:off x="228600" y="5791200"/>
            <a:ext cx="3276600" cy="914400"/>
          </a:xfrm>
          <a:prstGeom prst="roundRect">
            <a:avLst/>
          </a:prstGeom>
          <a:solidFill>
            <a:srgbClr val="FF00FF"/>
          </a:soli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8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19" name="TextBox 18"/>
          <p:cNvSpPr txBox="1"/>
          <p:nvPr/>
        </p:nvSpPr>
        <p:spPr>
          <a:xfrm>
            <a:off x="609600" y="5791200"/>
            <a:ext cx="2971800" cy="76944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R="0" defTabSz="914400">
              <a:buClrTx/>
              <a:buSzTx/>
              <a:buFontTx/>
              <a:buNone/>
              <a:defRPr/>
            </a:pPr>
            <a:r>
              <a:rPr kumimoji="0" lang="en-US" sz="4400" b="1" kern="1200" cap="none" spc="50" normalizeH="0" baseline="0" noProof="0" dirty="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Tifani HeavyH" pitchFamily="34" charset="0"/>
                <a:ea typeface="+mn-ea"/>
                <a:cs typeface="+mn-cs"/>
              </a:rPr>
              <a:t>20 - 10</a:t>
            </a:r>
            <a:endParaRPr kumimoji="0" lang="en-US" sz="4400" b="1" kern="1200" cap="none" spc="50" normalizeH="0" baseline="0" noProof="0" dirty="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Tifani HeavyH" pitchFamily="34" charset="0"/>
              <a:ea typeface="+mn-ea"/>
              <a:cs typeface="+mn-cs"/>
            </a:endParaRPr>
          </a:p>
        </p:txBody>
      </p:sp>
      <p:sp>
        <p:nvSpPr>
          <p:cNvPr id="6153" name="WordArt 13"/>
          <p:cNvSpPr>
            <a:spLocks noTextEdit="1"/>
          </p:cNvSpPr>
          <p:nvPr/>
        </p:nvSpPr>
        <p:spPr>
          <a:xfrm>
            <a:off x="4662488" y="100013"/>
            <a:ext cx="3276600" cy="1371600"/>
          </a:xfrm>
          <a:prstGeom prst="rect">
            <a:avLst/>
          </a:prstGeom>
        </p:spPr>
        <p:txBody>
          <a:bodyPr wrap="none" fromWordArt="1">
            <a:prstTxWarp prst="textPlain">
              <a:avLst>
                <a:gd name="adj" fmla="val 50000"/>
              </a:avLst>
            </a:prstTxWarp>
            <a:normAutofit fontScale="90000" lnSpcReduction="20000"/>
          </a:bodyPr>
          <a:p>
            <a:pPr algn="ctr"/>
            <a:r>
              <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CÔNG ĐOÀN</a:t>
            </a:r>
            <a:endPar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a:r>
              <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TRƯỜNG THCS ..................</a:t>
            </a:r>
            <a:endPar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a:r>
              <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 </a:t>
            </a:r>
            <a:endPar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pic>
        <p:nvPicPr>
          <p:cNvPr id="6154" name="Picture 15" descr="10636113_540032839476467_53876842907058426_n"/>
          <p:cNvPicPr>
            <a:picLocks noChangeAspect="1"/>
          </p:cNvPicPr>
          <p:nvPr/>
        </p:nvPicPr>
        <p:blipFill>
          <a:blip r:embed="rId6"/>
          <a:stretch>
            <a:fillRect/>
          </a:stretch>
        </p:blipFill>
        <p:spPr>
          <a:xfrm>
            <a:off x="3581400" y="1219200"/>
            <a:ext cx="5562600" cy="5638800"/>
          </a:xfrm>
          <a:prstGeom prst="rect">
            <a:avLst/>
          </a:prstGeom>
          <a:noFill/>
          <a:ln w="9525">
            <a:noFill/>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3480"/>
                                        </p:tgtEl>
                                      </p:cBhvr>
                                    </p:cmd>
                                  </p:childTnLst>
                                </p:cTn>
                              </p:par>
                              <p:par>
                                <p:cTn id="7" presetID="23" presetClass="entr" presetSubtype="16" fill="hold" nodeType="withEffect">
                                  <p:stCondLst>
                                    <p:cond delay="0"/>
                                  </p:stCondLst>
                                  <p:childTnLst>
                                    <p:set>
                                      <p:cBhvr>
                                        <p:cTn id="8" dur="1" fill="hold">
                                          <p:stCondLst>
                                            <p:cond delay="0"/>
                                          </p:stCondLst>
                                        </p:cTn>
                                        <p:tgtEl>
                                          <p:spTgt spid="233476"/>
                                        </p:tgtEl>
                                        <p:attrNameLst>
                                          <p:attrName>style.visibility</p:attrName>
                                        </p:attrNameLst>
                                      </p:cBhvr>
                                      <p:to>
                                        <p:strVal val="visible"/>
                                      </p:to>
                                    </p:set>
                                    <p:anim calcmode="lin" valueType="num">
                                      <p:cBhvr>
                                        <p:cTn id="9" dur="500" fill="hold"/>
                                        <p:tgtEl>
                                          <p:spTgt spid="233476"/>
                                        </p:tgtEl>
                                        <p:attrNameLst>
                                          <p:attrName>ppt_w</p:attrName>
                                        </p:attrNameLst>
                                      </p:cBhvr>
                                      <p:tavLst>
                                        <p:tav tm="0">
                                          <p:val>
                                            <p:fltVal val="0.000000"/>
                                          </p:val>
                                        </p:tav>
                                        <p:tav tm="100000">
                                          <p:val>
                                            <p:strVal val="#ppt_w"/>
                                          </p:val>
                                        </p:tav>
                                      </p:tavLst>
                                    </p:anim>
                                    <p:anim calcmode="lin" valueType="num">
                                      <p:cBhvr>
                                        <p:cTn id="10" dur="500" fill="hold"/>
                                        <p:tgtEl>
                                          <p:spTgt spid="233476"/>
                                        </p:tgtEl>
                                        <p:attrNameLst>
                                          <p:attrName>ppt_h</p:attrName>
                                        </p:attrNameLst>
                                      </p:cBhvr>
                                      <p:tavLst>
                                        <p:tav tm="0">
                                          <p:val>
                                            <p:fltVal val="0.000000"/>
                                          </p:val>
                                        </p:tav>
                                        <p:tav tm="100000">
                                          <p:val>
                                            <p:strVal val="#ppt_h"/>
                                          </p:val>
                                        </p:tav>
                                      </p:tavLst>
                                    </p:anim>
                                  </p:childTnLst>
                                </p:cTn>
                              </p:par>
                              <p:par>
                                <p:cTn id="11" presetID="51" presetClass="entr" presetSubtype="0" fill="hold" nodeType="withEffect">
                                  <p:stCondLst>
                                    <p:cond delay="0"/>
                                  </p:stCondLst>
                                  <p:childTnLst>
                                    <p:set>
                                      <p:cBhvr>
                                        <p:cTn id="12" dur="1" fill="hold">
                                          <p:stCondLst>
                                            <p:cond delay="0"/>
                                          </p:stCondLst>
                                        </p:cTn>
                                        <p:tgtEl>
                                          <p:spTgt spid="6147"/>
                                        </p:tgtEl>
                                        <p:attrNameLst>
                                          <p:attrName>style.visibility</p:attrName>
                                        </p:attrNameLst>
                                      </p:cBhvr>
                                      <p:to>
                                        <p:strVal val="visible"/>
                                      </p:to>
                                    </p:set>
                                    <p:animEffect transition="in" filter="fade">
                                      <p:cBhvr>
                                        <p:cTn id="13" dur="770" decel="100000"/>
                                        <p:tgtEl>
                                          <p:spTgt spid="6147"/>
                                        </p:tgtEl>
                                      </p:cBhvr>
                                    </p:animEffect>
                                    <p:animScale>
                                      <p:cBhvr>
                                        <p:cTn id="14" dur="770" decel="100000"/>
                                        <p:tgtEl>
                                          <p:spTgt spid="6147"/>
                                        </p:tgtEl>
                                      </p:cBhvr>
                                      <p:from x="10000" y="10000"/>
                                      <p:to x="200000" y="450000"/>
                                    </p:animScale>
                                    <p:animScale>
                                      <p:cBhvr>
                                        <p:cTn id="15" dur="1230" accel="100000" fill="hold">
                                          <p:stCondLst>
                                            <p:cond delay="770"/>
                                          </p:stCondLst>
                                        </p:cTn>
                                        <p:tgtEl>
                                          <p:spTgt spid="6147"/>
                                        </p:tgtEl>
                                      </p:cBhvr>
                                      <p:from x="200000" y="450000"/>
                                      <p:to x="100000" y="100000"/>
                                    </p:animScale>
                                    <p:set>
                                      <p:cBhvr>
                                        <p:cTn id="16" dur="770" fill="hold"/>
                                        <p:tgtEl>
                                          <p:spTgt spid="6147"/>
                                        </p:tgtEl>
                                        <p:attrNameLst>
                                          <p:attrName>ppt_x</p:attrName>
                                        </p:attrNameLst>
                                      </p:cBhvr>
                                      <p:to>
                                        <p:strVal val="(0.5)"/>
                                      </p:to>
                                    </p:set>
                                    <p:anim from="(0.5)" to="(#ppt_x)" calcmode="lin" valueType="num">
                                      <p:cBhvr>
                                        <p:cTn id="17" dur="1230" accel="100000" fill="hold">
                                          <p:stCondLst>
                                            <p:cond delay="770"/>
                                          </p:stCondLst>
                                        </p:cTn>
                                        <p:tgtEl>
                                          <p:spTgt spid="6147"/>
                                        </p:tgtEl>
                                        <p:attrNameLst>
                                          <p:attrName>ppt_x</p:attrName>
                                        </p:attrNameLst>
                                      </p:cBhvr>
                                    </p:anim>
                                    <p:set>
                                      <p:cBhvr>
                                        <p:cTn id="18" dur="770" fill="hold"/>
                                        <p:tgtEl>
                                          <p:spTgt spid="6147"/>
                                        </p:tgtEl>
                                        <p:attrNameLst>
                                          <p:attrName>ppt_y</p:attrName>
                                        </p:attrNameLst>
                                      </p:cBhvr>
                                      <p:to>
                                        <p:strVal val="(#ppt_y+0.4)"/>
                                      </p:to>
                                    </p:set>
                                    <p:anim from="(#ppt_y+0.4)" to="(#ppt_y)" calcmode="lin" valueType="num">
                                      <p:cBhvr>
                                        <p:cTn id="19" dur="1230" accel="100000" fill="hold">
                                          <p:stCondLst>
                                            <p:cond delay="770"/>
                                          </p:stCondLst>
                                        </p:cTn>
                                        <p:tgtEl>
                                          <p:spTgt spid="6147"/>
                                        </p:tgtEl>
                                        <p:attrNameLst>
                                          <p:attrName>ppt_y</p:attrName>
                                        </p:attrNameLst>
                                      </p:cBhvr>
                                    </p:anim>
                                  </p:childTnLst>
                                </p:cTn>
                              </p:par>
                              <p:par>
                                <p:cTn id="20" presetID="19" presetClass="entr" presetSubtype="10" repeatCount="indefinite" fill="hold" nodeType="withEffect">
                                  <p:stCondLst>
                                    <p:cond delay="0"/>
                                  </p:stCondLst>
                                  <p:childTnLst>
                                    <p:set>
                                      <p:cBhvr>
                                        <p:cTn id="21" dur="1" fill="hold">
                                          <p:stCondLst>
                                            <p:cond delay="0"/>
                                          </p:stCondLst>
                                        </p:cTn>
                                        <p:tgtEl>
                                          <p:spTgt spid="6147"/>
                                        </p:tgtEl>
                                        <p:attrNameLst>
                                          <p:attrName>style.visibility</p:attrName>
                                        </p:attrNameLst>
                                      </p:cBhvr>
                                      <p:to>
                                        <p:strVal val="visible"/>
                                      </p:to>
                                    </p:set>
                                    <p:anim calcmode="lin" valueType="num">
                                      <p:cBhvr>
                                        <p:cTn id="22" dur="5000" fill="hold"/>
                                        <p:tgtEl>
                                          <p:spTgt spid="6147"/>
                                        </p:tgtEl>
                                        <p:attrNameLst>
                                          <p:attrName>ppt_w</p:attrName>
                                        </p:attrNameLst>
                                      </p:cBhvr>
                                      <p:tavLst>
                                        <p:tav tm="0" fmla="#ppt_w*sin(2.5*pi*$)">
                                          <p:val>
                                            <p:fltVal val="0.000000"/>
                                          </p:val>
                                        </p:tav>
                                        <p:tav tm="100000">
                                          <p:val>
                                            <p:fltVal val="1.000000"/>
                                          </p:val>
                                        </p:tav>
                                      </p:tavLst>
                                    </p:anim>
                                    <p:anim calcmode="lin" valueType="num">
                                      <p:cBhvr>
                                        <p:cTn id="23" dur="5000" fill="hold"/>
                                        <p:tgtEl>
                                          <p:spTgt spid="6147"/>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repeatCount="10000" fill="hold" nodeType="clickEffect">
                                  <p:stCondLst>
                                    <p:cond delay="0"/>
                                  </p:stCondLst>
                                  <p:iterate type="lt">
                                    <p:tmPct val="10000"/>
                                  </p:iterate>
                                  <p:childTnLst>
                                    <p:set>
                                      <p:cBhvr>
                                        <p:cTn id="27" dur="1" fill="hold">
                                          <p:stCondLst>
                                            <p:cond delay="0"/>
                                          </p:stCondLst>
                                        </p:cTn>
                                        <p:tgtEl>
                                          <p:spTgt spid="19"/>
                                        </p:tgtEl>
                                        <p:attrNameLst>
                                          <p:attrName>style.visibility</p:attrName>
                                        </p:attrNameLst>
                                      </p:cBhvr>
                                      <p:to>
                                        <p:strVal val="visible"/>
                                      </p:to>
                                    </p:set>
                                    <p:animEffect transition="in" filter="fade">
                                      <p:cBhvr>
                                        <p:cTn id="28" dur="5000"/>
                                        <p:tgtEl>
                                          <p:spTgt spid="19"/>
                                        </p:tgtEl>
                                      </p:cBhvr>
                                    </p:animEffect>
                                    <p:anim calcmode="lin" valueType="num">
                                      <p:cBhvr>
                                        <p:cTn id="29" dur="5000" fill="hold"/>
                                        <p:tgtEl>
                                          <p:spTgt spid="19"/>
                                        </p:tgtEl>
                                        <p:attrNameLst>
                                          <p:attrName>ppt_w</p:attrName>
                                        </p:attrNameLst>
                                      </p:cBhvr>
                                      <p:tavLst>
                                        <p:tav tm="0" fmla="#ppt_w*sin(2.5*pi*$)">
                                          <p:val>
                                            <p:fltVal val="0.000000"/>
                                          </p:val>
                                        </p:tav>
                                        <p:tav tm="100000">
                                          <p:val>
                                            <p:fltVal val="1.000000"/>
                                          </p:val>
                                        </p:tav>
                                      </p:tavLst>
                                    </p:anim>
                                    <p:anim calcmode="lin" valueType="num">
                                      <p:cBhvr>
                                        <p:cTn id="30" dur="5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repeatCount="10000" fill="hold" nodeType="clickEffect">
                                  <p:stCondLst>
                                    <p:cond delay="0"/>
                                  </p:stCondLst>
                                  <p:iterate type="lt">
                                    <p:tmPct val="10000"/>
                                  </p:iterate>
                                  <p:childTnLst>
                                    <p:set>
                                      <p:cBhvr>
                                        <p:cTn id="34" dur="1" fill="hold">
                                          <p:stCondLst>
                                            <p:cond delay="0"/>
                                          </p:stCondLst>
                                        </p:cTn>
                                        <p:tgtEl>
                                          <p:spTgt spid="19"/>
                                        </p:tgtEl>
                                        <p:attrNameLst>
                                          <p:attrName>style.visibility</p:attrName>
                                        </p:attrNameLst>
                                      </p:cBhvr>
                                      <p:to>
                                        <p:strVal val="visible"/>
                                      </p:to>
                                    </p:set>
                                    <p:animEffect transition="in" filter="fade">
                                      <p:cBhvr>
                                        <p:cTn id="35" dur="5000"/>
                                        <p:tgtEl>
                                          <p:spTgt spid="19"/>
                                        </p:tgtEl>
                                      </p:cBhvr>
                                    </p:animEffect>
                                    <p:anim calcmode="lin" valueType="num">
                                      <p:cBhvr>
                                        <p:cTn id="36" dur="5000" fill="hold"/>
                                        <p:tgtEl>
                                          <p:spTgt spid="19"/>
                                        </p:tgtEl>
                                        <p:attrNameLst>
                                          <p:attrName>ppt_w</p:attrName>
                                        </p:attrNameLst>
                                      </p:cBhvr>
                                      <p:tavLst>
                                        <p:tav tm="0" fmla="#ppt_w*sin(2.5*pi*$)">
                                          <p:val>
                                            <p:fltVal val="0.000000"/>
                                          </p:val>
                                        </p:tav>
                                        <p:tav tm="100000">
                                          <p:val>
                                            <p:fltVal val="1.000000"/>
                                          </p:val>
                                        </p:tav>
                                      </p:tavLst>
                                    </p:anim>
                                    <p:anim calcmode="lin" valueType="num">
                                      <p:cBhvr>
                                        <p:cTn id="37" dur="5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8" repeatCount="indefinite" fill="hold" display="0">
                  <p:stCondLst>
                    <p:cond delay="indefinite"/>
                  </p:stCondLst>
                  <p:endCondLst>
                    <p:cond evt="onPrev" delay="0">
                      <p:tgtEl>
                        <p:sldTgt/>
                      </p:tgtEl>
                    </p:cond>
                    <p:cond evt="onStopAudio" delay="0">
                      <p:tgtEl>
                        <p:sldTgt/>
                      </p:tgtEl>
                    </p:cond>
                  </p:endCondLst>
                </p:cTn>
                <p:tgtEl>
                  <p:spTgt spid="23348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4274" name="Picture 2" descr="13NIGHT"/>
          <p:cNvPicPr>
            <a:picLocks noChangeAspect="1"/>
          </p:cNvPicPr>
          <p:nvPr/>
        </p:nvPicPr>
        <p:blipFill>
          <a:blip r:embed="rId1"/>
          <a:stretch>
            <a:fillRect/>
          </a:stretch>
        </p:blipFill>
        <p:spPr>
          <a:xfrm>
            <a:off x="0" y="914400"/>
            <a:ext cx="9144000" cy="5943600"/>
          </a:xfrm>
          <a:prstGeom prst="rect">
            <a:avLst/>
          </a:prstGeom>
          <a:noFill/>
          <a:ln w="9525">
            <a:noFill/>
          </a:ln>
        </p:spPr>
      </p:pic>
      <p:pic>
        <p:nvPicPr>
          <p:cNvPr id="54275" name="Picture 4" descr="XMASCA~1"/>
          <p:cNvPicPr>
            <a:picLocks noChangeAspect="1"/>
          </p:cNvPicPr>
          <p:nvPr/>
        </p:nvPicPr>
        <p:blipFill>
          <a:blip r:embed="rId2"/>
          <a:stretch>
            <a:fillRect/>
          </a:stretch>
        </p:blipFill>
        <p:spPr>
          <a:xfrm>
            <a:off x="0" y="5324475"/>
            <a:ext cx="1895475" cy="1152525"/>
          </a:xfrm>
          <a:prstGeom prst="rect">
            <a:avLst/>
          </a:prstGeom>
          <a:noFill/>
          <a:ln w="9525">
            <a:noFill/>
          </a:ln>
        </p:spPr>
      </p:pic>
      <p:graphicFrame>
        <p:nvGraphicFramePr>
          <p:cNvPr id="299013" name="Object 5"/>
          <p:cNvGraphicFramePr>
            <a:graphicFrameLocks noChangeAspect="1"/>
          </p:cNvGraphicFramePr>
          <p:nvPr>
            <p:ph idx="1"/>
          </p:nvPr>
        </p:nvGraphicFramePr>
        <p:xfrm>
          <a:off x="7239000" y="5026025"/>
          <a:ext cx="1998663" cy="1831975"/>
        </p:xfrm>
        <a:graphic>
          <a:graphicData uri="http://schemas.openxmlformats.org/presentationml/2006/ole">
            <mc:AlternateContent xmlns:mc="http://schemas.openxmlformats.org/markup-compatibility/2006">
              <mc:Choice xmlns:v="urn:schemas-microsoft-com:vml" Requires="v">
                <p:oleObj spid="_x0000_s3077" name="" r:id="rId3" imgW="1999615" imgH="1831340" progId="MS_ClipArt_Gallery.2">
                  <p:embed/>
                </p:oleObj>
              </mc:Choice>
              <mc:Fallback>
                <p:oleObj name="" r:id="rId3" imgW="1999615" imgH="1831340" progId="MS_ClipArt_Gallery.2">
                  <p:embed/>
                  <p:pic>
                    <p:nvPicPr>
                      <p:cNvPr id="0" name="Picture 3076"/>
                      <p:cNvPicPr/>
                      <p:nvPr/>
                    </p:nvPicPr>
                    <p:blipFill>
                      <a:blip r:embed="rId4"/>
                      <a:srcRect/>
                      <a:stretch>
                        <a:fillRect/>
                      </a:stretch>
                    </p:blipFill>
                    <p:spPr>
                      <a:xfrm>
                        <a:off x="7239000" y="5026025"/>
                        <a:ext cx="1998663" cy="1831975"/>
                      </a:xfrm>
                      <a:prstGeom prst="rect">
                        <a:avLst/>
                      </a:prstGeom>
                      <a:noFill/>
                      <a:ln w="38100">
                        <a:miter/>
                      </a:ln>
                    </p:spPr>
                  </p:pic>
                </p:oleObj>
              </mc:Fallback>
            </mc:AlternateContent>
          </a:graphicData>
        </a:graphic>
      </p:graphicFrame>
      <p:sp>
        <p:nvSpPr>
          <p:cNvPr id="54277" name="Rectangle 7"/>
          <p:cNvSpPr/>
          <p:nvPr/>
        </p:nvSpPr>
        <p:spPr>
          <a:xfrm>
            <a:off x="0" y="185738"/>
            <a:ext cx="9144000" cy="521970"/>
          </a:xfrm>
          <a:prstGeom prst="rect">
            <a:avLst/>
          </a:prstGeom>
          <a:solidFill>
            <a:srgbClr val="FFFF00"/>
          </a:solid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800" b="1" dirty="0">
                <a:solidFill>
                  <a:srgbClr val="FF3300"/>
                </a:solidFill>
              </a:rPr>
              <a:t>CÔNG ĐOÀN TRƯỜNG THCS ..................</a:t>
            </a:r>
            <a:endParaRPr lang="en-US" altLang="en-US" sz="2800" b="1" dirty="0">
              <a:solidFill>
                <a:srgbClr val="FF3300"/>
              </a:solidFill>
            </a:endParaRPr>
          </a:p>
        </p:txBody>
      </p:sp>
      <p:pic>
        <p:nvPicPr>
          <p:cNvPr id="54278" name="Picture 8" descr="177"/>
          <p:cNvPicPr>
            <a:picLocks noChangeAspect="1"/>
          </p:cNvPicPr>
          <p:nvPr/>
        </p:nvPicPr>
        <p:blipFill>
          <a:blip r:embed="rId5"/>
          <a:stretch>
            <a:fillRect/>
          </a:stretch>
        </p:blipFill>
        <p:spPr>
          <a:xfrm>
            <a:off x="0" y="1447800"/>
            <a:ext cx="762000" cy="781050"/>
          </a:xfrm>
          <a:prstGeom prst="rect">
            <a:avLst/>
          </a:prstGeom>
          <a:noFill/>
          <a:ln w="9525">
            <a:noFill/>
          </a:ln>
        </p:spPr>
      </p:pic>
      <p:sp>
        <p:nvSpPr>
          <p:cNvPr id="54279" name="Rectangle 9"/>
          <p:cNvSpPr/>
          <p:nvPr/>
        </p:nvSpPr>
        <p:spPr>
          <a:xfrm>
            <a:off x="0" y="4181475"/>
            <a:ext cx="9144000" cy="641350"/>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3600" b="1" dirty="0">
                <a:solidFill>
                  <a:schemeClr val="bg1"/>
                </a:solidFill>
              </a:rPr>
              <a:t>Vòng 2: Đuổi hình bắt chữ.</a:t>
            </a:r>
            <a:endParaRPr lang="en-US" altLang="en-US" sz="3600" b="1" dirty="0">
              <a:solidFill>
                <a:schemeClr val="bg1"/>
              </a:solidFill>
            </a:endParaRPr>
          </a:p>
        </p:txBody>
      </p:sp>
      <p:sp>
        <p:nvSpPr>
          <p:cNvPr id="54280" name="WordArt 10"/>
          <p:cNvSpPr>
            <a:spLocks noTextEdit="1"/>
          </p:cNvSpPr>
          <p:nvPr/>
        </p:nvSpPr>
        <p:spPr>
          <a:xfrm>
            <a:off x="1981200" y="5562600"/>
            <a:ext cx="5715000" cy="571500"/>
          </a:xfrm>
          <a:prstGeom prst="rect">
            <a:avLst/>
          </a:prstGeom>
        </p:spPr>
        <p:txBody>
          <a:bodyPr wrap="none" fromWordArt="1">
            <a:prstTxWarp prst="textPlain">
              <a:avLst>
                <a:gd name="adj" fmla="val 50000"/>
              </a:avLst>
            </a:prstTxWarp>
            <a:normAutofit/>
            <a:scene3d>
              <a:camera prst="legacyObliqueBottomLeft">
                <a:rot lat="0" lon="0" rev="0"/>
              </a:camera>
              <a:lightRig rig="legacyFlat3" dir="t"/>
            </a:scene3d>
            <a:sp3d extrusionH="430200" prstMaterial="legacyMatte">
              <a:extrusionClr>
                <a:srgbClr val="FF0000"/>
              </a:extrusionClr>
            </a:sp3d>
          </a:bodyPr>
          <a:p>
            <a:pPr algn="ctr"/>
            <a:r>
              <a:rPr lang="en-US" sz="3600">
                <a:solidFill>
                  <a:srgbClr val="FFFFFF"/>
                </a:solidFill>
                <a:latin typeface="Tahoma" panose="020B0604030504040204" pitchFamily="34" charset="0"/>
                <a:ea typeface="Tahoma" panose="020B0604030504040204" pitchFamily="34" charset="0"/>
              </a:rPr>
              <a:t>20 - 10 - 2016</a:t>
            </a:r>
            <a:endParaRPr lang="en-US" sz="3600">
              <a:solidFill>
                <a:srgbClr val="FFFFFF"/>
              </a:solidFill>
              <a:latin typeface="Tahoma" panose="020B0604030504040204" pitchFamily="34" charset="0"/>
              <a:ea typeface="Tahoma" panose="020B0604030504040204" pitchFamily="34"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withEffect">
                                  <p:stCondLst>
                                    <p:cond delay="0"/>
                                  </p:stCondLst>
                                  <p:childTnLst>
                                    <p:set>
                                      <p:cBhvr>
                                        <p:cTn id="6" dur="1" fill="hold">
                                          <p:stCondLst>
                                            <p:cond delay="0"/>
                                          </p:stCondLst>
                                        </p:cTn>
                                        <p:tgtEl>
                                          <p:spTgt spid="299013"/>
                                        </p:tgtEl>
                                        <p:attrNameLst>
                                          <p:attrName>style.visibility</p:attrName>
                                        </p:attrNameLst>
                                      </p:cBhvr>
                                      <p:to>
                                        <p:strVal val="visible"/>
                                      </p:to>
                                    </p:set>
                                    <p:anim calcmode="lin" valueType="num">
                                      <p:cBhvr>
                                        <p:cTn id="7" dur="500" fill="hold"/>
                                        <p:tgtEl>
                                          <p:spTgt spid="299013"/>
                                        </p:tgtEl>
                                        <p:attrNameLst>
                                          <p:attrName>ppt_x</p:attrName>
                                        </p:attrNameLst>
                                      </p:cBhvr>
                                      <p:tavLst>
                                        <p:tav tm="0">
                                          <p:val>
                                            <p:strVal val="#ppt_x+#ppt_w/2"/>
                                          </p:val>
                                        </p:tav>
                                        <p:tav tm="100000">
                                          <p:val>
                                            <p:strVal val="#ppt_x"/>
                                          </p:val>
                                        </p:tav>
                                      </p:tavLst>
                                    </p:anim>
                                    <p:anim calcmode="lin" valueType="num">
                                      <p:cBhvr>
                                        <p:cTn id="8" dur="500" fill="hold"/>
                                        <p:tgtEl>
                                          <p:spTgt spid="299013"/>
                                        </p:tgtEl>
                                        <p:attrNameLst>
                                          <p:attrName>ppt_y</p:attrName>
                                        </p:attrNameLst>
                                      </p:cBhvr>
                                      <p:tavLst>
                                        <p:tav tm="0">
                                          <p:val>
                                            <p:strVal val="#ppt_y"/>
                                          </p:val>
                                        </p:tav>
                                        <p:tav tm="100000">
                                          <p:val>
                                            <p:strVal val="#ppt_y"/>
                                          </p:val>
                                        </p:tav>
                                      </p:tavLst>
                                    </p:anim>
                                    <p:anim calcmode="lin" valueType="num">
                                      <p:cBhvr>
                                        <p:cTn id="9" dur="500" fill="hold"/>
                                        <p:tgtEl>
                                          <p:spTgt spid="299013"/>
                                        </p:tgtEl>
                                        <p:attrNameLst>
                                          <p:attrName>ppt_w</p:attrName>
                                        </p:attrNameLst>
                                      </p:cBhvr>
                                      <p:tavLst>
                                        <p:tav tm="0">
                                          <p:val>
                                            <p:fltVal val="0.000000"/>
                                          </p:val>
                                        </p:tav>
                                        <p:tav tm="100000">
                                          <p:val>
                                            <p:strVal val="#ppt_w"/>
                                          </p:val>
                                        </p:tav>
                                      </p:tavLst>
                                    </p:anim>
                                    <p:anim calcmode="lin" valueType="num">
                                      <p:cBhvr>
                                        <p:cTn id="10" dur="500" fill="hold"/>
                                        <p:tgtEl>
                                          <p:spTgt spid="2990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Footer Placeholder 4"/>
          <p:cNvSpPr txBox="1">
            <a:spLocks noGrp="1"/>
          </p:cNvSpPr>
          <p:nvPr>
            <p:ph type="ftr" sz="quarter" idx="11"/>
          </p:nvPr>
        </p:nvSpPr>
        <p:spPr>
          <a:ln/>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lang="en-US" altLang="en-US" sz="1400" dirty="0"/>
              <a:t>ng</a:t>
            </a:r>
            <a:r>
              <a:rPr lang="en-US" altLang="en-US" sz="1400" dirty="0">
                <a:latin typeface="Arial" panose="020B0604020202020204" pitchFamily="34" charset="0"/>
              </a:rPr>
              <a:t>µ</a:t>
            </a:r>
            <a:r>
              <a:rPr lang="en-US" altLang="en-US" sz="1400" dirty="0"/>
              <a:t>y nh</a:t>
            </a:r>
            <a:r>
              <a:rPr lang="en-US" altLang="en-US" sz="1400" dirty="0">
                <a:latin typeface="Arial" panose="020B0604020202020204" pitchFamily="34" charset="0"/>
              </a:rPr>
              <a:t>µ</a:t>
            </a:r>
            <a:r>
              <a:rPr lang="en-US" altLang="en-US" sz="1400" dirty="0"/>
              <a:t>gi¸oviÖt nam 20-11</a:t>
            </a:r>
            <a:endParaRPr lang="en-US" altLang="en-US" sz="1400" dirty="0"/>
          </a:p>
        </p:txBody>
      </p:sp>
      <p:sp>
        <p:nvSpPr>
          <p:cNvPr id="55299" name="WordArt 2"/>
          <p:cNvSpPr>
            <a:spLocks noTextEdit="1"/>
          </p:cNvSpPr>
          <p:nvPr/>
        </p:nvSpPr>
        <p:spPr>
          <a:xfrm>
            <a:off x="1143000" y="3276600"/>
            <a:ext cx="7239000" cy="1447800"/>
          </a:xfrm>
          <a:prstGeom prst="rect">
            <a:avLst/>
          </a:prstGeom>
        </p:spPr>
        <p:txBody>
          <a:bodyPr wrap="none" fromWordArt="1">
            <a:prstTxWarp prst="textPlain">
              <a:avLst>
                <a:gd name="adj" fmla="val 50000"/>
              </a:avLst>
            </a:prstTxWarp>
            <a:normAutofit/>
          </a:bodyPr>
          <a:p>
            <a:pPr algn="ctr"/>
            <a:r>
              <a:rPr lang="en-US" sz="2000" b="1">
                <a:ln w="9525" cap="flat" cmpd="sng">
                  <a:solidFill>
                    <a:srgbClr val="FFCCFF"/>
                  </a:solidFill>
                  <a:prstDash val="solid"/>
                  <a:headEnd type="none" w="med" len="med"/>
                  <a:tailEnd type="none" w="med" len="med"/>
                </a:ln>
                <a:solidFill>
                  <a:srgbClr val="000066"/>
                </a:solidFill>
                <a:effectLst>
                  <a:outerShdw dist="35921" dir="2699999" algn="ctr" rotWithShape="0">
                    <a:schemeClr val="bg1"/>
                  </a:outerShdw>
                </a:effectLst>
                <a:latin typeface=".VnAristote" pitchFamily="34" charset="0"/>
                <a:ea typeface=".VnAristote" pitchFamily="34" charset="0"/>
              </a:rPr>
              <a:t>§uæi h×nh b¾t ch÷</a:t>
            </a:r>
            <a:endParaRPr lang="en-US" sz="2000" b="1">
              <a:ln w="9525" cap="flat" cmpd="sng">
                <a:solidFill>
                  <a:srgbClr val="FFCCFF"/>
                </a:solidFill>
                <a:prstDash val="solid"/>
                <a:headEnd type="none" w="med" len="med"/>
                <a:tailEnd type="none" w="med" len="med"/>
              </a:ln>
              <a:solidFill>
                <a:srgbClr val="000066"/>
              </a:solidFill>
              <a:effectLst>
                <a:outerShdw dist="35921" dir="2699999" algn="ctr" rotWithShape="0">
                  <a:schemeClr val="bg1"/>
                </a:outerShdw>
              </a:effectLst>
              <a:latin typeface=".VnAristote" pitchFamily="34" charset="0"/>
              <a:ea typeface=".VnAristote" pitchFamily="34" charset="0"/>
            </a:endParaRPr>
          </a:p>
        </p:txBody>
      </p:sp>
      <p:sp>
        <p:nvSpPr>
          <p:cNvPr id="55300" name="AutoShape 3">
            <a:hlinkClick r:id="" action="ppaction://noaction"/>
          </p:cNvPr>
          <p:cNvSpPr/>
          <p:nvPr/>
        </p:nvSpPr>
        <p:spPr>
          <a:xfrm rot="10800000">
            <a:off x="8229600" y="6477000"/>
            <a:ext cx="914400" cy="381000"/>
          </a:xfrm>
          <a:prstGeom prst="homePlate">
            <a:avLst>
              <a:gd name="adj" fmla="val 60000"/>
            </a:avLst>
          </a:prstGeom>
          <a:solidFill>
            <a:srgbClr val="FFFF00"/>
          </a:solidFill>
          <a:ln w="9525" cap="flat" cmpd="sng">
            <a:solidFill>
              <a:schemeClr val="tx1"/>
            </a:solidFill>
            <a:prstDash val="solid"/>
            <a:miter/>
            <a:headEnd type="none" w="med" len="med"/>
            <a:tailEnd type="none" w="med" len="med"/>
          </a:ln>
        </p:spPr>
        <p:txBody>
          <a:bodyPr rot="10800000" wrap="none" anchor="ctr" anchorCtr="0"/>
          <a:p>
            <a:pPr algn="ctr" eaLnBrk="1" hangingPunct="1"/>
            <a:r>
              <a:rPr lang="en-US" altLang="en-US" b="1" dirty="0">
                <a:solidFill>
                  <a:schemeClr val="accent2"/>
                </a:solidFill>
                <a:latin typeface="Arial" panose="020B0604020202020204" pitchFamily="34" charset="0"/>
                <a:hlinkClick r:id="" action="ppaction://noaction"/>
              </a:rPr>
              <a:t>Slide</a:t>
            </a:r>
            <a:endParaRPr lang="en-US" altLang="en-US" b="1" dirty="0">
              <a:solidFill>
                <a:schemeClr val="accent2"/>
              </a:solidFill>
              <a:latin typeface="Arial" panose="020B0604020202020204" pitchFamily="34" charset="0"/>
            </a:endParaRPr>
          </a:p>
        </p:txBody>
      </p:sp>
      <p:sp>
        <p:nvSpPr>
          <p:cNvPr id="55301" name="Text Box 4"/>
          <p:cNvSpPr txBox="1"/>
          <p:nvPr/>
        </p:nvSpPr>
        <p:spPr>
          <a:xfrm>
            <a:off x="2438400" y="6096000"/>
            <a:ext cx="3657600" cy="457200"/>
          </a:xfrm>
          <a:prstGeom prst="rect">
            <a:avLst/>
          </a:prstGeom>
          <a:solidFill>
            <a:srgbClr val="F2FAA4"/>
          </a:solidFill>
          <a:ln w="9525">
            <a:noFill/>
          </a:ln>
        </p:spPr>
        <p:txBody>
          <a:bodyPr>
            <a:spAutoFit/>
          </a:bodyPr>
          <a:p>
            <a:pPr algn="ctr" eaLnBrk="1" hangingPunct="1">
              <a:spcBef>
                <a:spcPct val="50000"/>
              </a:spcBef>
            </a:pPr>
            <a:r>
              <a:rPr lang="en-US" altLang="en-US" sz="2400" dirty="0">
                <a:solidFill>
                  <a:srgbClr val="FF0066"/>
                </a:solidFill>
                <a:latin typeface=".VnAristote" pitchFamily="34" charset="0"/>
              </a:rPr>
              <a:t>20/10</a:t>
            </a:r>
            <a:endParaRPr lang="en-US" altLang="en-US" sz="2400" dirty="0">
              <a:solidFill>
                <a:srgbClr val="FF0066"/>
              </a:solidFill>
              <a:latin typeface=".VnAristote" pitchFamily="34" charset="0"/>
            </a:endParaRPr>
          </a:p>
        </p:txBody>
      </p:sp>
      <p:sp>
        <p:nvSpPr>
          <p:cNvPr id="55302" name="WordArt 9"/>
          <p:cNvSpPr>
            <a:spLocks noTextEdit="1"/>
          </p:cNvSpPr>
          <p:nvPr/>
        </p:nvSpPr>
        <p:spPr>
          <a:xfrm>
            <a:off x="2057400" y="1524000"/>
            <a:ext cx="5181600" cy="1123950"/>
          </a:xfrm>
          <a:prstGeom prst="rect">
            <a:avLst/>
          </a:prstGeom>
        </p:spPr>
        <p:txBody>
          <a:bodyPr wrap="none" fromWordArt="1">
            <a:prstTxWarp prst="textPlain">
              <a:avLst>
                <a:gd name="adj" fmla="val 50000"/>
              </a:avLst>
            </a:prstTxWarp>
            <a:normAutofit/>
          </a:bodyPr>
          <a:p>
            <a:pPr algn="ctr"/>
            <a:r>
              <a:rPr lang="en-US" sz="2000" b="1">
                <a:ln w="9525" cap="flat" cmpd="sng">
                  <a:solidFill>
                    <a:srgbClr val="FFCCFF"/>
                  </a:solidFill>
                  <a:prstDash val="solid"/>
                  <a:headEnd type="none" w="med" len="med"/>
                  <a:tailEnd type="none" w="med" len="med"/>
                </a:ln>
                <a:solidFill>
                  <a:srgbClr val="000066"/>
                </a:solidFill>
                <a:effectLst>
                  <a:outerShdw dist="35921" dir="2699999" algn="ctr" rotWithShape="0">
                    <a:schemeClr val="bg1"/>
                  </a:outerShdw>
                </a:effectLst>
                <a:latin typeface=".VnBodoniH" charset="0"/>
                <a:ea typeface=".VnBodoniH" charset="0"/>
              </a:rPr>
              <a:t>PhÇn thi thø hai</a:t>
            </a:r>
            <a:endParaRPr lang="en-US" sz="2000" b="1">
              <a:ln w="9525" cap="flat" cmpd="sng">
                <a:solidFill>
                  <a:srgbClr val="FFCCFF"/>
                </a:solidFill>
                <a:prstDash val="solid"/>
                <a:headEnd type="none" w="med" len="med"/>
                <a:tailEnd type="none" w="med" len="med"/>
              </a:ln>
              <a:solidFill>
                <a:srgbClr val="000066"/>
              </a:solidFill>
              <a:effectLst>
                <a:outerShdw dist="35921" dir="2699999" algn="ctr" rotWithShape="0">
                  <a:schemeClr val="bg1"/>
                </a:outerShdw>
              </a:effectLst>
              <a:latin typeface=".VnBodoniH" charset="0"/>
              <a:ea typeface=".VnBodoniH"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2000" fill="hold" nodeType="with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p:cTn id="7" dur="1000" fill="hold"/>
                                        <p:tgtEl>
                                          <p:spTgt spid="55299"/>
                                        </p:tgtEl>
                                        <p:attrNameLst>
                                          <p:attrName>ppt_w</p:attrName>
                                        </p:attrNameLst>
                                      </p:cBhvr>
                                      <p:tavLst>
                                        <p:tav tm="0">
                                          <p:val>
                                            <p:fltVal val="0.000000"/>
                                          </p:val>
                                        </p:tav>
                                        <p:tav tm="100000">
                                          <p:val>
                                            <p:strVal val="#ppt_w"/>
                                          </p:val>
                                        </p:tav>
                                      </p:tavLst>
                                    </p:anim>
                                    <p:anim calcmode="lin" valueType="num">
                                      <p:cBhvr>
                                        <p:cTn id="8" dur="1000" fill="hold"/>
                                        <p:tgtEl>
                                          <p:spTgt spid="55299"/>
                                        </p:tgtEl>
                                        <p:attrNameLst>
                                          <p:attrName>ppt_h</p:attrName>
                                        </p:attrNameLst>
                                      </p:cBhvr>
                                      <p:tavLst>
                                        <p:tav tm="0">
                                          <p:val>
                                            <p:fltVal val="0.000000"/>
                                          </p:val>
                                        </p:tav>
                                        <p:tav tm="100000">
                                          <p:val>
                                            <p:strVal val="#ppt_h"/>
                                          </p:val>
                                        </p:tav>
                                      </p:tavLst>
                                    </p:anim>
                                    <p:anim calcmode="lin" valueType="num">
                                      <p:cBhvr>
                                        <p:cTn id="9" dur="1000" fill="hold"/>
                                        <p:tgtEl>
                                          <p:spTgt spid="55299"/>
                                        </p:tgtEl>
                                        <p:attrNameLst>
                                          <p:attrName>ppt_x</p:attrName>
                                        </p:attrNameLst>
                                      </p:cBhvr>
                                      <p:tavLst>
                                        <p:tav tm="0">
                                          <p:val>
                                            <p:fltVal val="0.500000"/>
                                          </p:val>
                                        </p:tav>
                                        <p:tav tm="100000">
                                          <p:val>
                                            <p:strVal val="#ppt_x"/>
                                          </p:val>
                                        </p:tav>
                                      </p:tavLst>
                                    </p:anim>
                                    <p:anim calcmode="lin" valueType="num">
                                      <p:cBhvr>
                                        <p:cTn id="10" dur="1000" fill="hold"/>
                                        <p:tgtEl>
                                          <p:spTgt spid="55299"/>
                                        </p:tgtEl>
                                        <p:attrNameLst>
                                          <p:attrName>ppt_y</p:attrName>
                                        </p:attrNameLst>
                                      </p:cBhvr>
                                      <p:tavLst>
                                        <p:tav tm="0">
                                          <p:val>
                                            <p:fltVal val="0.500000"/>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 name="BAT DAU.wav"/>
                                        </p:tgtEl>
                                      </p:cMediaNode>
                                    </p:audio>
                                  </p:subTnLst>
                                </p:cTn>
                              </p:par>
                              <p:par>
                                <p:cTn id="11" presetID="23" presetClass="entr" presetSubtype="528" repeatCount="2000" fill="hold" nodeType="withEffect">
                                  <p:stCondLst>
                                    <p:cond delay="0"/>
                                  </p:stCondLst>
                                  <p:childTnLst>
                                    <p:set>
                                      <p:cBhvr>
                                        <p:cTn id="12" dur="1" fill="hold">
                                          <p:stCondLst>
                                            <p:cond delay="0"/>
                                          </p:stCondLst>
                                        </p:cTn>
                                        <p:tgtEl>
                                          <p:spTgt spid="55302"/>
                                        </p:tgtEl>
                                        <p:attrNameLst>
                                          <p:attrName>style.visibility</p:attrName>
                                        </p:attrNameLst>
                                      </p:cBhvr>
                                      <p:to>
                                        <p:strVal val="visible"/>
                                      </p:to>
                                    </p:set>
                                    <p:anim calcmode="lin" valueType="num">
                                      <p:cBhvr>
                                        <p:cTn id="13" dur="1000" fill="hold"/>
                                        <p:tgtEl>
                                          <p:spTgt spid="55302"/>
                                        </p:tgtEl>
                                        <p:attrNameLst>
                                          <p:attrName>ppt_w</p:attrName>
                                        </p:attrNameLst>
                                      </p:cBhvr>
                                      <p:tavLst>
                                        <p:tav tm="0">
                                          <p:val>
                                            <p:fltVal val="0.000000"/>
                                          </p:val>
                                        </p:tav>
                                        <p:tav tm="100000">
                                          <p:val>
                                            <p:strVal val="#ppt_w"/>
                                          </p:val>
                                        </p:tav>
                                      </p:tavLst>
                                    </p:anim>
                                    <p:anim calcmode="lin" valueType="num">
                                      <p:cBhvr>
                                        <p:cTn id="14" dur="1000" fill="hold"/>
                                        <p:tgtEl>
                                          <p:spTgt spid="55302"/>
                                        </p:tgtEl>
                                        <p:attrNameLst>
                                          <p:attrName>ppt_h</p:attrName>
                                        </p:attrNameLst>
                                      </p:cBhvr>
                                      <p:tavLst>
                                        <p:tav tm="0">
                                          <p:val>
                                            <p:fltVal val="0.000000"/>
                                          </p:val>
                                        </p:tav>
                                        <p:tav tm="100000">
                                          <p:val>
                                            <p:strVal val="#ppt_h"/>
                                          </p:val>
                                        </p:tav>
                                      </p:tavLst>
                                    </p:anim>
                                    <p:anim calcmode="lin" valueType="num">
                                      <p:cBhvr>
                                        <p:cTn id="15" dur="1000" fill="hold"/>
                                        <p:tgtEl>
                                          <p:spTgt spid="55302"/>
                                        </p:tgtEl>
                                        <p:attrNameLst>
                                          <p:attrName>ppt_x</p:attrName>
                                        </p:attrNameLst>
                                      </p:cBhvr>
                                      <p:tavLst>
                                        <p:tav tm="0">
                                          <p:val>
                                            <p:fltVal val="0.500000"/>
                                          </p:val>
                                        </p:tav>
                                        <p:tav tm="100000">
                                          <p:val>
                                            <p:strVal val="#ppt_x"/>
                                          </p:val>
                                        </p:tav>
                                      </p:tavLst>
                                    </p:anim>
                                    <p:anim calcmode="lin" valueType="num">
                                      <p:cBhvr>
                                        <p:cTn id="16" dur="1000" fill="hold"/>
                                        <p:tgtEl>
                                          <p:spTgt spid="55302"/>
                                        </p:tgtEl>
                                        <p:attrNameLst>
                                          <p:attrName>ppt_y</p:attrName>
                                        </p:attrNameLst>
                                      </p:cBhvr>
                                      <p:tavLst>
                                        <p:tav tm="0">
                                          <p:val>
                                            <p:fltVal val="0.500000"/>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1" name="BAT DA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7346" name="Picture 2" descr="http://www.cannao.com/images/true.gif"/>
          <p:cNvPicPr>
            <a:picLocks noChangeAspect="1"/>
          </p:cNvPicPr>
          <p:nvPr/>
        </p:nvPicPr>
        <p:blipFill>
          <a:blip r:embed="rId1" r:link="rId2"/>
          <a:stretch>
            <a:fillRect/>
          </a:stretch>
        </p:blipFill>
        <p:spPr>
          <a:xfrm>
            <a:off x="0" y="1938338"/>
            <a:ext cx="152400" cy="152400"/>
          </a:xfrm>
          <a:prstGeom prst="rect">
            <a:avLst/>
          </a:prstGeom>
          <a:noFill/>
          <a:ln w="9525">
            <a:noFill/>
          </a:ln>
        </p:spPr>
      </p:pic>
      <p:pic>
        <p:nvPicPr>
          <p:cNvPr id="57347" name="Picture 3" descr="http://www.cannao.com/images/bg_percent_false.gif"/>
          <p:cNvPicPr>
            <a:picLocks noChangeAspect="1"/>
          </p:cNvPicPr>
          <p:nvPr/>
        </p:nvPicPr>
        <p:blipFill>
          <a:blip r:embed="rId3" r:link="rId4"/>
          <a:stretch>
            <a:fillRect/>
          </a:stretch>
        </p:blipFill>
        <p:spPr>
          <a:xfrm>
            <a:off x="0" y="1938338"/>
            <a:ext cx="66675" cy="152400"/>
          </a:xfrm>
          <a:prstGeom prst="rect">
            <a:avLst/>
          </a:prstGeom>
          <a:noFill/>
          <a:ln w="9525">
            <a:noFill/>
          </a:ln>
        </p:spPr>
      </p:pic>
      <p:pic>
        <p:nvPicPr>
          <p:cNvPr id="57348" name="Picture 4" descr="http://www.cannao.com/images/bg_percent_false.gif"/>
          <p:cNvPicPr>
            <a:picLocks noChangeAspect="1"/>
          </p:cNvPicPr>
          <p:nvPr/>
        </p:nvPicPr>
        <p:blipFill>
          <a:blip r:embed="rId3" r:link="rId4"/>
          <a:stretch>
            <a:fillRect/>
          </a:stretch>
        </p:blipFill>
        <p:spPr>
          <a:xfrm>
            <a:off x="0" y="1938338"/>
            <a:ext cx="38100" cy="152400"/>
          </a:xfrm>
          <a:prstGeom prst="rect">
            <a:avLst/>
          </a:prstGeom>
          <a:noFill/>
          <a:ln w="9525">
            <a:noFill/>
          </a:ln>
        </p:spPr>
      </p:pic>
      <p:pic>
        <p:nvPicPr>
          <p:cNvPr id="57349" name="Picture 5" descr="http://www.cannao.com/images/bg_percent_true.gif"/>
          <p:cNvPicPr>
            <a:picLocks noChangeAspect="1"/>
          </p:cNvPicPr>
          <p:nvPr/>
        </p:nvPicPr>
        <p:blipFill>
          <a:blip r:embed="rId5" r:link="rId6"/>
          <a:stretch>
            <a:fillRect/>
          </a:stretch>
        </p:blipFill>
        <p:spPr>
          <a:xfrm>
            <a:off x="0" y="1938338"/>
            <a:ext cx="628650" cy="152400"/>
          </a:xfrm>
          <a:prstGeom prst="rect">
            <a:avLst/>
          </a:prstGeom>
          <a:noFill/>
          <a:ln w="9525">
            <a:noFill/>
          </a:ln>
        </p:spPr>
      </p:pic>
      <p:pic>
        <p:nvPicPr>
          <p:cNvPr id="57350" name="Picture 6" descr="http://www.cannao.com/images/bg_percent_false.gif"/>
          <p:cNvPicPr>
            <a:picLocks noChangeAspect="1"/>
          </p:cNvPicPr>
          <p:nvPr/>
        </p:nvPicPr>
        <p:blipFill>
          <a:blip r:embed="rId3" r:link="rId4"/>
          <a:stretch>
            <a:fillRect/>
          </a:stretch>
        </p:blipFill>
        <p:spPr>
          <a:xfrm>
            <a:off x="0" y="1938338"/>
            <a:ext cx="228600" cy="152400"/>
          </a:xfrm>
          <a:prstGeom prst="rect">
            <a:avLst/>
          </a:prstGeom>
          <a:noFill/>
          <a:ln w="9525">
            <a:noFill/>
          </a:ln>
        </p:spPr>
      </p:pic>
      <p:sp>
        <p:nvSpPr>
          <p:cNvPr id="57351" name="Rectangle 7"/>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57352" name="Rectangle 8"/>
          <p:cNvSpPr/>
          <p:nvPr/>
        </p:nvSpPr>
        <p:spPr>
          <a:xfrm>
            <a:off x="0" y="2455863"/>
            <a:ext cx="247650" cy="64135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en-US" altLang="en-US" sz="1700" dirty="0"/>
          </a:p>
          <a:p>
            <a:pPr marL="0" lvl="0" indent="0" algn="ctr" eaLnBrk="1" hangingPunct="1">
              <a:spcBef>
                <a:spcPct val="0"/>
              </a:spcBef>
              <a:buFont typeface="Symbol" panose="05050102010706020507" pitchFamily="18" charset="2"/>
              <a:buChar char=""/>
            </a:pPr>
            <a:r>
              <a:rPr lang="en-US" altLang="en-US" sz="1700" dirty="0"/>
              <a:t> </a:t>
            </a:r>
            <a:endParaRPr lang="en-US" altLang="en-US" sz="1700" dirty="0"/>
          </a:p>
        </p:txBody>
      </p:sp>
      <p:sp>
        <p:nvSpPr>
          <p:cNvPr id="57353" name="Rectangle 9"/>
          <p:cNvSpPr/>
          <p:nvPr/>
        </p:nvSpPr>
        <p:spPr>
          <a:xfrm>
            <a:off x="4479925" y="1730375"/>
            <a:ext cx="184150" cy="350838"/>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57354" name="Rectangle 11"/>
          <p:cNvSpPr/>
          <p:nvPr/>
        </p:nvSpPr>
        <p:spPr>
          <a:xfrm>
            <a:off x="4479925" y="1730375"/>
            <a:ext cx="184150" cy="350838"/>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57355" name="Rectangle 12"/>
          <p:cNvSpPr/>
          <p:nvPr/>
        </p:nvSpPr>
        <p:spPr>
          <a:xfrm>
            <a:off x="4479925" y="1730375"/>
            <a:ext cx="184150" cy="350838"/>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pic>
        <p:nvPicPr>
          <p:cNvPr id="57356" name="Picture 13" descr="blumen-pflanzen111"/>
          <p:cNvPicPr>
            <a:picLocks noChangeAspect="1"/>
          </p:cNvPicPr>
          <p:nvPr/>
        </p:nvPicPr>
        <p:blipFill>
          <a:blip r:embed="rId7"/>
          <a:stretch>
            <a:fillRect/>
          </a:stretch>
        </p:blipFill>
        <p:spPr>
          <a:xfrm flipV="1">
            <a:off x="6553200" y="5794375"/>
            <a:ext cx="2590800" cy="1063625"/>
          </a:xfrm>
          <a:prstGeom prst="rect">
            <a:avLst/>
          </a:prstGeom>
          <a:noFill/>
          <a:ln w="9525">
            <a:noFill/>
          </a:ln>
        </p:spPr>
      </p:pic>
      <p:pic>
        <p:nvPicPr>
          <p:cNvPr id="57357" name="Picture 15" descr="ROSEWET"/>
          <p:cNvPicPr>
            <a:picLocks noChangeAspect="1"/>
          </p:cNvPicPr>
          <p:nvPr/>
        </p:nvPicPr>
        <p:blipFill>
          <a:blip r:embed="rId8"/>
          <a:stretch>
            <a:fillRect/>
          </a:stretch>
        </p:blipFill>
        <p:spPr>
          <a:xfrm>
            <a:off x="7086600" y="228600"/>
            <a:ext cx="2057400" cy="1371600"/>
          </a:xfrm>
          <a:prstGeom prst="rect">
            <a:avLst/>
          </a:prstGeom>
          <a:noFill/>
          <a:ln w="9525">
            <a:noFill/>
          </a:ln>
        </p:spPr>
      </p:pic>
      <p:sp>
        <p:nvSpPr>
          <p:cNvPr id="57358" name="AutoShape 68">
            <a:hlinkClick r:id="" action="ppaction://noaction"/>
          </p:cNvPr>
          <p:cNvSpPr/>
          <p:nvPr/>
        </p:nvSpPr>
        <p:spPr>
          <a:xfrm rot="10800000">
            <a:off x="8229600" y="6477000"/>
            <a:ext cx="914400" cy="381000"/>
          </a:xfrm>
          <a:prstGeom prst="homePlate">
            <a:avLst>
              <a:gd name="adj" fmla="val 60000"/>
            </a:avLst>
          </a:prstGeom>
          <a:solidFill>
            <a:srgbClr val="FFFF00"/>
          </a:solidFill>
          <a:ln w="9525" cap="flat" cmpd="sng">
            <a:solidFill>
              <a:schemeClr val="tx1"/>
            </a:solidFill>
            <a:prstDash val="solid"/>
            <a:miter/>
            <a:headEnd type="none" w="med" len="med"/>
            <a:tailEnd type="none" w="med" len="med"/>
          </a:ln>
        </p:spPr>
        <p:txBody>
          <a:bodyPr rot="10800000"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1700" b="1" dirty="0">
                <a:solidFill>
                  <a:schemeClr val="accent2"/>
                </a:solidFill>
                <a:hlinkClick r:id="" action="ppaction://noaction"/>
              </a:rPr>
              <a:t>Slide</a:t>
            </a:r>
            <a:endParaRPr lang="en-US" altLang="en-US" sz="1700" b="1" dirty="0">
              <a:solidFill>
                <a:schemeClr val="accent2"/>
              </a:solidFill>
            </a:endParaRPr>
          </a:p>
        </p:txBody>
      </p:sp>
      <p:sp>
        <p:nvSpPr>
          <p:cNvPr id="57359" name="Text Box 74"/>
          <p:cNvSpPr txBox="1"/>
          <p:nvPr/>
        </p:nvSpPr>
        <p:spPr>
          <a:xfrm>
            <a:off x="990600" y="2516188"/>
            <a:ext cx="7239000" cy="4246245"/>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just" eaLnBrk="1" hangingPunct="1">
              <a:spcBef>
                <a:spcPct val="50000"/>
              </a:spcBef>
              <a:buNone/>
            </a:pPr>
            <a:r>
              <a:rPr lang="en-US" altLang="en-US" sz="2700" dirty="0">
                <a:solidFill>
                  <a:schemeClr val="tx2"/>
                </a:solidFill>
                <a:latin typeface=".VnTime" pitchFamily="34" charset="0"/>
              </a:rPr>
              <a:t>         Phần thi này có 8 hình ảnh , dựa vào các hình ảnh hãy tìm ra các thành ngữ, tục ngữ, ca dao hoặc dẫn ca ý nghĩa liên quan tới hình ảnh. Trả lời đúng được 20 điểm, trả lời sai không có điểm. Khi người đến chương trình ra hiệu lệnh bắt đầu tính thời gian . Hết thời gian đội nào có tín hiệu trả lời trước đúng được 20 điểm, sai nhường quyền trả lời cho đội khác.</a:t>
            </a:r>
            <a:endParaRPr lang="en-US" altLang="en-US" sz="2700" dirty="0">
              <a:solidFill>
                <a:schemeClr val="tx2"/>
              </a:solidFill>
              <a:latin typeface=".VnTime" pitchFamily="34" charset="0"/>
            </a:endParaRPr>
          </a:p>
        </p:txBody>
      </p:sp>
      <p:sp>
        <p:nvSpPr>
          <p:cNvPr id="58444" name="Text Box 76"/>
          <p:cNvSpPr txBox="1">
            <a:spLocks noChangeArrowheads="1"/>
          </p:cNvSpPr>
          <p:nvPr/>
        </p:nvSpPr>
        <p:spPr bwMode="auto">
          <a:xfrm>
            <a:off x="2168525" y="1074107"/>
            <a:ext cx="4724400" cy="1076737"/>
          </a:xfrm>
          <a:prstGeom prst="rect">
            <a:avLst/>
          </a:prstGeom>
          <a:noFill/>
          <a:ln w="9525">
            <a:noFill/>
            <a:miter lim="800000"/>
          </a:ln>
          <a:effectLst/>
        </p:spPr>
        <p:txBody>
          <a:bodyPr numCol="1">
            <a:prstTxWarp prst="textDeflateBottom">
              <a:avLst/>
            </a:prstTxWarp>
            <a:spAutoFit/>
          </a:bodyPr>
          <a:lstStyle/>
          <a:p>
            <a:pPr marR="0" algn="ctr" defTabSz="914400" eaLnBrk="1" hangingPunct="1">
              <a:spcBef>
                <a:spcPct val="50000"/>
              </a:spcBef>
              <a:buClrTx/>
              <a:buSzTx/>
              <a:buFontTx/>
              <a:buNone/>
              <a:defRPr/>
            </a:pPr>
            <a:r>
              <a:rPr kumimoji="0" lang="en-US" sz="4000" b="1" u="sng" kern="1200" cap="none" spc="0" normalizeH="0" baseline="0" noProof="0">
                <a:solidFill>
                  <a:schemeClr val="accent1">
                    <a:lumMod val="10000"/>
                  </a:schemeClr>
                </a:solidFill>
                <a:latin typeface="Times New Roman" panose="02020603050405020304" pitchFamily="18" charset="0"/>
                <a:ea typeface="+mn-ea"/>
                <a:cs typeface="+mn-cs"/>
              </a:rPr>
              <a:t>Đuổi hình bắt chữ</a:t>
            </a:r>
            <a:endParaRPr kumimoji="0" lang="en-US" sz="4000" b="1" u="sng" kern="1200" cap="none" spc="0" normalizeH="0" baseline="0" noProof="0">
              <a:solidFill>
                <a:schemeClr val="accent1">
                  <a:lumMod val="10000"/>
                </a:schemeClr>
              </a:solidFill>
              <a:latin typeface="Times New Roman" panose="02020603050405020304" pitchFamily="18" charset="0"/>
              <a:ea typeface="+mn-ea"/>
              <a:cs typeface="+mn-cs"/>
            </a:endParaRPr>
          </a:p>
        </p:txBody>
      </p:sp>
      <p:pic>
        <p:nvPicPr>
          <p:cNvPr id="57361" name="Picture 15" descr="ROSEWET"/>
          <p:cNvPicPr>
            <a:picLocks noChangeAspect="1"/>
          </p:cNvPicPr>
          <p:nvPr/>
        </p:nvPicPr>
        <p:blipFill>
          <a:blip r:embed="rId8"/>
          <a:stretch>
            <a:fillRect/>
          </a:stretch>
        </p:blipFill>
        <p:spPr>
          <a:xfrm>
            <a:off x="0" y="0"/>
            <a:ext cx="2057400" cy="1371600"/>
          </a:xfrm>
          <a:prstGeom prst="rect">
            <a:avLst/>
          </a:prstGeom>
          <a:noFill/>
          <a:ln w="9525">
            <a:noFill/>
          </a:ln>
        </p:spPr>
      </p:pic>
    </p:spTree>
  </p:cSld>
  <p:clrMapOvr>
    <a:masterClrMapping/>
  </p:clrMapOvr>
  <p:transition>
    <p:comb/>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3170" name="Rectangle 2"/>
          <p:cNvSpPr>
            <a:spLocks noGrp="1" noChangeArrowheads="1"/>
          </p:cNvSpPr>
          <p:nvPr>
            <p:ph type="body" idx="1"/>
          </p:nvPr>
        </p:nvSpPr>
        <p:spPr>
          <a:xfrm>
            <a:off x="609600" y="1295400"/>
            <a:ext cx="8229600" cy="3352800"/>
          </a:xfrm>
        </p:spPr>
        <p:txBody>
          <a:bodyPr vert="horz" wrap="square" lIns="91440" tIns="45720" rIns="91440" bIns="45720" numCol="1" anchor="t" anchorCtr="0" compatLnSpc="1"/>
          <a:lstStyle/>
          <a:p>
            <a:pPr marL="342900" marR="0" lvl="0" indent="-342900" algn="ctr" defTabSz="914400" rtl="0" eaLnBrk="1" fontAlgn="base" latinLnBrk="0" hangingPunct="1">
              <a:lnSpc>
                <a:spcPct val="100000"/>
              </a:lnSpc>
              <a:spcBef>
                <a:spcPct val="20000"/>
              </a:spcBef>
              <a:spcAft>
                <a:spcPct val="0"/>
              </a:spcAft>
              <a:buClrTx/>
              <a:buSzTx/>
              <a:buFontTx/>
              <a:buNone/>
              <a:defRPr/>
            </a:pPr>
            <a:r>
              <a:rPr kumimoji="0" lang="en-US" altLang="en-US" sz="9600" b="1" i="0" u="none" strike="noStrike" kern="1200" cap="none" spc="0" normalizeH="0" baseline="0" noProof="0" smtClean="0">
                <a:ln>
                  <a:noFill/>
                </a:ln>
                <a:solidFill>
                  <a:srgbClr val="009900"/>
                </a:solidFill>
                <a:effectLst>
                  <a:outerShdw blurRad="38100" dist="38100" dir="2700000" algn="tl">
                    <a:srgbClr val="C0C0C0"/>
                  </a:outerShdw>
                </a:effectLst>
                <a:uLnTx/>
                <a:uFillTx/>
                <a:latin typeface=".VnCooper" pitchFamily="34" charset="0"/>
                <a:ea typeface="+mn-ea"/>
                <a:cs typeface="+mn-cs"/>
              </a:rPr>
              <a:t>Bắt đầu</a:t>
            </a:r>
            <a:endParaRPr kumimoji="0" lang="en-US" altLang="en-US" sz="9600" b="1" i="0" u="none" strike="noStrike" kern="1200" cap="none" spc="0" normalizeH="0" baseline="0" noProof="0" smtClean="0">
              <a:ln>
                <a:noFill/>
              </a:ln>
              <a:solidFill>
                <a:srgbClr val="008000"/>
              </a:solidFill>
              <a:effectLst>
                <a:outerShdw blurRad="38100" dist="38100" dir="2700000" algn="tl">
                  <a:srgbClr val="C0C0C0"/>
                </a:outerShdw>
              </a:effectLst>
              <a:uLnTx/>
              <a:uFillTx/>
              <a:latin typeface=".VnPresent" pitchFamily="34" charset="0"/>
              <a:ea typeface="+mn-ea"/>
              <a:cs typeface="+mn-cs"/>
            </a:endParaRPr>
          </a:p>
        </p:txBody>
      </p:sp>
      <p:pic>
        <p:nvPicPr>
          <p:cNvPr id="205827" name="Nhac tro choi.mp3">
            <a:hlinkClick r:id="" action="ppaction://media"/>
          </p:cNvPr>
          <p:cNvPicPr>
            <a:picLocks noRot="1" noChangeAspect="1"/>
          </p:cNvPicPr>
          <p:nvPr>
            <a:audioFile r:link="rId1"/>
            <p:extLst>
              <p:ext uri="{DAA4B4D4-6D71-4841-9C94-3DE7FCFB9230}">
                <p14:media xmlns:p14="http://schemas.microsoft.com/office/powerpoint/2010/main" r:link="rId2"/>
              </p:ext>
            </p:extLst>
          </p:nvPr>
        </p:nvPicPr>
        <p:blipFill>
          <a:blip r:embed="rId3"/>
          <a:stretch>
            <a:fillRect/>
          </a:stretch>
        </p:blipFill>
        <p:spPr>
          <a:xfrm>
            <a:off x="3810000" y="4495800"/>
            <a:ext cx="2133600" cy="1752600"/>
          </a:xfrm>
          <a:prstGeom prst="rect">
            <a:avLst/>
          </a:prstGeom>
          <a:noFill/>
          <a:ln w="9525">
            <a:noFill/>
          </a:ln>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263170">
                                            <p:txEl>
                                              <p:charRg st="0" end="8"/>
                                            </p:txEl>
                                          </p:spTgt>
                                        </p:tgtEl>
                                        <p:attrNameLst>
                                          <p:attrName>style.visibility</p:attrName>
                                        </p:attrNameLst>
                                      </p:cBhvr>
                                      <p:to>
                                        <p:strVal val="visible"/>
                                      </p:to>
                                    </p:set>
                                    <p:animEffect transition="in" filter="fade">
                                      <p:cBhvr>
                                        <p:cTn id="7" dur="500">
                                          <p:stCondLst>
                                            <p:cond delay="0"/>
                                          </p:stCondLst>
                                        </p:cTn>
                                        <p:tgtEl>
                                          <p:spTgt spid="263170">
                                            <p:txEl>
                                              <p:charRg st="0" end="8"/>
                                            </p:txEl>
                                          </p:spTgt>
                                        </p:tgtEl>
                                      </p:cBhvr>
                                    </p:animEffect>
                                    <p:anim calcmode="lin" valueType="num">
                                      <p:cBhvr>
                                        <p:cTn id="8" dur="500" fill="hold">
                                          <p:stCondLst>
                                            <p:cond delay="0"/>
                                          </p:stCondLst>
                                        </p:cTn>
                                        <p:tgtEl>
                                          <p:spTgt spid="263170">
                                            <p:txEl>
                                              <p:charRg st="0" end="8"/>
                                            </p:txEl>
                                          </p:spTgt>
                                        </p:tgtEl>
                                        <p:attrNameLst>
                                          <p:attrName>ppt_x</p:attrName>
                                        </p:attrNameLst>
                                      </p:cBhvr>
                                      <p:tavLst>
                                        <p:tav tm="0">
                                          <p:val>
                                            <p:strVal val="#ppt_x-.1"/>
                                          </p:val>
                                        </p:tav>
                                        <p:tav tm="100000">
                                          <p:val>
                                            <p:strVal val="#ppt_x"/>
                                          </p:val>
                                        </p:tav>
                                      </p:tavLst>
                                    </p:anim>
                                    <p:anim calcmode="lin" valueType="num">
                                      <p:cBhvr>
                                        <p:cTn id="9" dur="500" fill="hold">
                                          <p:stCondLst>
                                            <p:cond delay="0"/>
                                          </p:stCondLst>
                                        </p:cTn>
                                        <p:tgtEl>
                                          <p:spTgt spid="263170">
                                            <p:txEl>
                                              <p:charRg st="0" end="8"/>
                                            </p:txEl>
                                          </p:spTgt>
                                        </p:tgtEl>
                                        <p:attrNameLst>
                                          <p:attrName>ppt_y</p:attrName>
                                        </p:attrNameLst>
                                      </p:cBhvr>
                                      <p:tavLst>
                                        <p:tav tm="0">
                                          <p:val>
                                            <p:strVal val="#ppt_y"/>
                                          </p:val>
                                        </p:tav>
                                        <p:tav tm="100000">
                                          <p:val>
                                            <p:strVal val="#ppt_y"/>
                                          </p:val>
                                        </p:tav>
                                      </p:tavLst>
                                    </p:anim>
                                  </p:childTnLst>
                                </p:cTn>
                              </p:par>
                            </p:childTnLst>
                          </p:cTn>
                        </p:par>
                        <p:par>
                          <p:cTn id="10" fill="hold">
                            <p:stCondLst>
                              <p:cond delay="800"/>
                            </p:stCondLst>
                            <p:childTnLst>
                              <p:par>
                                <p:cTn id="11" presetID="1" presetClass="mediacall" presetSubtype="0" fill="hold" nodeType="afterEffect">
                                  <p:stCondLst>
                                    <p:cond delay="0"/>
                                  </p:stCondLst>
                                  <p:childTnLst>
                                    <p:cmd type="call" cmd="playFrom(0.0)">
                                      <p:cBhvr>
                                        <p:cTn id="12" dur="10032" fill="hold"/>
                                        <p:tgtEl>
                                          <p:spTgt spid="2058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205827"/>
                </p:tgtEl>
              </p:cMediaNode>
            </p:audio>
          </p:childTnLst>
        </p:cTn>
      </p:par>
    </p:tnLst>
    <p:bldLst>
      <p:bldP spid="263170"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0418" name="Picture 2" descr="http://www.cannao.com/images/true.gif"/>
          <p:cNvPicPr>
            <a:picLocks noChangeAspect="1"/>
          </p:cNvPicPr>
          <p:nvPr/>
        </p:nvPicPr>
        <p:blipFill>
          <a:blip r:embed="rId1" r:link="rId2"/>
          <a:stretch>
            <a:fillRect/>
          </a:stretch>
        </p:blipFill>
        <p:spPr>
          <a:xfrm>
            <a:off x="0" y="1938338"/>
            <a:ext cx="152400" cy="152400"/>
          </a:xfrm>
          <a:prstGeom prst="rect">
            <a:avLst/>
          </a:prstGeom>
          <a:noFill/>
          <a:ln w="9525">
            <a:noFill/>
          </a:ln>
        </p:spPr>
      </p:pic>
      <p:pic>
        <p:nvPicPr>
          <p:cNvPr id="60419" name="Picture 3" descr="http://www.cannao.com/images/bg_percent_false.gif"/>
          <p:cNvPicPr>
            <a:picLocks noChangeAspect="1"/>
          </p:cNvPicPr>
          <p:nvPr/>
        </p:nvPicPr>
        <p:blipFill>
          <a:blip r:embed="rId3" r:link="rId4"/>
          <a:stretch>
            <a:fillRect/>
          </a:stretch>
        </p:blipFill>
        <p:spPr>
          <a:xfrm>
            <a:off x="0" y="1938338"/>
            <a:ext cx="66675" cy="152400"/>
          </a:xfrm>
          <a:prstGeom prst="rect">
            <a:avLst/>
          </a:prstGeom>
          <a:noFill/>
          <a:ln w="9525">
            <a:noFill/>
          </a:ln>
        </p:spPr>
      </p:pic>
      <p:pic>
        <p:nvPicPr>
          <p:cNvPr id="60420" name="Picture 4" descr="http://www.cannao.com/images/bg_percent_false.gif"/>
          <p:cNvPicPr>
            <a:picLocks noChangeAspect="1"/>
          </p:cNvPicPr>
          <p:nvPr/>
        </p:nvPicPr>
        <p:blipFill>
          <a:blip r:embed="rId3" r:link="rId4"/>
          <a:stretch>
            <a:fillRect/>
          </a:stretch>
        </p:blipFill>
        <p:spPr>
          <a:xfrm>
            <a:off x="0" y="1938338"/>
            <a:ext cx="38100" cy="152400"/>
          </a:xfrm>
          <a:prstGeom prst="rect">
            <a:avLst/>
          </a:prstGeom>
          <a:noFill/>
          <a:ln w="9525">
            <a:noFill/>
          </a:ln>
        </p:spPr>
      </p:pic>
      <p:pic>
        <p:nvPicPr>
          <p:cNvPr id="60421" name="Picture 6" descr="http://www.cannao.com/images/bg_percent_false.gif"/>
          <p:cNvPicPr>
            <a:picLocks noChangeAspect="1"/>
          </p:cNvPicPr>
          <p:nvPr/>
        </p:nvPicPr>
        <p:blipFill>
          <a:blip r:embed="rId3" r:link="rId4"/>
          <a:stretch>
            <a:fillRect/>
          </a:stretch>
        </p:blipFill>
        <p:spPr>
          <a:xfrm>
            <a:off x="0" y="1938338"/>
            <a:ext cx="228600" cy="152400"/>
          </a:xfrm>
          <a:prstGeom prst="rect">
            <a:avLst/>
          </a:prstGeom>
          <a:noFill/>
          <a:ln w="9525">
            <a:noFill/>
          </a:ln>
        </p:spPr>
      </p:pic>
      <p:sp>
        <p:nvSpPr>
          <p:cNvPr id="60422" name="Rectangle 7"/>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0423" name="Rectangle 8"/>
          <p:cNvSpPr/>
          <p:nvPr/>
        </p:nvSpPr>
        <p:spPr>
          <a:xfrm>
            <a:off x="0" y="2455863"/>
            <a:ext cx="247650" cy="64135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en-US" altLang="en-US" sz="1700" dirty="0"/>
          </a:p>
          <a:p>
            <a:pPr marL="0" lvl="0" indent="0" algn="ctr" eaLnBrk="1" hangingPunct="1">
              <a:spcBef>
                <a:spcPct val="0"/>
              </a:spcBef>
              <a:buFont typeface="Symbol" panose="05050102010706020507" pitchFamily="18" charset="2"/>
              <a:buChar char=""/>
            </a:pPr>
            <a:r>
              <a:rPr lang="en-US" altLang="en-US" sz="1700" dirty="0"/>
              <a:t> </a:t>
            </a:r>
            <a:endParaRPr lang="en-US" altLang="en-US" sz="1700" dirty="0"/>
          </a:p>
        </p:txBody>
      </p:sp>
      <p:sp>
        <p:nvSpPr>
          <p:cNvPr id="60424" name="Rectangle 9"/>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0425" name="Rectangle 10"/>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0426" name="Rectangle 11"/>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pic>
        <p:nvPicPr>
          <p:cNvPr id="60427" name="Picture 13" descr="blumen-pflanzen111"/>
          <p:cNvPicPr>
            <a:picLocks noChangeAspect="1"/>
          </p:cNvPicPr>
          <p:nvPr/>
        </p:nvPicPr>
        <p:blipFill>
          <a:blip r:embed="rId5"/>
          <a:stretch>
            <a:fillRect/>
          </a:stretch>
        </p:blipFill>
        <p:spPr>
          <a:xfrm flipV="1">
            <a:off x="6553200" y="5794375"/>
            <a:ext cx="2590800" cy="1063625"/>
          </a:xfrm>
          <a:prstGeom prst="rect">
            <a:avLst/>
          </a:prstGeom>
          <a:noFill/>
          <a:ln w="9525">
            <a:noFill/>
          </a:ln>
        </p:spPr>
      </p:pic>
      <p:pic>
        <p:nvPicPr>
          <p:cNvPr id="60428" name="Picture 15" descr="ROSEWET"/>
          <p:cNvPicPr>
            <a:picLocks noChangeAspect="1"/>
          </p:cNvPicPr>
          <p:nvPr/>
        </p:nvPicPr>
        <p:blipFill>
          <a:blip r:embed="rId6"/>
          <a:stretch>
            <a:fillRect/>
          </a:stretch>
        </p:blipFill>
        <p:spPr>
          <a:xfrm>
            <a:off x="228600" y="228600"/>
            <a:ext cx="993775" cy="1066800"/>
          </a:xfrm>
          <a:prstGeom prst="rect">
            <a:avLst/>
          </a:prstGeom>
          <a:noFill/>
          <a:ln w="9525">
            <a:noFill/>
          </a:ln>
        </p:spPr>
      </p:pic>
      <p:grpSp>
        <p:nvGrpSpPr>
          <p:cNvPr id="2" name="Group 17"/>
          <p:cNvGrpSpPr/>
          <p:nvPr/>
        </p:nvGrpSpPr>
        <p:grpSpPr>
          <a:xfrm>
            <a:off x="6781800" y="304800"/>
            <a:ext cx="1774825" cy="1371600"/>
            <a:chOff x="4450" y="0"/>
            <a:chExt cx="1118" cy="1104"/>
          </a:xfrm>
        </p:grpSpPr>
        <p:pic>
          <p:nvPicPr>
            <p:cNvPr id="60463" name="Picture 18" descr="CLOCK"/>
            <p:cNvPicPr>
              <a:picLocks noChangeAspect="1"/>
            </p:cNvPicPr>
            <p:nvPr/>
          </p:nvPicPr>
          <p:blipFill>
            <a:blip r:embed="rId7"/>
            <a:stretch>
              <a:fillRect/>
            </a:stretch>
          </p:blipFill>
          <p:spPr>
            <a:xfrm>
              <a:off x="4450" y="0"/>
              <a:ext cx="1118" cy="1104"/>
            </a:xfrm>
            <a:prstGeom prst="rect">
              <a:avLst/>
            </a:prstGeom>
            <a:noFill/>
            <a:ln w="9525">
              <a:noFill/>
            </a:ln>
          </p:spPr>
        </p:pic>
        <p:sp>
          <p:nvSpPr>
            <p:cNvPr id="60464" name="AutoShape 19"/>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01s </a:t>
              </a:r>
              <a:endParaRPr lang="en-US" altLang="en-US" sz="6600" b="1" dirty="0">
                <a:solidFill>
                  <a:srgbClr val="FF3300"/>
                </a:solidFill>
                <a:latin typeface="Times New Roman" panose="02020603050405020304" pitchFamily="18" charset="0"/>
              </a:endParaRPr>
            </a:p>
          </p:txBody>
        </p:sp>
      </p:grpSp>
      <p:grpSp>
        <p:nvGrpSpPr>
          <p:cNvPr id="3" name="Group 20"/>
          <p:cNvGrpSpPr/>
          <p:nvPr/>
        </p:nvGrpSpPr>
        <p:grpSpPr>
          <a:xfrm>
            <a:off x="6759575" y="304800"/>
            <a:ext cx="1774825" cy="1371600"/>
            <a:chOff x="4450" y="0"/>
            <a:chExt cx="1118" cy="1104"/>
          </a:xfrm>
        </p:grpSpPr>
        <p:pic>
          <p:nvPicPr>
            <p:cNvPr id="60461" name="Picture 21" descr="CLOCK"/>
            <p:cNvPicPr>
              <a:picLocks noChangeAspect="1"/>
            </p:cNvPicPr>
            <p:nvPr/>
          </p:nvPicPr>
          <p:blipFill>
            <a:blip r:embed="rId7"/>
            <a:stretch>
              <a:fillRect/>
            </a:stretch>
          </p:blipFill>
          <p:spPr>
            <a:xfrm>
              <a:off x="4450" y="0"/>
              <a:ext cx="1118" cy="1104"/>
            </a:xfrm>
            <a:prstGeom prst="rect">
              <a:avLst/>
            </a:prstGeom>
            <a:noFill/>
            <a:ln w="9525">
              <a:noFill/>
            </a:ln>
          </p:spPr>
        </p:pic>
        <p:sp>
          <p:nvSpPr>
            <p:cNvPr id="60462" name="AutoShape 22"/>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02s </a:t>
              </a:r>
              <a:endParaRPr lang="en-US" altLang="en-US" sz="6600" b="1" dirty="0">
                <a:solidFill>
                  <a:srgbClr val="FF3300"/>
                </a:solidFill>
                <a:latin typeface="Times New Roman" panose="02020603050405020304" pitchFamily="18" charset="0"/>
              </a:endParaRPr>
            </a:p>
          </p:txBody>
        </p:sp>
      </p:grpSp>
      <p:grpSp>
        <p:nvGrpSpPr>
          <p:cNvPr id="4" name="Group 23"/>
          <p:cNvGrpSpPr/>
          <p:nvPr/>
        </p:nvGrpSpPr>
        <p:grpSpPr>
          <a:xfrm>
            <a:off x="6781800" y="304800"/>
            <a:ext cx="1774825" cy="1371600"/>
            <a:chOff x="4450" y="0"/>
            <a:chExt cx="1118" cy="1104"/>
          </a:xfrm>
        </p:grpSpPr>
        <p:pic>
          <p:nvPicPr>
            <p:cNvPr id="60459" name="Picture 24" descr="CLOCK"/>
            <p:cNvPicPr>
              <a:picLocks noChangeAspect="1"/>
            </p:cNvPicPr>
            <p:nvPr/>
          </p:nvPicPr>
          <p:blipFill>
            <a:blip r:embed="rId7"/>
            <a:stretch>
              <a:fillRect/>
            </a:stretch>
          </p:blipFill>
          <p:spPr>
            <a:xfrm>
              <a:off x="4450" y="0"/>
              <a:ext cx="1118" cy="1104"/>
            </a:xfrm>
            <a:prstGeom prst="rect">
              <a:avLst/>
            </a:prstGeom>
            <a:noFill/>
            <a:ln w="9525">
              <a:noFill/>
            </a:ln>
          </p:spPr>
        </p:pic>
        <p:sp>
          <p:nvSpPr>
            <p:cNvPr id="60460" name="AutoShape 25"/>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03s </a:t>
              </a:r>
              <a:endParaRPr lang="en-US" altLang="en-US" sz="6600" b="1" dirty="0">
                <a:solidFill>
                  <a:srgbClr val="FF3300"/>
                </a:solidFill>
                <a:latin typeface="Times New Roman" panose="02020603050405020304" pitchFamily="18" charset="0"/>
              </a:endParaRPr>
            </a:p>
          </p:txBody>
        </p:sp>
      </p:grpSp>
      <p:grpSp>
        <p:nvGrpSpPr>
          <p:cNvPr id="5" name="Group 26"/>
          <p:cNvGrpSpPr/>
          <p:nvPr/>
        </p:nvGrpSpPr>
        <p:grpSpPr>
          <a:xfrm>
            <a:off x="6781800" y="304800"/>
            <a:ext cx="1774825" cy="1371600"/>
            <a:chOff x="4450" y="0"/>
            <a:chExt cx="1118" cy="1104"/>
          </a:xfrm>
        </p:grpSpPr>
        <p:pic>
          <p:nvPicPr>
            <p:cNvPr id="60457" name="Picture 27" descr="CLOCK"/>
            <p:cNvPicPr>
              <a:picLocks noChangeAspect="1"/>
            </p:cNvPicPr>
            <p:nvPr/>
          </p:nvPicPr>
          <p:blipFill>
            <a:blip r:embed="rId7"/>
            <a:stretch>
              <a:fillRect/>
            </a:stretch>
          </p:blipFill>
          <p:spPr>
            <a:xfrm>
              <a:off x="4450" y="0"/>
              <a:ext cx="1118" cy="1104"/>
            </a:xfrm>
            <a:prstGeom prst="rect">
              <a:avLst/>
            </a:prstGeom>
            <a:noFill/>
            <a:ln w="9525">
              <a:noFill/>
            </a:ln>
          </p:spPr>
        </p:pic>
        <p:sp>
          <p:nvSpPr>
            <p:cNvPr id="60458" name="AutoShape 28"/>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04s </a:t>
              </a:r>
              <a:endParaRPr lang="en-US" altLang="en-US" sz="6600" b="1" dirty="0">
                <a:solidFill>
                  <a:srgbClr val="FF3300"/>
                </a:solidFill>
                <a:latin typeface="Times New Roman" panose="02020603050405020304" pitchFamily="18" charset="0"/>
              </a:endParaRPr>
            </a:p>
          </p:txBody>
        </p:sp>
      </p:grpSp>
      <p:grpSp>
        <p:nvGrpSpPr>
          <p:cNvPr id="6" name="Group 29"/>
          <p:cNvGrpSpPr/>
          <p:nvPr/>
        </p:nvGrpSpPr>
        <p:grpSpPr>
          <a:xfrm>
            <a:off x="6759575" y="304800"/>
            <a:ext cx="1774825" cy="1371600"/>
            <a:chOff x="4450" y="0"/>
            <a:chExt cx="1118" cy="1104"/>
          </a:xfrm>
        </p:grpSpPr>
        <p:pic>
          <p:nvPicPr>
            <p:cNvPr id="60455" name="Picture 30" descr="CLOCK"/>
            <p:cNvPicPr>
              <a:picLocks noChangeAspect="1"/>
            </p:cNvPicPr>
            <p:nvPr/>
          </p:nvPicPr>
          <p:blipFill>
            <a:blip r:embed="rId7"/>
            <a:stretch>
              <a:fillRect/>
            </a:stretch>
          </p:blipFill>
          <p:spPr>
            <a:xfrm>
              <a:off x="4450" y="0"/>
              <a:ext cx="1118" cy="1104"/>
            </a:xfrm>
            <a:prstGeom prst="rect">
              <a:avLst/>
            </a:prstGeom>
            <a:noFill/>
            <a:ln w="9525">
              <a:noFill/>
            </a:ln>
          </p:spPr>
        </p:pic>
        <p:sp>
          <p:nvSpPr>
            <p:cNvPr id="60456" name="AutoShape 31"/>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05s </a:t>
              </a:r>
              <a:endParaRPr lang="en-US" altLang="en-US" sz="6600" b="1" dirty="0">
                <a:solidFill>
                  <a:srgbClr val="FF3300"/>
                </a:solidFill>
                <a:latin typeface="Times New Roman" panose="02020603050405020304" pitchFamily="18" charset="0"/>
              </a:endParaRPr>
            </a:p>
          </p:txBody>
        </p:sp>
      </p:grpSp>
      <p:grpSp>
        <p:nvGrpSpPr>
          <p:cNvPr id="7" name="Group 32"/>
          <p:cNvGrpSpPr/>
          <p:nvPr/>
        </p:nvGrpSpPr>
        <p:grpSpPr>
          <a:xfrm>
            <a:off x="6781800" y="304800"/>
            <a:ext cx="1774825" cy="1371600"/>
            <a:chOff x="4450" y="0"/>
            <a:chExt cx="1118" cy="1104"/>
          </a:xfrm>
        </p:grpSpPr>
        <p:pic>
          <p:nvPicPr>
            <p:cNvPr id="60453" name="Picture 33" descr="CLOCK"/>
            <p:cNvPicPr>
              <a:picLocks noChangeAspect="1"/>
            </p:cNvPicPr>
            <p:nvPr/>
          </p:nvPicPr>
          <p:blipFill>
            <a:blip r:embed="rId7"/>
            <a:stretch>
              <a:fillRect/>
            </a:stretch>
          </p:blipFill>
          <p:spPr>
            <a:xfrm>
              <a:off x="4450" y="0"/>
              <a:ext cx="1118" cy="1104"/>
            </a:xfrm>
            <a:prstGeom prst="rect">
              <a:avLst/>
            </a:prstGeom>
            <a:noFill/>
            <a:ln w="9525">
              <a:noFill/>
            </a:ln>
          </p:spPr>
        </p:pic>
        <p:sp>
          <p:nvSpPr>
            <p:cNvPr id="60454" name="AutoShape 34"/>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06s </a:t>
              </a:r>
              <a:endParaRPr lang="en-US" altLang="en-US" sz="6600" b="1" dirty="0">
                <a:solidFill>
                  <a:srgbClr val="FF3300"/>
                </a:solidFill>
                <a:latin typeface="Times New Roman" panose="02020603050405020304" pitchFamily="18" charset="0"/>
              </a:endParaRPr>
            </a:p>
          </p:txBody>
        </p:sp>
      </p:grpSp>
      <p:grpSp>
        <p:nvGrpSpPr>
          <p:cNvPr id="8" name="Group 35"/>
          <p:cNvGrpSpPr/>
          <p:nvPr/>
        </p:nvGrpSpPr>
        <p:grpSpPr>
          <a:xfrm>
            <a:off x="6781800" y="304800"/>
            <a:ext cx="1774825" cy="1371600"/>
            <a:chOff x="4450" y="0"/>
            <a:chExt cx="1118" cy="1104"/>
          </a:xfrm>
        </p:grpSpPr>
        <p:pic>
          <p:nvPicPr>
            <p:cNvPr id="60451" name="Picture 36" descr="CLOCK"/>
            <p:cNvPicPr>
              <a:picLocks noChangeAspect="1"/>
            </p:cNvPicPr>
            <p:nvPr/>
          </p:nvPicPr>
          <p:blipFill>
            <a:blip r:embed="rId7"/>
            <a:stretch>
              <a:fillRect/>
            </a:stretch>
          </p:blipFill>
          <p:spPr>
            <a:xfrm>
              <a:off x="4450" y="0"/>
              <a:ext cx="1118" cy="1104"/>
            </a:xfrm>
            <a:prstGeom prst="rect">
              <a:avLst/>
            </a:prstGeom>
            <a:noFill/>
            <a:ln w="9525">
              <a:noFill/>
            </a:ln>
          </p:spPr>
        </p:pic>
        <p:sp>
          <p:nvSpPr>
            <p:cNvPr id="60452" name="AutoShape 37"/>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07s </a:t>
              </a:r>
              <a:endParaRPr lang="en-US" altLang="en-US" sz="6600" b="1" dirty="0">
                <a:solidFill>
                  <a:srgbClr val="FF3300"/>
                </a:solidFill>
                <a:latin typeface="Times New Roman" panose="02020603050405020304" pitchFamily="18" charset="0"/>
              </a:endParaRPr>
            </a:p>
          </p:txBody>
        </p:sp>
      </p:grpSp>
      <p:grpSp>
        <p:nvGrpSpPr>
          <p:cNvPr id="9" name="Group 38"/>
          <p:cNvGrpSpPr/>
          <p:nvPr/>
        </p:nvGrpSpPr>
        <p:grpSpPr>
          <a:xfrm>
            <a:off x="6781800" y="304800"/>
            <a:ext cx="1774825" cy="1371600"/>
            <a:chOff x="4450" y="0"/>
            <a:chExt cx="1118" cy="1104"/>
          </a:xfrm>
        </p:grpSpPr>
        <p:pic>
          <p:nvPicPr>
            <p:cNvPr id="60449" name="Picture 39" descr="CLOCK"/>
            <p:cNvPicPr>
              <a:picLocks noChangeAspect="1"/>
            </p:cNvPicPr>
            <p:nvPr/>
          </p:nvPicPr>
          <p:blipFill>
            <a:blip r:embed="rId7"/>
            <a:stretch>
              <a:fillRect/>
            </a:stretch>
          </p:blipFill>
          <p:spPr>
            <a:xfrm>
              <a:off x="4450" y="0"/>
              <a:ext cx="1118" cy="1104"/>
            </a:xfrm>
            <a:prstGeom prst="rect">
              <a:avLst/>
            </a:prstGeom>
            <a:noFill/>
            <a:ln w="9525">
              <a:noFill/>
            </a:ln>
          </p:spPr>
        </p:pic>
        <p:sp>
          <p:nvSpPr>
            <p:cNvPr id="60450" name="AutoShape 40"/>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08s </a:t>
              </a:r>
              <a:endParaRPr lang="en-US" altLang="en-US" sz="6600" b="1" dirty="0">
                <a:solidFill>
                  <a:srgbClr val="FF3300"/>
                </a:solidFill>
                <a:latin typeface="Times New Roman" panose="02020603050405020304" pitchFamily="18" charset="0"/>
              </a:endParaRPr>
            </a:p>
          </p:txBody>
        </p:sp>
      </p:grpSp>
      <p:grpSp>
        <p:nvGrpSpPr>
          <p:cNvPr id="10" name="Group 41"/>
          <p:cNvGrpSpPr/>
          <p:nvPr/>
        </p:nvGrpSpPr>
        <p:grpSpPr>
          <a:xfrm>
            <a:off x="6743700" y="292100"/>
            <a:ext cx="1774825" cy="1371600"/>
            <a:chOff x="4450" y="0"/>
            <a:chExt cx="1118" cy="1104"/>
          </a:xfrm>
        </p:grpSpPr>
        <p:pic>
          <p:nvPicPr>
            <p:cNvPr id="60447" name="Picture 42" descr="CLOCK"/>
            <p:cNvPicPr>
              <a:picLocks noChangeAspect="1"/>
            </p:cNvPicPr>
            <p:nvPr/>
          </p:nvPicPr>
          <p:blipFill>
            <a:blip r:embed="rId7"/>
            <a:stretch>
              <a:fillRect/>
            </a:stretch>
          </p:blipFill>
          <p:spPr>
            <a:xfrm>
              <a:off x="4450" y="0"/>
              <a:ext cx="1118" cy="1104"/>
            </a:xfrm>
            <a:prstGeom prst="rect">
              <a:avLst/>
            </a:prstGeom>
            <a:noFill/>
            <a:ln w="9525">
              <a:noFill/>
            </a:ln>
          </p:spPr>
        </p:pic>
        <p:sp>
          <p:nvSpPr>
            <p:cNvPr id="60448" name="AutoShape 43"/>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09s </a:t>
              </a:r>
              <a:endParaRPr lang="en-US" altLang="en-US" sz="6600" b="1" dirty="0">
                <a:solidFill>
                  <a:srgbClr val="FF3300"/>
                </a:solidFill>
                <a:latin typeface="Times New Roman" panose="02020603050405020304" pitchFamily="18" charset="0"/>
              </a:endParaRPr>
            </a:p>
          </p:txBody>
        </p:sp>
      </p:grpSp>
      <p:grpSp>
        <p:nvGrpSpPr>
          <p:cNvPr id="11" name="Group 44"/>
          <p:cNvGrpSpPr/>
          <p:nvPr/>
        </p:nvGrpSpPr>
        <p:grpSpPr>
          <a:xfrm>
            <a:off x="6781800" y="304800"/>
            <a:ext cx="1774825" cy="1371600"/>
            <a:chOff x="4450" y="0"/>
            <a:chExt cx="1118" cy="1104"/>
          </a:xfrm>
        </p:grpSpPr>
        <p:pic>
          <p:nvPicPr>
            <p:cNvPr id="60445" name="Picture 45" descr="CLOCK"/>
            <p:cNvPicPr>
              <a:picLocks noChangeAspect="1"/>
            </p:cNvPicPr>
            <p:nvPr/>
          </p:nvPicPr>
          <p:blipFill>
            <a:blip r:embed="rId7"/>
            <a:stretch>
              <a:fillRect/>
            </a:stretch>
          </p:blipFill>
          <p:spPr>
            <a:xfrm>
              <a:off x="4450" y="0"/>
              <a:ext cx="1118" cy="1104"/>
            </a:xfrm>
            <a:prstGeom prst="rect">
              <a:avLst/>
            </a:prstGeom>
            <a:noFill/>
            <a:ln w="9525">
              <a:noFill/>
            </a:ln>
          </p:spPr>
        </p:pic>
        <p:sp>
          <p:nvSpPr>
            <p:cNvPr id="60446" name="AutoShape 46"/>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10s </a:t>
              </a:r>
              <a:endParaRPr lang="en-US" altLang="en-US" sz="6600" b="1" dirty="0">
                <a:solidFill>
                  <a:srgbClr val="FF3300"/>
                </a:solidFill>
                <a:latin typeface="Times New Roman" panose="02020603050405020304" pitchFamily="18" charset="0"/>
              </a:endParaRPr>
            </a:p>
          </p:txBody>
        </p:sp>
      </p:grpSp>
      <p:sp>
        <p:nvSpPr>
          <p:cNvPr id="60439" name="Oval 65"/>
          <p:cNvSpPr/>
          <p:nvPr/>
        </p:nvSpPr>
        <p:spPr>
          <a:xfrm>
            <a:off x="304800" y="1371600"/>
            <a:ext cx="1257300" cy="533400"/>
          </a:xfrm>
          <a:prstGeom prst="ellipse">
            <a:avLst/>
          </a:prstGeom>
          <a:solidFill>
            <a:srgbClr val="FFFF99"/>
          </a:solidFill>
          <a:ln w="9525" cap="flat" cmpd="sng">
            <a:solidFill>
              <a:srgbClr val="FF6600"/>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1700" dirty="0">
                <a:latin typeface=".VnTimeH" pitchFamily="34" charset="0"/>
              </a:rPr>
              <a:t>Câu 1</a:t>
            </a:r>
            <a:endParaRPr lang="en-US" altLang="en-US" sz="1700" dirty="0">
              <a:latin typeface="Tahoma" panose="020B0604030504040204" pitchFamily="34" charset="0"/>
            </a:endParaRPr>
          </a:p>
        </p:txBody>
      </p:sp>
      <p:sp>
        <p:nvSpPr>
          <p:cNvPr id="55364" name="Rectangle 68"/>
          <p:cNvSpPr/>
          <p:nvPr/>
        </p:nvSpPr>
        <p:spPr>
          <a:xfrm>
            <a:off x="2667000" y="5486400"/>
            <a:ext cx="1981200" cy="914400"/>
          </a:xfrm>
          <a:prstGeom prst="rect">
            <a:avLst/>
          </a:prstGeom>
          <a:noFill/>
          <a:ln w="9525">
            <a:noFill/>
          </a:ln>
        </p:spPr>
        <p:txBody>
          <a:bodyPr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b="1" dirty="0">
                <a:solidFill>
                  <a:srgbClr val="D30803"/>
                </a:solidFill>
                <a:latin typeface=".VnTime" pitchFamily="34" charset="0"/>
              </a:rPr>
              <a:t>Ngũ cốc</a:t>
            </a:r>
            <a:endParaRPr lang="en-US" altLang="en-US" b="1" dirty="0">
              <a:solidFill>
                <a:srgbClr val="D30803"/>
              </a:solidFill>
              <a:latin typeface=".VnTime" pitchFamily="34" charset="0"/>
            </a:endParaRPr>
          </a:p>
        </p:txBody>
      </p:sp>
      <p:pic>
        <p:nvPicPr>
          <p:cNvPr id="60441" name="Picture 69" descr="ngu coc"/>
          <p:cNvPicPr>
            <a:picLocks noChangeAspect="1"/>
          </p:cNvPicPr>
          <p:nvPr/>
        </p:nvPicPr>
        <p:blipFill>
          <a:blip r:embed="rId8"/>
          <a:srcRect r="16457" b="-3873"/>
          <a:stretch>
            <a:fillRect/>
          </a:stretch>
        </p:blipFill>
        <p:spPr>
          <a:xfrm>
            <a:off x="1295400" y="2057400"/>
            <a:ext cx="5334000" cy="2895600"/>
          </a:xfrm>
          <a:prstGeom prst="rect">
            <a:avLst/>
          </a:prstGeom>
          <a:noFill/>
          <a:ln w="9525">
            <a:noFill/>
          </a:ln>
        </p:spPr>
      </p:pic>
      <p:sp>
        <p:nvSpPr>
          <p:cNvPr id="60442" name="Text Box 70"/>
          <p:cNvSpPr txBox="1"/>
          <p:nvPr/>
        </p:nvSpPr>
        <p:spPr>
          <a:xfrm>
            <a:off x="1828800" y="685800"/>
            <a:ext cx="4724400" cy="701675"/>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en-US" sz="4000" b="1" dirty="0">
                <a:latin typeface="Times New Roman" panose="02020603050405020304" pitchFamily="18" charset="0"/>
              </a:rPr>
              <a:t>Đuổi hình bắt chữ</a:t>
            </a:r>
            <a:endParaRPr lang="en-US" altLang="en-US" sz="4000" b="1" dirty="0">
              <a:latin typeface="Times New Roman" panose="02020603050405020304" pitchFamily="18" charset="0"/>
            </a:endParaRPr>
          </a:p>
        </p:txBody>
      </p:sp>
      <p:sp>
        <p:nvSpPr>
          <p:cNvPr id="55367" name="AutoShape 71"/>
          <p:cNvSpPr>
            <a:spLocks noChangeArrowheads="1"/>
          </p:cNvSpPr>
          <p:nvPr/>
        </p:nvSpPr>
        <p:spPr bwMode="auto">
          <a:xfrm>
            <a:off x="7391400" y="2362200"/>
            <a:ext cx="1524000" cy="2133600"/>
          </a:xfrm>
          <a:prstGeom prst="cloudCallout">
            <a:avLst>
              <a:gd name="adj1" fmla="val 68440"/>
              <a:gd name="adj2" fmla="val 53944"/>
            </a:avLst>
          </a:prstGeom>
          <a:solidFill>
            <a:srgbClr val="FFFF99"/>
          </a:solidFill>
          <a:ln w="9525">
            <a:noFill/>
            <a:round/>
          </a:ln>
          <a:effectLst/>
        </p:spPr>
        <p:txBody>
          <a:bodyPr anchor="ct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800" b="1" dirty="0">
                <a:solidFill>
                  <a:srgbClr val="0000CC"/>
                </a:solidFill>
                <a:effectLst>
                  <a:outerShdw blurRad="38100" dist="38100" dir="2700000">
                    <a:srgbClr val="C0C0C0"/>
                  </a:outerShdw>
                </a:effectLst>
                <a:latin typeface=".VnTime" pitchFamily="34" charset="0"/>
              </a:rPr>
              <a:t>Đã hết 10 giây</a:t>
            </a:r>
            <a:endParaRPr lang="en-US" altLang="en-US" sz="2800" b="1" dirty="0">
              <a:solidFill>
                <a:srgbClr val="0000CC"/>
              </a:solidFill>
              <a:effectLst>
                <a:outerShdw blurRad="38100" dist="38100" dir="2700000">
                  <a:srgbClr val="C0C0C0"/>
                </a:outerShdw>
              </a:effectLst>
              <a:latin typeface=".VnTime" pitchFamily="34" charset="0"/>
            </a:endParaRPr>
          </a:p>
        </p:txBody>
      </p:sp>
      <p:sp>
        <p:nvSpPr>
          <p:cNvPr id="55368" name="AutoShape 72"/>
          <p:cNvSpPr>
            <a:spLocks noChangeArrowheads="1"/>
          </p:cNvSpPr>
          <p:nvPr/>
        </p:nvSpPr>
        <p:spPr bwMode="auto">
          <a:xfrm>
            <a:off x="7239000" y="2667000"/>
            <a:ext cx="1524000" cy="1905000"/>
          </a:xfrm>
          <a:prstGeom prst="cloudCallout">
            <a:avLst>
              <a:gd name="adj1" fmla="val 169065"/>
              <a:gd name="adj2" fmla="val 95167"/>
            </a:avLst>
          </a:prstGeom>
          <a:solidFill>
            <a:srgbClr val="FFFF99"/>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smtClean="0">
                <a:ln>
                  <a:noFill/>
                </a:ln>
                <a:solidFill>
                  <a:srgbClr val="0000CC"/>
                </a:solidFill>
                <a:effectLst>
                  <a:outerShdw blurRad="38100" dist="38100" dir="2700000" algn="tl">
                    <a:srgbClr val="000000"/>
                  </a:outerShdw>
                </a:effectLst>
                <a:uLnTx/>
                <a:uFillTx/>
                <a:latin typeface=".VnTime" pitchFamily="34" charset="0"/>
                <a:ea typeface="+mn-ea"/>
                <a:cs typeface="+mn-cs"/>
              </a:rPr>
              <a:t>10 giây bắt đầu</a:t>
            </a:r>
            <a:endParaRPr kumimoji="0" lang="en-US" altLang="en-US" sz="2800" b="1" i="0" u="none" strike="noStrike" kern="1200" cap="none" spc="0" normalizeH="0" baseline="0" noProof="0" smtClean="0">
              <a:ln>
                <a:noFill/>
              </a:ln>
              <a:solidFill>
                <a:srgbClr val="0000CC"/>
              </a:solidFill>
              <a:effectLst>
                <a:outerShdw blurRad="38100" dist="38100" dir="2700000" algn="tl">
                  <a:srgbClr val="000000"/>
                </a:outerShdw>
              </a:effectLst>
              <a:uLnTx/>
              <a:uFillTx/>
              <a:latin typeface=".VnTime" pitchFamily="34" charset="0"/>
              <a:ea typeface="+mn-ea"/>
              <a:cs typeface="+mn-cs"/>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5368"/>
                                        </p:tgtEl>
                                        <p:attrNameLst>
                                          <p:attrName>style.visibility</p:attrName>
                                        </p:attrNameLst>
                                      </p:cBhvr>
                                      <p:to>
                                        <p:strVal val="visible"/>
                                      </p:to>
                                    </p:set>
                                    <p:animEffect transition="in" filter="checkerboard(across)">
                                      <p:cBhvr>
                                        <p:cTn id="7" dur="1000"/>
                                        <p:tgtEl>
                                          <p:spTgt spid="55368"/>
                                        </p:tgtEl>
                                      </p:cBhvr>
                                    </p:animEffect>
                                  </p:childTnLst>
                                  <p:subTnLst>
                                    <p:audio>
                                      <p:cMediaNode>
                                        <p:cTn display="0" masterRel="sameClick">
                                          <p:stCondLst>
                                            <p:cond evt="begin" delay="0">
                                              <p:tn val="5"/>
                                            </p:cond>
                                          </p:stCondLst>
                                          <p:endCondLst>
                                            <p:cond evt="onStopAudio" delay="0">
                                              <p:tgtEl>
                                                <p:sldTgt/>
                                              </p:tgtEl>
                                            </p:cond>
                                          </p:endCondLst>
                                        </p:cTn>
                                        <p:tgtEl>
                                          <p:sndTgt r:embed="rId9" name="push.wav"/>
                                        </p:tgtEl>
                                      </p:cMediaNode>
                                    </p:audio>
                                  </p:subTnLst>
                                </p:cTn>
                              </p:par>
                            </p:childTnLst>
                          </p:cTn>
                        </p:par>
                        <p:par>
                          <p:cTn id="8" fill="hold">
                            <p:stCondLst>
                              <p:cond delay="1000"/>
                            </p:stCondLst>
                            <p:childTnLst>
                              <p:par>
                                <p:cTn id="9" presetID="5" presetClass="exit" presetSubtype="10" fill="hold" grpId="1" nodeType="afterEffect">
                                  <p:stCondLst>
                                    <p:cond delay="500"/>
                                  </p:stCondLst>
                                  <p:childTnLst>
                                    <p:animEffect transition="out" filter="checkerboard(across)">
                                      <p:cBhvr>
                                        <p:cTn id="10" dur="500"/>
                                        <p:tgtEl>
                                          <p:spTgt spid="55368"/>
                                        </p:tgtEl>
                                      </p:cBhvr>
                                    </p:animEffect>
                                    <p:set>
                                      <p:cBhvr>
                                        <p:cTn id="11" dur="1" fill="hold">
                                          <p:stCondLst>
                                            <p:cond delay="499"/>
                                          </p:stCondLst>
                                        </p:cTn>
                                        <p:tgtEl>
                                          <p:spTgt spid="55368"/>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9" name="push.wav"/>
                                        </p:tgtEl>
                                      </p:cMediaNode>
                                    </p:audio>
                                  </p:subTnLst>
                                </p:cTn>
                              </p:par>
                            </p:childTnLst>
                          </p:cTn>
                        </p:par>
                        <p:par>
                          <p:cTn id="12" fill="hold">
                            <p:stCondLst>
                              <p:cond delay="2000"/>
                            </p:stCondLst>
                            <p:childTnLst>
                              <p:par>
                                <p:cTn id="13" presetID="1"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childTnLst>
                                  <p:subTnLst>
                                    <p:audio>
                                      <p:cMediaNode vol="100000">
                                        <p:cTn display="0" masterRel="sameClick">
                                          <p:stCondLst>
                                            <p:cond evt="begin" delay="0">
                                              <p:tn val="13"/>
                                            </p:cond>
                                          </p:stCondLst>
                                          <p:endCondLst>
                                            <p:cond evt="onStopAudio" delay="0">
                                              <p:tgtEl>
                                                <p:sldTgt/>
                                              </p:tgtEl>
                                            </p:cond>
                                          </p:endCondLst>
                                        </p:cTn>
                                        <p:tgtEl>
                                          <p:sndTgt r:embed="rId10" name="DING.WAV"/>
                                        </p:tgtEl>
                                      </p:cMediaNode>
                                    </p:audio>
                                  </p:subTnLst>
                                </p:cTn>
                              </p:par>
                            </p:childTnLst>
                          </p:cTn>
                        </p:par>
                        <p:par>
                          <p:cTn id="15" fill="hold">
                            <p:stCondLst>
                              <p:cond delay="3000"/>
                            </p:stCondLst>
                            <p:childTnLst>
                              <p:par>
                                <p:cTn id="16" presetID="1" presetClass="entr" presetSubtype="0" fill="hold" nodeType="afterEffect">
                                  <p:stCondLst>
                                    <p:cond delay="1000"/>
                                  </p:stCondLst>
                                  <p:childTnLst>
                                    <p:set>
                                      <p:cBhvr>
                                        <p:cTn id="17"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16"/>
                                            </p:cond>
                                          </p:stCondLst>
                                          <p:endCondLst>
                                            <p:cond evt="onStopAudio" delay="0">
                                              <p:tgtEl>
                                                <p:sldTgt/>
                                              </p:tgtEl>
                                            </p:cond>
                                          </p:endCondLst>
                                        </p:cTn>
                                        <p:tgtEl>
                                          <p:sndTgt r:embed="rId10" name="DING.WAV"/>
                                        </p:tgtEl>
                                      </p:cMediaNode>
                                    </p:audio>
                                  </p:subTnLst>
                                </p:cTn>
                              </p:par>
                            </p:childTnLst>
                          </p:cTn>
                        </p:par>
                        <p:par>
                          <p:cTn id="18" fill="hold">
                            <p:stCondLst>
                              <p:cond delay="4000"/>
                            </p:stCondLst>
                            <p:childTnLst>
                              <p:par>
                                <p:cTn id="19" presetID="1" presetClass="entr" presetSubtype="0" fill="hold" nodeType="afterEffect">
                                  <p:stCondLst>
                                    <p:cond delay="1000"/>
                                  </p:stCondLst>
                                  <p:childTnLst>
                                    <p:set>
                                      <p:cBhvr>
                                        <p:cTn id="20"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19"/>
                                            </p:cond>
                                          </p:stCondLst>
                                          <p:endCondLst>
                                            <p:cond evt="onStopAudio" delay="0">
                                              <p:tgtEl>
                                                <p:sldTgt/>
                                              </p:tgtEl>
                                            </p:cond>
                                          </p:endCondLst>
                                        </p:cTn>
                                        <p:tgtEl>
                                          <p:sndTgt r:embed="rId10" name="DING.WAV"/>
                                        </p:tgtEl>
                                      </p:cMediaNode>
                                    </p:audio>
                                  </p:subTnLst>
                                </p:cTn>
                              </p:par>
                            </p:childTnLst>
                          </p:cTn>
                        </p:par>
                        <p:par>
                          <p:cTn id="21" fill="hold">
                            <p:stCondLst>
                              <p:cond delay="5000"/>
                            </p:stCondLst>
                            <p:childTnLst>
                              <p:par>
                                <p:cTn id="22" presetID="1" presetClass="entr" presetSubtype="0" fill="hold" nodeType="afterEffect">
                                  <p:stCondLst>
                                    <p:cond delay="1000"/>
                                  </p:stCondLst>
                                  <p:childTnLst>
                                    <p:set>
                                      <p:cBhvr>
                                        <p:cTn id="23"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22"/>
                                            </p:cond>
                                          </p:stCondLst>
                                          <p:endCondLst>
                                            <p:cond evt="onStopAudio" delay="0">
                                              <p:tgtEl>
                                                <p:sldTgt/>
                                              </p:tgtEl>
                                            </p:cond>
                                          </p:endCondLst>
                                        </p:cTn>
                                        <p:tgtEl>
                                          <p:sndTgt r:embed="rId10" name="DING.WAV"/>
                                        </p:tgtEl>
                                      </p:cMediaNode>
                                    </p:audio>
                                  </p:subTnLst>
                                </p:cTn>
                              </p:par>
                            </p:childTnLst>
                          </p:cTn>
                        </p:par>
                        <p:par>
                          <p:cTn id="24" fill="hold">
                            <p:stCondLst>
                              <p:cond delay="6000"/>
                            </p:stCondLst>
                            <p:childTnLst>
                              <p:par>
                                <p:cTn id="25" presetID="1" presetClass="entr" presetSubtype="0" fill="hold" nodeType="afterEffect">
                                  <p:stCondLst>
                                    <p:cond delay="1000"/>
                                  </p:stCondLst>
                                  <p:childTnLst>
                                    <p:set>
                                      <p:cBhvr>
                                        <p:cTn id="26"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25"/>
                                            </p:cond>
                                          </p:stCondLst>
                                          <p:endCondLst>
                                            <p:cond evt="onStopAudio" delay="0">
                                              <p:tgtEl>
                                                <p:sldTgt/>
                                              </p:tgtEl>
                                            </p:cond>
                                          </p:endCondLst>
                                        </p:cTn>
                                        <p:tgtEl>
                                          <p:sndTgt r:embed="rId10" name="DING.WAV"/>
                                        </p:tgtEl>
                                      </p:cMediaNode>
                                    </p:audio>
                                  </p:subTnLst>
                                </p:cTn>
                              </p:par>
                            </p:childTnLst>
                          </p:cTn>
                        </p:par>
                        <p:par>
                          <p:cTn id="27" fill="hold">
                            <p:stCondLst>
                              <p:cond delay="7000"/>
                            </p:stCondLst>
                            <p:childTnLst>
                              <p:par>
                                <p:cTn id="28" presetID="1" presetClass="entr" presetSubtype="0" fill="hold" nodeType="afterEffect">
                                  <p:stCondLst>
                                    <p:cond delay="1000"/>
                                  </p:stCondLst>
                                  <p:childTnLst>
                                    <p:set>
                                      <p:cBhvr>
                                        <p:cTn id="2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10" name="DING.WAV"/>
                                        </p:tgtEl>
                                      </p:cMediaNode>
                                    </p:audio>
                                  </p:subTnLst>
                                </p:cTn>
                              </p:par>
                            </p:childTnLst>
                          </p:cTn>
                        </p:par>
                        <p:par>
                          <p:cTn id="30" fill="hold">
                            <p:stCondLst>
                              <p:cond delay="8000"/>
                            </p:stCondLst>
                            <p:childTnLst>
                              <p:par>
                                <p:cTn id="31" presetID="1" presetClass="entr" presetSubtype="0" fill="hold" nodeType="afterEffect">
                                  <p:stCondLst>
                                    <p:cond delay="1000"/>
                                  </p:stCondLst>
                                  <p:childTnLst>
                                    <p:set>
                                      <p:cBhvr>
                                        <p:cTn id="3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10" name="DING.WAV"/>
                                        </p:tgtEl>
                                      </p:cMediaNode>
                                    </p:audio>
                                  </p:subTnLst>
                                </p:cTn>
                              </p:par>
                            </p:childTnLst>
                          </p:cTn>
                        </p:par>
                        <p:par>
                          <p:cTn id="33" fill="hold">
                            <p:stCondLst>
                              <p:cond delay="9000"/>
                            </p:stCondLst>
                            <p:childTnLst>
                              <p:par>
                                <p:cTn id="34" presetID="1" presetClass="entr" presetSubtype="0" fill="hold" nodeType="afterEffect">
                                  <p:stCondLst>
                                    <p:cond delay="1000"/>
                                  </p:stCondLst>
                                  <p:childTnLst>
                                    <p:set>
                                      <p:cBhvr>
                                        <p:cTn id="35"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10" name="DING.WAV"/>
                                        </p:tgtEl>
                                      </p:cMediaNode>
                                    </p:audio>
                                  </p:subTnLst>
                                </p:cTn>
                              </p:par>
                            </p:childTnLst>
                          </p:cTn>
                        </p:par>
                        <p:par>
                          <p:cTn id="36" fill="hold">
                            <p:stCondLst>
                              <p:cond delay="10000"/>
                            </p:stCondLst>
                            <p:childTnLst>
                              <p:par>
                                <p:cTn id="37" presetID="1" presetClass="entr" presetSubtype="0" fill="hold" nodeType="afterEffect">
                                  <p:stCondLst>
                                    <p:cond delay="1000"/>
                                  </p:stCondLst>
                                  <p:childTnLst>
                                    <p:set>
                                      <p:cBhvr>
                                        <p:cTn id="3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0" name="DING.WAV"/>
                                        </p:tgtEl>
                                      </p:cMediaNode>
                                    </p:audio>
                                  </p:subTnLst>
                                </p:cTn>
                              </p:par>
                            </p:childTnLst>
                          </p:cTn>
                        </p:par>
                        <p:par>
                          <p:cTn id="39" fill="hold">
                            <p:stCondLst>
                              <p:cond delay="11000"/>
                            </p:stCondLst>
                            <p:childTnLst>
                              <p:par>
                                <p:cTn id="40" presetID="1" presetClass="entr" presetSubtype="0" fill="hold" nodeType="afterEffect">
                                  <p:stCondLst>
                                    <p:cond delay="1000"/>
                                  </p:stCondLst>
                                  <p:childTnLst>
                                    <p:set>
                                      <p:cBhvr>
                                        <p:cTn id="4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0" name="DING.WAV"/>
                                        </p:tgtEl>
                                      </p:cMediaNode>
                                    </p:audio>
                                  </p:subTnLst>
                                </p:cTn>
                              </p:par>
                            </p:childTnLst>
                          </p:cTn>
                        </p:par>
                        <p:par>
                          <p:cTn id="42" fill="hold">
                            <p:stCondLst>
                              <p:cond delay="12000"/>
                            </p:stCondLst>
                            <p:childTnLst>
                              <p:par>
                                <p:cTn id="43" presetID="5" presetClass="entr" presetSubtype="10" fill="hold" grpId="0" nodeType="afterEffect">
                                  <p:stCondLst>
                                    <p:cond delay="0"/>
                                  </p:stCondLst>
                                  <p:childTnLst>
                                    <p:set>
                                      <p:cBhvr>
                                        <p:cTn id="44" dur="1" fill="hold">
                                          <p:stCondLst>
                                            <p:cond delay="0"/>
                                          </p:stCondLst>
                                        </p:cTn>
                                        <p:tgtEl>
                                          <p:spTgt spid="55367"/>
                                        </p:tgtEl>
                                        <p:attrNameLst>
                                          <p:attrName>style.visibility</p:attrName>
                                        </p:attrNameLst>
                                      </p:cBhvr>
                                      <p:to>
                                        <p:strVal val="visible"/>
                                      </p:to>
                                    </p:set>
                                    <p:animEffect transition="in" filter="checkerboard(across)">
                                      <p:cBhvr>
                                        <p:cTn id="45" dur="1000"/>
                                        <p:tgtEl>
                                          <p:spTgt spid="55367"/>
                                        </p:tgtEl>
                                      </p:cBhvr>
                                    </p:animEffect>
                                  </p:childTnLst>
                                  <p:subTnLst>
                                    <p:audio>
                                      <p:cMediaNode>
                                        <p:cTn display="0" masterRel="sameClick">
                                          <p:stCondLst>
                                            <p:cond evt="begin" delay="0">
                                              <p:tn val="43"/>
                                            </p:cond>
                                          </p:stCondLst>
                                          <p:endCondLst>
                                            <p:cond evt="onStopAudio" delay="0">
                                              <p:tgtEl>
                                                <p:sldTgt/>
                                              </p:tgtEl>
                                            </p:cond>
                                          </p:endCondLst>
                                        </p:cTn>
                                        <p:tgtEl>
                                          <p:sndTgt r:embed="rId11" name="bomb.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5364"/>
                                        </p:tgtEl>
                                        <p:attrNameLst>
                                          <p:attrName>style.visibility</p:attrName>
                                        </p:attrNameLst>
                                      </p:cBhvr>
                                      <p:to>
                                        <p:strVal val="visible"/>
                                      </p:to>
                                    </p:set>
                                    <p:anim calcmode="lin" valueType="num">
                                      <p:cBhvr additive="base">
                                        <p:cTn id="50" dur="500" fill="hold"/>
                                        <p:tgtEl>
                                          <p:spTgt spid="55364"/>
                                        </p:tgtEl>
                                        <p:attrNameLst>
                                          <p:attrName>ppt_x</p:attrName>
                                        </p:attrNameLst>
                                      </p:cBhvr>
                                      <p:tavLst>
                                        <p:tav tm="0">
                                          <p:val>
                                            <p:strVal val="#ppt_x"/>
                                          </p:val>
                                        </p:tav>
                                        <p:tav tm="100000">
                                          <p:val>
                                            <p:strVal val="#ppt_x"/>
                                          </p:val>
                                        </p:tav>
                                      </p:tavLst>
                                    </p:anim>
                                    <p:anim calcmode="lin" valueType="num">
                                      <p:cBhvr additive="base">
                                        <p:cTn id="51" dur="500" fill="hold"/>
                                        <p:tgtEl>
                                          <p:spTgt spid="55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64" grpId="0"/>
      <p:bldP spid="55367" grpId="0" animBg="1"/>
      <p:bldP spid="55368" grpId="0" bldLvl="0" animBg="1"/>
      <p:bldP spid="55368" grpId="1"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42" name="Picture 2" descr="http://www.cannao.com/images/true.gif"/>
          <p:cNvPicPr>
            <a:picLocks noChangeAspect="1"/>
          </p:cNvPicPr>
          <p:nvPr/>
        </p:nvPicPr>
        <p:blipFill>
          <a:blip r:embed="rId1" r:link="rId2"/>
          <a:stretch>
            <a:fillRect/>
          </a:stretch>
        </p:blipFill>
        <p:spPr>
          <a:xfrm>
            <a:off x="0" y="1938338"/>
            <a:ext cx="152400" cy="152400"/>
          </a:xfrm>
          <a:prstGeom prst="rect">
            <a:avLst/>
          </a:prstGeom>
          <a:noFill/>
          <a:ln w="9525">
            <a:noFill/>
          </a:ln>
        </p:spPr>
      </p:pic>
      <p:pic>
        <p:nvPicPr>
          <p:cNvPr id="61443" name="Picture 3" descr="http://www.cannao.com/images/bg_percent_false.gif"/>
          <p:cNvPicPr>
            <a:picLocks noChangeAspect="1"/>
          </p:cNvPicPr>
          <p:nvPr/>
        </p:nvPicPr>
        <p:blipFill>
          <a:blip r:embed="rId3" r:link="rId4"/>
          <a:stretch>
            <a:fillRect/>
          </a:stretch>
        </p:blipFill>
        <p:spPr>
          <a:xfrm>
            <a:off x="0" y="1938338"/>
            <a:ext cx="66675" cy="152400"/>
          </a:xfrm>
          <a:prstGeom prst="rect">
            <a:avLst/>
          </a:prstGeom>
          <a:noFill/>
          <a:ln w="9525">
            <a:noFill/>
          </a:ln>
        </p:spPr>
      </p:pic>
      <p:pic>
        <p:nvPicPr>
          <p:cNvPr id="61444" name="Picture 4" descr="http://www.cannao.com/images/bg_percent_false.gif"/>
          <p:cNvPicPr>
            <a:picLocks noChangeAspect="1"/>
          </p:cNvPicPr>
          <p:nvPr/>
        </p:nvPicPr>
        <p:blipFill>
          <a:blip r:embed="rId3" r:link="rId4"/>
          <a:stretch>
            <a:fillRect/>
          </a:stretch>
        </p:blipFill>
        <p:spPr>
          <a:xfrm>
            <a:off x="0" y="1938338"/>
            <a:ext cx="38100" cy="152400"/>
          </a:xfrm>
          <a:prstGeom prst="rect">
            <a:avLst/>
          </a:prstGeom>
          <a:noFill/>
          <a:ln w="9525">
            <a:noFill/>
          </a:ln>
        </p:spPr>
      </p:pic>
      <p:pic>
        <p:nvPicPr>
          <p:cNvPr id="61445" name="Picture 6" descr="http://www.cannao.com/images/bg_percent_false.gif"/>
          <p:cNvPicPr>
            <a:picLocks noChangeAspect="1"/>
          </p:cNvPicPr>
          <p:nvPr/>
        </p:nvPicPr>
        <p:blipFill>
          <a:blip r:embed="rId3" r:link="rId4"/>
          <a:stretch>
            <a:fillRect/>
          </a:stretch>
        </p:blipFill>
        <p:spPr>
          <a:xfrm>
            <a:off x="0" y="1938338"/>
            <a:ext cx="228600" cy="152400"/>
          </a:xfrm>
          <a:prstGeom prst="rect">
            <a:avLst/>
          </a:prstGeom>
          <a:noFill/>
          <a:ln w="9525">
            <a:noFill/>
          </a:ln>
        </p:spPr>
      </p:pic>
      <p:sp>
        <p:nvSpPr>
          <p:cNvPr id="61446" name="Rectangle 7"/>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1447" name="Rectangle 8"/>
          <p:cNvSpPr/>
          <p:nvPr/>
        </p:nvSpPr>
        <p:spPr>
          <a:xfrm>
            <a:off x="0" y="2455863"/>
            <a:ext cx="247650" cy="64135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en-US" altLang="en-US" sz="1700" dirty="0"/>
          </a:p>
          <a:p>
            <a:pPr marL="0" lvl="0" indent="0" algn="ctr" eaLnBrk="1" hangingPunct="1">
              <a:spcBef>
                <a:spcPct val="0"/>
              </a:spcBef>
              <a:buFont typeface="Symbol" panose="05050102010706020507" pitchFamily="18" charset="2"/>
              <a:buChar char=""/>
            </a:pPr>
            <a:r>
              <a:rPr lang="en-US" altLang="en-US" sz="1700" dirty="0"/>
              <a:t> </a:t>
            </a:r>
            <a:endParaRPr lang="en-US" altLang="en-US" sz="1700" dirty="0"/>
          </a:p>
        </p:txBody>
      </p:sp>
      <p:sp>
        <p:nvSpPr>
          <p:cNvPr id="61448" name="Rectangle 9"/>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1449" name="Rectangle 10"/>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1450" name="Rectangle 11"/>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pic>
        <p:nvPicPr>
          <p:cNvPr id="61451" name="Picture 13" descr="blumen-pflanzen111"/>
          <p:cNvPicPr>
            <a:picLocks noChangeAspect="1"/>
          </p:cNvPicPr>
          <p:nvPr/>
        </p:nvPicPr>
        <p:blipFill>
          <a:blip r:embed="rId5"/>
          <a:stretch>
            <a:fillRect/>
          </a:stretch>
        </p:blipFill>
        <p:spPr>
          <a:xfrm flipV="1">
            <a:off x="6553200" y="5794375"/>
            <a:ext cx="2590800" cy="1063625"/>
          </a:xfrm>
          <a:prstGeom prst="rect">
            <a:avLst/>
          </a:prstGeom>
          <a:noFill/>
          <a:ln w="9525">
            <a:noFill/>
          </a:ln>
        </p:spPr>
      </p:pic>
      <p:pic>
        <p:nvPicPr>
          <p:cNvPr id="61452" name="Picture 15" descr="ROSEWET"/>
          <p:cNvPicPr>
            <a:picLocks noChangeAspect="1"/>
          </p:cNvPicPr>
          <p:nvPr/>
        </p:nvPicPr>
        <p:blipFill>
          <a:blip r:embed="rId6"/>
          <a:stretch>
            <a:fillRect/>
          </a:stretch>
        </p:blipFill>
        <p:spPr>
          <a:xfrm>
            <a:off x="304800" y="0"/>
            <a:ext cx="993775" cy="1066800"/>
          </a:xfrm>
          <a:prstGeom prst="rect">
            <a:avLst/>
          </a:prstGeom>
          <a:noFill/>
          <a:ln w="9525">
            <a:noFill/>
          </a:ln>
        </p:spPr>
      </p:pic>
      <p:grpSp>
        <p:nvGrpSpPr>
          <p:cNvPr id="2" name="Group 17"/>
          <p:cNvGrpSpPr/>
          <p:nvPr/>
        </p:nvGrpSpPr>
        <p:grpSpPr>
          <a:xfrm>
            <a:off x="6781800" y="304800"/>
            <a:ext cx="1774825" cy="1371600"/>
            <a:chOff x="4450" y="0"/>
            <a:chExt cx="1118" cy="1104"/>
          </a:xfrm>
        </p:grpSpPr>
        <p:pic>
          <p:nvPicPr>
            <p:cNvPr id="61487" name="Picture 18" descr="CLOCK"/>
            <p:cNvPicPr>
              <a:picLocks noChangeAspect="1"/>
            </p:cNvPicPr>
            <p:nvPr/>
          </p:nvPicPr>
          <p:blipFill>
            <a:blip r:embed="rId7"/>
            <a:stretch>
              <a:fillRect/>
            </a:stretch>
          </p:blipFill>
          <p:spPr>
            <a:xfrm>
              <a:off x="4450" y="0"/>
              <a:ext cx="1118" cy="1104"/>
            </a:xfrm>
            <a:prstGeom prst="rect">
              <a:avLst/>
            </a:prstGeom>
            <a:noFill/>
            <a:ln w="9525">
              <a:noFill/>
            </a:ln>
          </p:spPr>
        </p:pic>
        <p:sp>
          <p:nvSpPr>
            <p:cNvPr id="61488" name="AutoShape 19"/>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01s </a:t>
              </a:r>
              <a:endParaRPr lang="en-US" altLang="en-US" sz="6600" b="1" dirty="0">
                <a:solidFill>
                  <a:srgbClr val="FF3300"/>
                </a:solidFill>
                <a:latin typeface="Times New Roman" panose="02020603050405020304" pitchFamily="18" charset="0"/>
              </a:endParaRPr>
            </a:p>
          </p:txBody>
        </p:sp>
      </p:grpSp>
      <p:grpSp>
        <p:nvGrpSpPr>
          <p:cNvPr id="3" name="Group 20"/>
          <p:cNvGrpSpPr/>
          <p:nvPr/>
        </p:nvGrpSpPr>
        <p:grpSpPr>
          <a:xfrm>
            <a:off x="6759575" y="304800"/>
            <a:ext cx="1774825" cy="1371600"/>
            <a:chOff x="4450" y="0"/>
            <a:chExt cx="1118" cy="1104"/>
          </a:xfrm>
        </p:grpSpPr>
        <p:pic>
          <p:nvPicPr>
            <p:cNvPr id="61485" name="Picture 21" descr="CLOCK"/>
            <p:cNvPicPr>
              <a:picLocks noChangeAspect="1"/>
            </p:cNvPicPr>
            <p:nvPr/>
          </p:nvPicPr>
          <p:blipFill>
            <a:blip r:embed="rId7"/>
            <a:stretch>
              <a:fillRect/>
            </a:stretch>
          </p:blipFill>
          <p:spPr>
            <a:xfrm>
              <a:off x="4450" y="0"/>
              <a:ext cx="1118" cy="1104"/>
            </a:xfrm>
            <a:prstGeom prst="rect">
              <a:avLst/>
            </a:prstGeom>
            <a:noFill/>
            <a:ln w="9525">
              <a:noFill/>
            </a:ln>
          </p:spPr>
        </p:pic>
        <p:sp>
          <p:nvSpPr>
            <p:cNvPr id="61486" name="AutoShape 22"/>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02s </a:t>
              </a:r>
              <a:endParaRPr lang="en-US" altLang="en-US" sz="6600" b="1" dirty="0">
                <a:solidFill>
                  <a:srgbClr val="FF3300"/>
                </a:solidFill>
                <a:latin typeface="Times New Roman" panose="02020603050405020304" pitchFamily="18" charset="0"/>
              </a:endParaRPr>
            </a:p>
          </p:txBody>
        </p:sp>
      </p:grpSp>
      <p:grpSp>
        <p:nvGrpSpPr>
          <p:cNvPr id="4" name="Group 23"/>
          <p:cNvGrpSpPr/>
          <p:nvPr/>
        </p:nvGrpSpPr>
        <p:grpSpPr>
          <a:xfrm>
            <a:off x="6781800" y="304800"/>
            <a:ext cx="1774825" cy="1371600"/>
            <a:chOff x="4450" y="0"/>
            <a:chExt cx="1118" cy="1104"/>
          </a:xfrm>
        </p:grpSpPr>
        <p:pic>
          <p:nvPicPr>
            <p:cNvPr id="61483" name="Picture 24" descr="CLOCK"/>
            <p:cNvPicPr>
              <a:picLocks noChangeAspect="1"/>
            </p:cNvPicPr>
            <p:nvPr/>
          </p:nvPicPr>
          <p:blipFill>
            <a:blip r:embed="rId7"/>
            <a:stretch>
              <a:fillRect/>
            </a:stretch>
          </p:blipFill>
          <p:spPr>
            <a:xfrm>
              <a:off x="4450" y="0"/>
              <a:ext cx="1118" cy="1104"/>
            </a:xfrm>
            <a:prstGeom prst="rect">
              <a:avLst/>
            </a:prstGeom>
            <a:noFill/>
            <a:ln w="9525">
              <a:noFill/>
            </a:ln>
          </p:spPr>
        </p:pic>
        <p:sp>
          <p:nvSpPr>
            <p:cNvPr id="61484" name="AutoShape 25"/>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03s </a:t>
              </a:r>
              <a:endParaRPr lang="en-US" altLang="en-US" sz="6600" b="1" dirty="0">
                <a:solidFill>
                  <a:srgbClr val="FF3300"/>
                </a:solidFill>
                <a:latin typeface="Times New Roman" panose="02020603050405020304" pitchFamily="18" charset="0"/>
              </a:endParaRPr>
            </a:p>
          </p:txBody>
        </p:sp>
      </p:grpSp>
      <p:grpSp>
        <p:nvGrpSpPr>
          <p:cNvPr id="5" name="Group 26"/>
          <p:cNvGrpSpPr/>
          <p:nvPr/>
        </p:nvGrpSpPr>
        <p:grpSpPr>
          <a:xfrm>
            <a:off x="6781800" y="304800"/>
            <a:ext cx="1774825" cy="1371600"/>
            <a:chOff x="4450" y="0"/>
            <a:chExt cx="1118" cy="1104"/>
          </a:xfrm>
        </p:grpSpPr>
        <p:pic>
          <p:nvPicPr>
            <p:cNvPr id="61481" name="Picture 27" descr="CLOCK"/>
            <p:cNvPicPr>
              <a:picLocks noChangeAspect="1"/>
            </p:cNvPicPr>
            <p:nvPr/>
          </p:nvPicPr>
          <p:blipFill>
            <a:blip r:embed="rId7"/>
            <a:stretch>
              <a:fillRect/>
            </a:stretch>
          </p:blipFill>
          <p:spPr>
            <a:xfrm>
              <a:off x="4450" y="0"/>
              <a:ext cx="1118" cy="1104"/>
            </a:xfrm>
            <a:prstGeom prst="rect">
              <a:avLst/>
            </a:prstGeom>
            <a:noFill/>
            <a:ln w="9525">
              <a:noFill/>
            </a:ln>
          </p:spPr>
        </p:pic>
        <p:sp>
          <p:nvSpPr>
            <p:cNvPr id="61482" name="AutoShape 28"/>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04s </a:t>
              </a:r>
              <a:endParaRPr lang="en-US" altLang="en-US" sz="6600" b="1" dirty="0">
                <a:solidFill>
                  <a:srgbClr val="FF3300"/>
                </a:solidFill>
                <a:latin typeface="Times New Roman" panose="02020603050405020304" pitchFamily="18" charset="0"/>
              </a:endParaRPr>
            </a:p>
          </p:txBody>
        </p:sp>
      </p:grpSp>
      <p:grpSp>
        <p:nvGrpSpPr>
          <p:cNvPr id="6" name="Group 29"/>
          <p:cNvGrpSpPr/>
          <p:nvPr/>
        </p:nvGrpSpPr>
        <p:grpSpPr>
          <a:xfrm>
            <a:off x="6759575" y="304800"/>
            <a:ext cx="1774825" cy="1371600"/>
            <a:chOff x="4450" y="0"/>
            <a:chExt cx="1118" cy="1104"/>
          </a:xfrm>
        </p:grpSpPr>
        <p:pic>
          <p:nvPicPr>
            <p:cNvPr id="61479" name="Picture 30" descr="CLOCK"/>
            <p:cNvPicPr>
              <a:picLocks noChangeAspect="1"/>
            </p:cNvPicPr>
            <p:nvPr/>
          </p:nvPicPr>
          <p:blipFill>
            <a:blip r:embed="rId7"/>
            <a:stretch>
              <a:fillRect/>
            </a:stretch>
          </p:blipFill>
          <p:spPr>
            <a:xfrm>
              <a:off x="4450" y="0"/>
              <a:ext cx="1118" cy="1104"/>
            </a:xfrm>
            <a:prstGeom prst="rect">
              <a:avLst/>
            </a:prstGeom>
            <a:noFill/>
            <a:ln w="9525">
              <a:noFill/>
            </a:ln>
          </p:spPr>
        </p:pic>
        <p:sp>
          <p:nvSpPr>
            <p:cNvPr id="61480" name="AutoShape 31"/>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05s </a:t>
              </a:r>
              <a:endParaRPr lang="en-US" altLang="en-US" sz="6600" b="1" dirty="0">
                <a:solidFill>
                  <a:srgbClr val="FF3300"/>
                </a:solidFill>
                <a:latin typeface="Times New Roman" panose="02020603050405020304" pitchFamily="18" charset="0"/>
              </a:endParaRPr>
            </a:p>
          </p:txBody>
        </p:sp>
      </p:grpSp>
      <p:grpSp>
        <p:nvGrpSpPr>
          <p:cNvPr id="7" name="Group 32"/>
          <p:cNvGrpSpPr/>
          <p:nvPr/>
        </p:nvGrpSpPr>
        <p:grpSpPr>
          <a:xfrm>
            <a:off x="6781800" y="304800"/>
            <a:ext cx="1774825" cy="1371600"/>
            <a:chOff x="4450" y="0"/>
            <a:chExt cx="1118" cy="1104"/>
          </a:xfrm>
        </p:grpSpPr>
        <p:pic>
          <p:nvPicPr>
            <p:cNvPr id="61477" name="Picture 33" descr="CLOCK"/>
            <p:cNvPicPr>
              <a:picLocks noChangeAspect="1"/>
            </p:cNvPicPr>
            <p:nvPr/>
          </p:nvPicPr>
          <p:blipFill>
            <a:blip r:embed="rId7"/>
            <a:stretch>
              <a:fillRect/>
            </a:stretch>
          </p:blipFill>
          <p:spPr>
            <a:xfrm>
              <a:off x="4450" y="0"/>
              <a:ext cx="1118" cy="1104"/>
            </a:xfrm>
            <a:prstGeom prst="rect">
              <a:avLst/>
            </a:prstGeom>
            <a:noFill/>
            <a:ln w="9525">
              <a:noFill/>
            </a:ln>
          </p:spPr>
        </p:pic>
        <p:sp>
          <p:nvSpPr>
            <p:cNvPr id="61478" name="AutoShape 34"/>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06s </a:t>
              </a:r>
              <a:endParaRPr lang="en-US" altLang="en-US" sz="6600" b="1" dirty="0">
                <a:solidFill>
                  <a:srgbClr val="FF3300"/>
                </a:solidFill>
                <a:latin typeface="Times New Roman" panose="02020603050405020304" pitchFamily="18" charset="0"/>
              </a:endParaRPr>
            </a:p>
          </p:txBody>
        </p:sp>
      </p:grpSp>
      <p:grpSp>
        <p:nvGrpSpPr>
          <p:cNvPr id="8" name="Group 35"/>
          <p:cNvGrpSpPr/>
          <p:nvPr/>
        </p:nvGrpSpPr>
        <p:grpSpPr>
          <a:xfrm>
            <a:off x="6781800" y="304800"/>
            <a:ext cx="1774825" cy="1371600"/>
            <a:chOff x="4450" y="0"/>
            <a:chExt cx="1118" cy="1104"/>
          </a:xfrm>
        </p:grpSpPr>
        <p:pic>
          <p:nvPicPr>
            <p:cNvPr id="61475" name="Picture 36" descr="CLOCK"/>
            <p:cNvPicPr>
              <a:picLocks noChangeAspect="1"/>
            </p:cNvPicPr>
            <p:nvPr/>
          </p:nvPicPr>
          <p:blipFill>
            <a:blip r:embed="rId7"/>
            <a:stretch>
              <a:fillRect/>
            </a:stretch>
          </p:blipFill>
          <p:spPr>
            <a:xfrm>
              <a:off x="4450" y="0"/>
              <a:ext cx="1118" cy="1104"/>
            </a:xfrm>
            <a:prstGeom prst="rect">
              <a:avLst/>
            </a:prstGeom>
            <a:noFill/>
            <a:ln w="9525">
              <a:noFill/>
            </a:ln>
          </p:spPr>
        </p:pic>
        <p:sp>
          <p:nvSpPr>
            <p:cNvPr id="61476" name="AutoShape 37"/>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07s </a:t>
              </a:r>
              <a:endParaRPr lang="en-US" altLang="en-US" sz="6600" b="1" dirty="0">
                <a:solidFill>
                  <a:srgbClr val="FF3300"/>
                </a:solidFill>
                <a:latin typeface="Times New Roman" panose="02020603050405020304" pitchFamily="18" charset="0"/>
              </a:endParaRPr>
            </a:p>
          </p:txBody>
        </p:sp>
      </p:grpSp>
      <p:grpSp>
        <p:nvGrpSpPr>
          <p:cNvPr id="9" name="Group 38"/>
          <p:cNvGrpSpPr/>
          <p:nvPr/>
        </p:nvGrpSpPr>
        <p:grpSpPr>
          <a:xfrm>
            <a:off x="6781800" y="304800"/>
            <a:ext cx="1774825" cy="1371600"/>
            <a:chOff x="4450" y="0"/>
            <a:chExt cx="1118" cy="1104"/>
          </a:xfrm>
        </p:grpSpPr>
        <p:pic>
          <p:nvPicPr>
            <p:cNvPr id="61473" name="Picture 39" descr="CLOCK"/>
            <p:cNvPicPr>
              <a:picLocks noChangeAspect="1"/>
            </p:cNvPicPr>
            <p:nvPr/>
          </p:nvPicPr>
          <p:blipFill>
            <a:blip r:embed="rId7"/>
            <a:stretch>
              <a:fillRect/>
            </a:stretch>
          </p:blipFill>
          <p:spPr>
            <a:xfrm>
              <a:off x="4450" y="0"/>
              <a:ext cx="1118" cy="1104"/>
            </a:xfrm>
            <a:prstGeom prst="rect">
              <a:avLst/>
            </a:prstGeom>
            <a:noFill/>
            <a:ln w="9525">
              <a:noFill/>
            </a:ln>
          </p:spPr>
        </p:pic>
        <p:sp>
          <p:nvSpPr>
            <p:cNvPr id="61474" name="AutoShape 40"/>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08s </a:t>
              </a:r>
              <a:endParaRPr lang="en-US" altLang="en-US" sz="6600" b="1" dirty="0">
                <a:solidFill>
                  <a:srgbClr val="FF3300"/>
                </a:solidFill>
                <a:latin typeface="Times New Roman" panose="02020603050405020304" pitchFamily="18" charset="0"/>
              </a:endParaRPr>
            </a:p>
          </p:txBody>
        </p:sp>
      </p:grpSp>
      <p:grpSp>
        <p:nvGrpSpPr>
          <p:cNvPr id="10" name="Group 41"/>
          <p:cNvGrpSpPr/>
          <p:nvPr/>
        </p:nvGrpSpPr>
        <p:grpSpPr>
          <a:xfrm>
            <a:off x="6743700" y="292100"/>
            <a:ext cx="1774825" cy="1371600"/>
            <a:chOff x="4450" y="0"/>
            <a:chExt cx="1118" cy="1104"/>
          </a:xfrm>
        </p:grpSpPr>
        <p:pic>
          <p:nvPicPr>
            <p:cNvPr id="61471" name="Picture 42" descr="CLOCK"/>
            <p:cNvPicPr>
              <a:picLocks noChangeAspect="1"/>
            </p:cNvPicPr>
            <p:nvPr/>
          </p:nvPicPr>
          <p:blipFill>
            <a:blip r:embed="rId7"/>
            <a:stretch>
              <a:fillRect/>
            </a:stretch>
          </p:blipFill>
          <p:spPr>
            <a:xfrm>
              <a:off x="4450" y="0"/>
              <a:ext cx="1118" cy="1104"/>
            </a:xfrm>
            <a:prstGeom prst="rect">
              <a:avLst/>
            </a:prstGeom>
            <a:noFill/>
            <a:ln w="9525">
              <a:noFill/>
            </a:ln>
          </p:spPr>
        </p:pic>
        <p:sp>
          <p:nvSpPr>
            <p:cNvPr id="61472" name="AutoShape 43"/>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09s </a:t>
              </a:r>
              <a:endParaRPr lang="en-US" altLang="en-US" sz="6600" b="1" dirty="0">
                <a:solidFill>
                  <a:srgbClr val="FF3300"/>
                </a:solidFill>
                <a:latin typeface="Times New Roman" panose="02020603050405020304" pitchFamily="18" charset="0"/>
              </a:endParaRPr>
            </a:p>
          </p:txBody>
        </p:sp>
      </p:grpSp>
      <p:grpSp>
        <p:nvGrpSpPr>
          <p:cNvPr id="11" name="Group 44"/>
          <p:cNvGrpSpPr/>
          <p:nvPr/>
        </p:nvGrpSpPr>
        <p:grpSpPr>
          <a:xfrm>
            <a:off x="6781800" y="304800"/>
            <a:ext cx="1774825" cy="1371600"/>
            <a:chOff x="4450" y="0"/>
            <a:chExt cx="1118" cy="1104"/>
          </a:xfrm>
        </p:grpSpPr>
        <p:pic>
          <p:nvPicPr>
            <p:cNvPr id="61469" name="Picture 45" descr="CLOCK"/>
            <p:cNvPicPr>
              <a:picLocks noChangeAspect="1"/>
            </p:cNvPicPr>
            <p:nvPr/>
          </p:nvPicPr>
          <p:blipFill>
            <a:blip r:embed="rId7"/>
            <a:stretch>
              <a:fillRect/>
            </a:stretch>
          </p:blipFill>
          <p:spPr>
            <a:xfrm>
              <a:off x="4450" y="0"/>
              <a:ext cx="1118" cy="1104"/>
            </a:xfrm>
            <a:prstGeom prst="rect">
              <a:avLst/>
            </a:prstGeom>
            <a:noFill/>
            <a:ln w="9525">
              <a:noFill/>
            </a:ln>
          </p:spPr>
        </p:pic>
        <p:sp>
          <p:nvSpPr>
            <p:cNvPr id="61470" name="AutoShape 46"/>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10s </a:t>
              </a:r>
              <a:endParaRPr lang="en-US" altLang="en-US" sz="6600" b="1" dirty="0">
                <a:solidFill>
                  <a:srgbClr val="FF3300"/>
                </a:solidFill>
                <a:latin typeface="Times New Roman" panose="02020603050405020304" pitchFamily="18" charset="0"/>
              </a:endParaRPr>
            </a:p>
          </p:txBody>
        </p:sp>
      </p:grpSp>
      <p:sp>
        <p:nvSpPr>
          <p:cNvPr id="61463" name="Oval 65"/>
          <p:cNvSpPr/>
          <p:nvPr/>
        </p:nvSpPr>
        <p:spPr>
          <a:xfrm>
            <a:off x="1066800" y="838200"/>
            <a:ext cx="1257300" cy="533400"/>
          </a:xfrm>
          <a:prstGeom prst="ellipse">
            <a:avLst/>
          </a:prstGeom>
          <a:solidFill>
            <a:srgbClr val="FFFF99"/>
          </a:solidFill>
          <a:ln w="9525" cap="flat" cmpd="sng">
            <a:solidFill>
              <a:srgbClr val="FF6600"/>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1700" dirty="0">
                <a:latin typeface=".VnTimeH" pitchFamily="34" charset="0"/>
              </a:rPr>
              <a:t>Câu 2</a:t>
            </a:r>
            <a:endParaRPr lang="en-US" altLang="en-US" sz="1700" dirty="0">
              <a:latin typeface="Tahoma" panose="020B0604030504040204" pitchFamily="34" charset="0"/>
            </a:endParaRPr>
          </a:p>
        </p:txBody>
      </p:sp>
      <p:sp>
        <p:nvSpPr>
          <p:cNvPr id="55364" name="Rectangle 68"/>
          <p:cNvSpPr/>
          <p:nvPr/>
        </p:nvSpPr>
        <p:spPr>
          <a:xfrm>
            <a:off x="2209800" y="5791200"/>
            <a:ext cx="2819400" cy="914400"/>
          </a:xfrm>
          <a:prstGeom prst="rect">
            <a:avLst/>
          </a:prstGeom>
          <a:noFill/>
          <a:ln w="9525">
            <a:noFill/>
          </a:ln>
        </p:spPr>
        <p:txBody>
          <a:bodyPr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3600" b="1" dirty="0">
                <a:solidFill>
                  <a:srgbClr val="FF0000"/>
                </a:solidFill>
                <a:latin typeface=".VnTime" pitchFamily="34" charset="0"/>
              </a:rPr>
              <a:t>Ấp a ấp úng</a:t>
            </a:r>
            <a:endParaRPr lang="en-US" altLang="en-US" sz="3600" b="1" dirty="0">
              <a:solidFill>
                <a:srgbClr val="FF0000"/>
              </a:solidFill>
              <a:latin typeface=".VnTime" pitchFamily="34" charset="0"/>
            </a:endParaRPr>
          </a:p>
        </p:txBody>
      </p:sp>
      <p:sp>
        <p:nvSpPr>
          <p:cNvPr id="61465" name="Text Box 70"/>
          <p:cNvSpPr txBox="1"/>
          <p:nvPr/>
        </p:nvSpPr>
        <p:spPr>
          <a:xfrm>
            <a:off x="1981200" y="228600"/>
            <a:ext cx="4724400" cy="701675"/>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en-US" sz="4000" b="1" dirty="0">
                <a:latin typeface="Times New Roman" panose="02020603050405020304" pitchFamily="18" charset="0"/>
              </a:rPr>
              <a:t>Đuổi hình bắt chữ</a:t>
            </a:r>
            <a:endParaRPr lang="en-US" altLang="en-US" sz="4000" b="1" dirty="0">
              <a:latin typeface="Times New Roman" panose="02020603050405020304" pitchFamily="18" charset="0"/>
            </a:endParaRPr>
          </a:p>
        </p:txBody>
      </p:sp>
      <p:sp>
        <p:nvSpPr>
          <p:cNvPr id="55367" name="AutoShape 71"/>
          <p:cNvSpPr>
            <a:spLocks noChangeArrowheads="1"/>
          </p:cNvSpPr>
          <p:nvPr/>
        </p:nvSpPr>
        <p:spPr bwMode="auto">
          <a:xfrm>
            <a:off x="7391400" y="2362200"/>
            <a:ext cx="1524000" cy="2133600"/>
          </a:xfrm>
          <a:prstGeom prst="cloudCallout">
            <a:avLst>
              <a:gd name="adj1" fmla="val 68440"/>
              <a:gd name="adj2" fmla="val 53944"/>
            </a:avLst>
          </a:prstGeom>
          <a:solidFill>
            <a:srgbClr val="FFFF99"/>
          </a:solidFill>
          <a:ln w="9525">
            <a:noFill/>
            <a:round/>
          </a:ln>
          <a:effectLst/>
        </p:spPr>
        <p:txBody>
          <a:bodyPr anchor="ct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800" b="1" dirty="0">
                <a:solidFill>
                  <a:srgbClr val="0000CC"/>
                </a:solidFill>
                <a:effectLst>
                  <a:outerShdw blurRad="38100" dist="38100" dir="2700000">
                    <a:srgbClr val="C0C0C0"/>
                  </a:outerShdw>
                </a:effectLst>
                <a:latin typeface=".VnTime" pitchFamily="34" charset="0"/>
              </a:rPr>
              <a:t>Đã hết 10 giây</a:t>
            </a:r>
            <a:endParaRPr lang="en-US" altLang="en-US" sz="2800" b="1" dirty="0">
              <a:solidFill>
                <a:srgbClr val="0000CC"/>
              </a:solidFill>
              <a:effectLst>
                <a:outerShdw blurRad="38100" dist="38100" dir="2700000">
                  <a:srgbClr val="C0C0C0"/>
                </a:outerShdw>
              </a:effectLst>
              <a:latin typeface=".VnTime" pitchFamily="34" charset="0"/>
            </a:endParaRPr>
          </a:p>
        </p:txBody>
      </p:sp>
      <p:sp>
        <p:nvSpPr>
          <p:cNvPr id="55368" name="AutoShape 72"/>
          <p:cNvSpPr>
            <a:spLocks noChangeArrowheads="1"/>
          </p:cNvSpPr>
          <p:nvPr/>
        </p:nvSpPr>
        <p:spPr bwMode="auto">
          <a:xfrm>
            <a:off x="7315200" y="2743200"/>
            <a:ext cx="1524000" cy="1905000"/>
          </a:xfrm>
          <a:prstGeom prst="cloudCallout">
            <a:avLst>
              <a:gd name="adj1" fmla="val 169065"/>
              <a:gd name="adj2" fmla="val 99167"/>
            </a:avLst>
          </a:prstGeom>
          <a:solidFill>
            <a:srgbClr val="FFFF99"/>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smtClean="0">
                <a:ln>
                  <a:noFill/>
                </a:ln>
                <a:solidFill>
                  <a:srgbClr val="0000CC"/>
                </a:solidFill>
                <a:effectLst>
                  <a:outerShdw blurRad="38100" dist="38100" dir="2700000" algn="tl">
                    <a:srgbClr val="000000"/>
                  </a:outerShdw>
                </a:effectLst>
                <a:uLnTx/>
                <a:uFillTx/>
                <a:latin typeface=".VnTime" pitchFamily="34" charset="0"/>
                <a:ea typeface="+mn-ea"/>
                <a:cs typeface="+mn-cs"/>
              </a:rPr>
              <a:t>10 giây bắt đầu</a:t>
            </a:r>
            <a:endParaRPr kumimoji="0" lang="en-US" altLang="en-US" sz="2800" b="1" i="0" u="none" strike="noStrike" kern="1200" cap="none" spc="0" normalizeH="0" baseline="0" noProof="0" smtClean="0">
              <a:ln>
                <a:noFill/>
              </a:ln>
              <a:solidFill>
                <a:srgbClr val="0000CC"/>
              </a:solidFill>
              <a:effectLst>
                <a:outerShdw blurRad="38100" dist="38100" dir="2700000" algn="tl">
                  <a:srgbClr val="000000"/>
                </a:outerShdw>
              </a:effectLst>
              <a:uLnTx/>
              <a:uFillTx/>
              <a:latin typeface=".VnTime" pitchFamily="34" charset="0"/>
              <a:ea typeface="+mn-ea"/>
              <a:cs typeface="+mn-cs"/>
            </a:endParaRPr>
          </a:p>
        </p:txBody>
      </p:sp>
      <p:pic>
        <p:nvPicPr>
          <p:cNvPr id="61468" name="Picture 2" descr="C:\Documents and Settings\admin\My Documents\Downloads\du_i hình b_t ch_- Thao\-æuß+òi h+¼nh bß¦»t chß+»- Thao\DHBC27.gif"/>
          <p:cNvPicPr>
            <a:picLocks noChangeAspect="1"/>
          </p:cNvPicPr>
          <p:nvPr/>
        </p:nvPicPr>
        <p:blipFill>
          <a:blip r:embed="rId8"/>
          <a:stretch>
            <a:fillRect/>
          </a:stretch>
        </p:blipFill>
        <p:spPr>
          <a:xfrm>
            <a:off x="838200" y="1447800"/>
            <a:ext cx="6019800" cy="4343400"/>
          </a:xfrm>
          <a:prstGeom prst="rect">
            <a:avLst/>
          </a:prstGeom>
          <a:noFill/>
          <a:ln w="9525">
            <a:noFill/>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5368"/>
                                        </p:tgtEl>
                                        <p:attrNameLst>
                                          <p:attrName>style.visibility</p:attrName>
                                        </p:attrNameLst>
                                      </p:cBhvr>
                                      <p:to>
                                        <p:strVal val="visible"/>
                                      </p:to>
                                    </p:set>
                                    <p:animEffect transition="in" filter="checkerboard(across)">
                                      <p:cBhvr>
                                        <p:cTn id="7" dur="1000"/>
                                        <p:tgtEl>
                                          <p:spTgt spid="55368"/>
                                        </p:tgtEl>
                                      </p:cBhvr>
                                    </p:animEffect>
                                  </p:childTnLst>
                                  <p:subTnLst>
                                    <p:audio>
                                      <p:cMediaNode>
                                        <p:cTn display="0" masterRel="sameClick">
                                          <p:stCondLst>
                                            <p:cond evt="begin" delay="0">
                                              <p:tn val="5"/>
                                            </p:cond>
                                          </p:stCondLst>
                                          <p:endCondLst>
                                            <p:cond evt="onStopAudio" delay="0">
                                              <p:tgtEl>
                                                <p:sldTgt/>
                                              </p:tgtEl>
                                            </p:cond>
                                          </p:endCondLst>
                                        </p:cTn>
                                        <p:tgtEl>
                                          <p:sndTgt r:embed="rId9" name="push.wav"/>
                                        </p:tgtEl>
                                      </p:cMediaNode>
                                    </p:audio>
                                  </p:subTnLst>
                                </p:cTn>
                              </p:par>
                            </p:childTnLst>
                          </p:cTn>
                        </p:par>
                        <p:par>
                          <p:cTn id="8" fill="hold">
                            <p:stCondLst>
                              <p:cond delay="1000"/>
                            </p:stCondLst>
                            <p:childTnLst>
                              <p:par>
                                <p:cTn id="9" presetID="5" presetClass="exit" presetSubtype="10" fill="hold" grpId="1" nodeType="afterEffect">
                                  <p:stCondLst>
                                    <p:cond delay="500"/>
                                  </p:stCondLst>
                                  <p:childTnLst>
                                    <p:animEffect transition="out" filter="checkerboard(across)">
                                      <p:cBhvr>
                                        <p:cTn id="10" dur="500"/>
                                        <p:tgtEl>
                                          <p:spTgt spid="55368"/>
                                        </p:tgtEl>
                                      </p:cBhvr>
                                    </p:animEffect>
                                    <p:set>
                                      <p:cBhvr>
                                        <p:cTn id="11" dur="1" fill="hold">
                                          <p:stCondLst>
                                            <p:cond delay="499"/>
                                          </p:stCondLst>
                                        </p:cTn>
                                        <p:tgtEl>
                                          <p:spTgt spid="55368"/>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9" name="push.wav"/>
                                        </p:tgtEl>
                                      </p:cMediaNode>
                                    </p:audio>
                                  </p:subTnLst>
                                </p:cTn>
                              </p:par>
                            </p:childTnLst>
                          </p:cTn>
                        </p:par>
                        <p:par>
                          <p:cTn id="12" fill="hold">
                            <p:stCondLst>
                              <p:cond delay="2000"/>
                            </p:stCondLst>
                            <p:childTnLst>
                              <p:par>
                                <p:cTn id="13" presetID="1"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childTnLst>
                                  <p:subTnLst>
                                    <p:audio>
                                      <p:cMediaNode vol="100000">
                                        <p:cTn display="0" masterRel="sameClick">
                                          <p:stCondLst>
                                            <p:cond evt="begin" delay="0">
                                              <p:tn val="13"/>
                                            </p:cond>
                                          </p:stCondLst>
                                          <p:endCondLst>
                                            <p:cond evt="onStopAudio" delay="0">
                                              <p:tgtEl>
                                                <p:sldTgt/>
                                              </p:tgtEl>
                                            </p:cond>
                                          </p:endCondLst>
                                        </p:cTn>
                                        <p:tgtEl>
                                          <p:sndTgt r:embed="rId10" name="DING.WAV"/>
                                        </p:tgtEl>
                                      </p:cMediaNode>
                                    </p:audio>
                                  </p:subTnLst>
                                </p:cTn>
                              </p:par>
                            </p:childTnLst>
                          </p:cTn>
                        </p:par>
                        <p:par>
                          <p:cTn id="15" fill="hold">
                            <p:stCondLst>
                              <p:cond delay="3000"/>
                            </p:stCondLst>
                            <p:childTnLst>
                              <p:par>
                                <p:cTn id="16" presetID="1" presetClass="entr" presetSubtype="0" fill="hold" nodeType="afterEffect">
                                  <p:stCondLst>
                                    <p:cond delay="1000"/>
                                  </p:stCondLst>
                                  <p:childTnLst>
                                    <p:set>
                                      <p:cBhvr>
                                        <p:cTn id="17"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16"/>
                                            </p:cond>
                                          </p:stCondLst>
                                          <p:endCondLst>
                                            <p:cond evt="onStopAudio" delay="0">
                                              <p:tgtEl>
                                                <p:sldTgt/>
                                              </p:tgtEl>
                                            </p:cond>
                                          </p:endCondLst>
                                        </p:cTn>
                                        <p:tgtEl>
                                          <p:sndTgt r:embed="rId10" name="DING.WAV"/>
                                        </p:tgtEl>
                                      </p:cMediaNode>
                                    </p:audio>
                                  </p:subTnLst>
                                </p:cTn>
                              </p:par>
                            </p:childTnLst>
                          </p:cTn>
                        </p:par>
                        <p:par>
                          <p:cTn id="18" fill="hold">
                            <p:stCondLst>
                              <p:cond delay="4000"/>
                            </p:stCondLst>
                            <p:childTnLst>
                              <p:par>
                                <p:cTn id="19" presetID="1" presetClass="entr" presetSubtype="0" fill="hold" nodeType="afterEffect">
                                  <p:stCondLst>
                                    <p:cond delay="1000"/>
                                  </p:stCondLst>
                                  <p:childTnLst>
                                    <p:set>
                                      <p:cBhvr>
                                        <p:cTn id="20"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19"/>
                                            </p:cond>
                                          </p:stCondLst>
                                          <p:endCondLst>
                                            <p:cond evt="onStopAudio" delay="0">
                                              <p:tgtEl>
                                                <p:sldTgt/>
                                              </p:tgtEl>
                                            </p:cond>
                                          </p:endCondLst>
                                        </p:cTn>
                                        <p:tgtEl>
                                          <p:sndTgt r:embed="rId10" name="DING.WAV"/>
                                        </p:tgtEl>
                                      </p:cMediaNode>
                                    </p:audio>
                                  </p:subTnLst>
                                </p:cTn>
                              </p:par>
                            </p:childTnLst>
                          </p:cTn>
                        </p:par>
                        <p:par>
                          <p:cTn id="21" fill="hold">
                            <p:stCondLst>
                              <p:cond delay="5000"/>
                            </p:stCondLst>
                            <p:childTnLst>
                              <p:par>
                                <p:cTn id="22" presetID="1" presetClass="entr" presetSubtype="0" fill="hold" nodeType="afterEffect">
                                  <p:stCondLst>
                                    <p:cond delay="1000"/>
                                  </p:stCondLst>
                                  <p:childTnLst>
                                    <p:set>
                                      <p:cBhvr>
                                        <p:cTn id="23"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22"/>
                                            </p:cond>
                                          </p:stCondLst>
                                          <p:endCondLst>
                                            <p:cond evt="onStopAudio" delay="0">
                                              <p:tgtEl>
                                                <p:sldTgt/>
                                              </p:tgtEl>
                                            </p:cond>
                                          </p:endCondLst>
                                        </p:cTn>
                                        <p:tgtEl>
                                          <p:sndTgt r:embed="rId10" name="DING.WAV"/>
                                        </p:tgtEl>
                                      </p:cMediaNode>
                                    </p:audio>
                                  </p:subTnLst>
                                </p:cTn>
                              </p:par>
                            </p:childTnLst>
                          </p:cTn>
                        </p:par>
                        <p:par>
                          <p:cTn id="24" fill="hold">
                            <p:stCondLst>
                              <p:cond delay="6000"/>
                            </p:stCondLst>
                            <p:childTnLst>
                              <p:par>
                                <p:cTn id="25" presetID="1" presetClass="entr" presetSubtype="0" fill="hold" nodeType="afterEffect">
                                  <p:stCondLst>
                                    <p:cond delay="1000"/>
                                  </p:stCondLst>
                                  <p:childTnLst>
                                    <p:set>
                                      <p:cBhvr>
                                        <p:cTn id="26"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25"/>
                                            </p:cond>
                                          </p:stCondLst>
                                          <p:endCondLst>
                                            <p:cond evt="onStopAudio" delay="0">
                                              <p:tgtEl>
                                                <p:sldTgt/>
                                              </p:tgtEl>
                                            </p:cond>
                                          </p:endCondLst>
                                        </p:cTn>
                                        <p:tgtEl>
                                          <p:sndTgt r:embed="rId10" name="DING.WAV"/>
                                        </p:tgtEl>
                                      </p:cMediaNode>
                                    </p:audio>
                                  </p:subTnLst>
                                </p:cTn>
                              </p:par>
                            </p:childTnLst>
                          </p:cTn>
                        </p:par>
                        <p:par>
                          <p:cTn id="27" fill="hold">
                            <p:stCondLst>
                              <p:cond delay="7000"/>
                            </p:stCondLst>
                            <p:childTnLst>
                              <p:par>
                                <p:cTn id="28" presetID="1" presetClass="entr" presetSubtype="0" fill="hold" nodeType="afterEffect">
                                  <p:stCondLst>
                                    <p:cond delay="1000"/>
                                  </p:stCondLst>
                                  <p:childTnLst>
                                    <p:set>
                                      <p:cBhvr>
                                        <p:cTn id="2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10" name="DING.WAV"/>
                                        </p:tgtEl>
                                      </p:cMediaNode>
                                    </p:audio>
                                  </p:subTnLst>
                                </p:cTn>
                              </p:par>
                            </p:childTnLst>
                          </p:cTn>
                        </p:par>
                        <p:par>
                          <p:cTn id="30" fill="hold">
                            <p:stCondLst>
                              <p:cond delay="8000"/>
                            </p:stCondLst>
                            <p:childTnLst>
                              <p:par>
                                <p:cTn id="31" presetID="1" presetClass="entr" presetSubtype="0" fill="hold" nodeType="afterEffect">
                                  <p:stCondLst>
                                    <p:cond delay="1000"/>
                                  </p:stCondLst>
                                  <p:childTnLst>
                                    <p:set>
                                      <p:cBhvr>
                                        <p:cTn id="3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10" name="DING.WAV"/>
                                        </p:tgtEl>
                                      </p:cMediaNode>
                                    </p:audio>
                                  </p:subTnLst>
                                </p:cTn>
                              </p:par>
                            </p:childTnLst>
                          </p:cTn>
                        </p:par>
                        <p:par>
                          <p:cTn id="33" fill="hold">
                            <p:stCondLst>
                              <p:cond delay="9000"/>
                            </p:stCondLst>
                            <p:childTnLst>
                              <p:par>
                                <p:cTn id="34" presetID="1" presetClass="entr" presetSubtype="0" fill="hold" nodeType="afterEffect">
                                  <p:stCondLst>
                                    <p:cond delay="1000"/>
                                  </p:stCondLst>
                                  <p:childTnLst>
                                    <p:set>
                                      <p:cBhvr>
                                        <p:cTn id="35"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10" name="DING.WAV"/>
                                        </p:tgtEl>
                                      </p:cMediaNode>
                                    </p:audio>
                                  </p:subTnLst>
                                </p:cTn>
                              </p:par>
                            </p:childTnLst>
                          </p:cTn>
                        </p:par>
                        <p:par>
                          <p:cTn id="36" fill="hold">
                            <p:stCondLst>
                              <p:cond delay="10000"/>
                            </p:stCondLst>
                            <p:childTnLst>
                              <p:par>
                                <p:cTn id="37" presetID="1" presetClass="entr" presetSubtype="0" fill="hold" nodeType="afterEffect">
                                  <p:stCondLst>
                                    <p:cond delay="1000"/>
                                  </p:stCondLst>
                                  <p:childTnLst>
                                    <p:set>
                                      <p:cBhvr>
                                        <p:cTn id="3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0" name="DING.WAV"/>
                                        </p:tgtEl>
                                      </p:cMediaNode>
                                    </p:audio>
                                  </p:subTnLst>
                                </p:cTn>
                              </p:par>
                            </p:childTnLst>
                          </p:cTn>
                        </p:par>
                        <p:par>
                          <p:cTn id="39" fill="hold">
                            <p:stCondLst>
                              <p:cond delay="11000"/>
                            </p:stCondLst>
                            <p:childTnLst>
                              <p:par>
                                <p:cTn id="40" presetID="1" presetClass="entr" presetSubtype="0" fill="hold" nodeType="afterEffect">
                                  <p:stCondLst>
                                    <p:cond delay="1000"/>
                                  </p:stCondLst>
                                  <p:childTnLst>
                                    <p:set>
                                      <p:cBhvr>
                                        <p:cTn id="4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0" name="DING.WAV"/>
                                        </p:tgtEl>
                                      </p:cMediaNode>
                                    </p:audio>
                                  </p:subTnLst>
                                </p:cTn>
                              </p:par>
                            </p:childTnLst>
                          </p:cTn>
                        </p:par>
                        <p:par>
                          <p:cTn id="42" fill="hold">
                            <p:stCondLst>
                              <p:cond delay="12000"/>
                            </p:stCondLst>
                            <p:childTnLst>
                              <p:par>
                                <p:cTn id="43" presetID="5" presetClass="entr" presetSubtype="10" fill="hold" grpId="0" nodeType="afterEffect">
                                  <p:stCondLst>
                                    <p:cond delay="0"/>
                                  </p:stCondLst>
                                  <p:childTnLst>
                                    <p:set>
                                      <p:cBhvr>
                                        <p:cTn id="44" dur="1" fill="hold">
                                          <p:stCondLst>
                                            <p:cond delay="0"/>
                                          </p:stCondLst>
                                        </p:cTn>
                                        <p:tgtEl>
                                          <p:spTgt spid="55367"/>
                                        </p:tgtEl>
                                        <p:attrNameLst>
                                          <p:attrName>style.visibility</p:attrName>
                                        </p:attrNameLst>
                                      </p:cBhvr>
                                      <p:to>
                                        <p:strVal val="visible"/>
                                      </p:to>
                                    </p:set>
                                    <p:animEffect transition="in" filter="checkerboard(across)">
                                      <p:cBhvr>
                                        <p:cTn id="45" dur="1000"/>
                                        <p:tgtEl>
                                          <p:spTgt spid="55367"/>
                                        </p:tgtEl>
                                      </p:cBhvr>
                                    </p:animEffect>
                                  </p:childTnLst>
                                  <p:subTnLst>
                                    <p:audio>
                                      <p:cMediaNode>
                                        <p:cTn display="0" masterRel="sameClick">
                                          <p:stCondLst>
                                            <p:cond evt="begin" delay="0">
                                              <p:tn val="43"/>
                                            </p:cond>
                                          </p:stCondLst>
                                          <p:endCondLst>
                                            <p:cond evt="onStopAudio" delay="0">
                                              <p:tgtEl>
                                                <p:sldTgt/>
                                              </p:tgtEl>
                                            </p:cond>
                                          </p:endCondLst>
                                        </p:cTn>
                                        <p:tgtEl>
                                          <p:sndTgt r:embed="rId11" name="bomb.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5364"/>
                                        </p:tgtEl>
                                        <p:attrNameLst>
                                          <p:attrName>style.visibility</p:attrName>
                                        </p:attrNameLst>
                                      </p:cBhvr>
                                      <p:to>
                                        <p:strVal val="visible"/>
                                      </p:to>
                                    </p:set>
                                    <p:anim calcmode="lin" valueType="num">
                                      <p:cBhvr additive="base">
                                        <p:cTn id="50" dur="500" fill="hold"/>
                                        <p:tgtEl>
                                          <p:spTgt spid="55364"/>
                                        </p:tgtEl>
                                        <p:attrNameLst>
                                          <p:attrName>ppt_x</p:attrName>
                                        </p:attrNameLst>
                                      </p:cBhvr>
                                      <p:tavLst>
                                        <p:tav tm="0">
                                          <p:val>
                                            <p:strVal val="#ppt_x"/>
                                          </p:val>
                                        </p:tav>
                                        <p:tav tm="100000">
                                          <p:val>
                                            <p:strVal val="#ppt_x"/>
                                          </p:val>
                                        </p:tav>
                                      </p:tavLst>
                                    </p:anim>
                                    <p:anim calcmode="lin" valueType="num">
                                      <p:cBhvr additive="base">
                                        <p:cTn id="51" dur="500" fill="hold"/>
                                        <p:tgtEl>
                                          <p:spTgt spid="55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64" grpId="0"/>
      <p:bldP spid="55367" grpId="0" animBg="1"/>
      <p:bldP spid="55368" grpId="0" bldLvl="0" animBg="1"/>
      <p:bldP spid="55368" grpId="1"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2466" name="Picture 2" descr="http://www.cannao.com/images/true.gif"/>
          <p:cNvPicPr>
            <a:picLocks noChangeAspect="1"/>
          </p:cNvPicPr>
          <p:nvPr/>
        </p:nvPicPr>
        <p:blipFill>
          <a:blip r:embed="rId1" r:link="rId2"/>
          <a:stretch>
            <a:fillRect/>
          </a:stretch>
        </p:blipFill>
        <p:spPr>
          <a:xfrm>
            <a:off x="0" y="1938338"/>
            <a:ext cx="152400" cy="152400"/>
          </a:xfrm>
          <a:prstGeom prst="rect">
            <a:avLst/>
          </a:prstGeom>
          <a:noFill/>
          <a:ln w="9525">
            <a:noFill/>
          </a:ln>
        </p:spPr>
      </p:pic>
      <p:pic>
        <p:nvPicPr>
          <p:cNvPr id="62467" name="Picture 3" descr="http://www.cannao.com/images/bg_percent_false.gif"/>
          <p:cNvPicPr>
            <a:picLocks noChangeAspect="1"/>
          </p:cNvPicPr>
          <p:nvPr/>
        </p:nvPicPr>
        <p:blipFill>
          <a:blip r:embed="rId3" r:link="rId4"/>
          <a:stretch>
            <a:fillRect/>
          </a:stretch>
        </p:blipFill>
        <p:spPr>
          <a:xfrm>
            <a:off x="0" y="1938338"/>
            <a:ext cx="66675" cy="152400"/>
          </a:xfrm>
          <a:prstGeom prst="rect">
            <a:avLst/>
          </a:prstGeom>
          <a:noFill/>
          <a:ln w="9525">
            <a:noFill/>
          </a:ln>
        </p:spPr>
      </p:pic>
      <p:pic>
        <p:nvPicPr>
          <p:cNvPr id="62468" name="Picture 4" descr="http://www.cannao.com/images/bg_percent_false.gif"/>
          <p:cNvPicPr>
            <a:picLocks noChangeAspect="1"/>
          </p:cNvPicPr>
          <p:nvPr/>
        </p:nvPicPr>
        <p:blipFill>
          <a:blip r:embed="rId3" r:link="rId4"/>
          <a:stretch>
            <a:fillRect/>
          </a:stretch>
        </p:blipFill>
        <p:spPr>
          <a:xfrm>
            <a:off x="0" y="1938338"/>
            <a:ext cx="38100" cy="152400"/>
          </a:xfrm>
          <a:prstGeom prst="rect">
            <a:avLst/>
          </a:prstGeom>
          <a:noFill/>
          <a:ln w="9525">
            <a:noFill/>
          </a:ln>
        </p:spPr>
      </p:pic>
      <p:sp>
        <p:nvSpPr>
          <p:cNvPr id="62469" name="Rectangle 7"/>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2470" name="Rectangle 8"/>
          <p:cNvSpPr/>
          <p:nvPr/>
        </p:nvSpPr>
        <p:spPr>
          <a:xfrm>
            <a:off x="0" y="2455863"/>
            <a:ext cx="247650" cy="64135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en-US" altLang="en-US" sz="1700" dirty="0"/>
          </a:p>
          <a:p>
            <a:pPr marL="0" lvl="0" indent="0" algn="ctr" eaLnBrk="1" hangingPunct="1">
              <a:spcBef>
                <a:spcPct val="0"/>
              </a:spcBef>
              <a:buFont typeface="Symbol" panose="05050102010706020507" pitchFamily="18" charset="2"/>
              <a:buChar char=""/>
            </a:pPr>
            <a:r>
              <a:rPr lang="en-US" altLang="en-US" sz="1700" dirty="0"/>
              <a:t> </a:t>
            </a:r>
            <a:endParaRPr lang="en-US" altLang="en-US" sz="1700" dirty="0"/>
          </a:p>
        </p:txBody>
      </p:sp>
      <p:sp>
        <p:nvSpPr>
          <p:cNvPr id="62471" name="Rectangle 9"/>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2472" name="Rectangle 10"/>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2473" name="Rectangle 11"/>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pic>
        <p:nvPicPr>
          <p:cNvPr id="62474" name="Picture 13" descr="blumen-pflanzen111"/>
          <p:cNvPicPr>
            <a:picLocks noChangeAspect="1"/>
          </p:cNvPicPr>
          <p:nvPr/>
        </p:nvPicPr>
        <p:blipFill>
          <a:blip r:embed="rId5"/>
          <a:stretch>
            <a:fillRect/>
          </a:stretch>
        </p:blipFill>
        <p:spPr>
          <a:xfrm flipV="1">
            <a:off x="6553200" y="5794375"/>
            <a:ext cx="2590800" cy="1063625"/>
          </a:xfrm>
          <a:prstGeom prst="rect">
            <a:avLst/>
          </a:prstGeom>
          <a:noFill/>
          <a:ln w="9525">
            <a:noFill/>
          </a:ln>
        </p:spPr>
      </p:pic>
      <p:grpSp>
        <p:nvGrpSpPr>
          <p:cNvPr id="2" name="Group 17"/>
          <p:cNvGrpSpPr/>
          <p:nvPr/>
        </p:nvGrpSpPr>
        <p:grpSpPr>
          <a:xfrm>
            <a:off x="6781800" y="304800"/>
            <a:ext cx="1774825" cy="1371600"/>
            <a:chOff x="4450" y="0"/>
            <a:chExt cx="1118" cy="1104"/>
          </a:xfrm>
        </p:grpSpPr>
        <p:pic>
          <p:nvPicPr>
            <p:cNvPr id="62510" name="Picture 18" descr="CLOCK"/>
            <p:cNvPicPr>
              <a:picLocks noChangeAspect="1"/>
            </p:cNvPicPr>
            <p:nvPr/>
          </p:nvPicPr>
          <p:blipFill>
            <a:blip r:embed="rId6"/>
            <a:stretch>
              <a:fillRect/>
            </a:stretch>
          </p:blipFill>
          <p:spPr>
            <a:xfrm>
              <a:off x="4450" y="0"/>
              <a:ext cx="1118" cy="1104"/>
            </a:xfrm>
            <a:prstGeom prst="rect">
              <a:avLst/>
            </a:prstGeom>
            <a:noFill/>
            <a:ln w="9525">
              <a:noFill/>
            </a:ln>
          </p:spPr>
        </p:pic>
        <p:sp>
          <p:nvSpPr>
            <p:cNvPr id="62511" name="AutoShape 19"/>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01s </a:t>
              </a:r>
              <a:endParaRPr lang="en-US" altLang="en-US" sz="6600" b="1" dirty="0">
                <a:solidFill>
                  <a:srgbClr val="FF3300"/>
                </a:solidFill>
                <a:latin typeface="Times New Roman" panose="02020603050405020304" pitchFamily="18" charset="0"/>
              </a:endParaRPr>
            </a:p>
          </p:txBody>
        </p:sp>
      </p:grpSp>
      <p:grpSp>
        <p:nvGrpSpPr>
          <p:cNvPr id="3" name="Group 20"/>
          <p:cNvGrpSpPr/>
          <p:nvPr/>
        </p:nvGrpSpPr>
        <p:grpSpPr>
          <a:xfrm>
            <a:off x="6759575" y="304800"/>
            <a:ext cx="1774825" cy="1371600"/>
            <a:chOff x="4450" y="0"/>
            <a:chExt cx="1118" cy="1104"/>
          </a:xfrm>
        </p:grpSpPr>
        <p:pic>
          <p:nvPicPr>
            <p:cNvPr id="62508" name="Picture 21" descr="CLOCK"/>
            <p:cNvPicPr>
              <a:picLocks noChangeAspect="1"/>
            </p:cNvPicPr>
            <p:nvPr/>
          </p:nvPicPr>
          <p:blipFill>
            <a:blip r:embed="rId6"/>
            <a:stretch>
              <a:fillRect/>
            </a:stretch>
          </p:blipFill>
          <p:spPr>
            <a:xfrm>
              <a:off x="4450" y="0"/>
              <a:ext cx="1118" cy="1104"/>
            </a:xfrm>
            <a:prstGeom prst="rect">
              <a:avLst/>
            </a:prstGeom>
            <a:noFill/>
            <a:ln w="9525">
              <a:noFill/>
            </a:ln>
          </p:spPr>
        </p:pic>
        <p:sp>
          <p:nvSpPr>
            <p:cNvPr id="62509" name="AutoShape 22"/>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02s </a:t>
              </a:r>
              <a:endParaRPr lang="en-US" altLang="en-US" sz="6600" b="1" dirty="0">
                <a:solidFill>
                  <a:srgbClr val="FF3300"/>
                </a:solidFill>
                <a:latin typeface="Times New Roman" panose="02020603050405020304" pitchFamily="18" charset="0"/>
              </a:endParaRPr>
            </a:p>
          </p:txBody>
        </p:sp>
      </p:grpSp>
      <p:grpSp>
        <p:nvGrpSpPr>
          <p:cNvPr id="4" name="Group 23"/>
          <p:cNvGrpSpPr/>
          <p:nvPr/>
        </p:nvGrpSpPr>
        <p:grpSpPr>
          <a:xfrm>
            <a:off x="6781800" y="304800"/>
            <a:ext cx="1774825" cy="1371600"/>
            <a:chOff x="4450" y="0"/>
            <a:chExt cx="1118" cy="1104"/>
          </a:xfrm>
        </p:grpSpPr>
        <p:pic>
          <p:nvPicPr>
            <p:cNvPr id="62506" name="Picture 24" descr="CLOCK"/>
            <p:cNvPicPr>
              <a:picLocks noChangeAspect="1"/>
            </p:cNvPicPr>
            <p:nvPr/>
          </p:nvPicPr>
          <p:blipFill>
            <a:blip r:embed="rId6"/>
            <a:stretch>
              <a:fillRect/>
            </a:stretch>
          </p:blipFill>
          <p:spPr>
            <a:xfrm>
              <a:off x="4450" y="0"/>
              <a:ext cx="1118" cy="1104"/>
            </a:xfrm>
            <a:prstGeom prst="rect">
              <a:avLst/>
            </a:prstGeom>
            <a:noFill/>
            <a:ln w="9525">
              <a:noFill/>
            </a:ln>
          </p:spPr>
        </p:pic>
        <p:sp>
          <p:nvSpPr>
            <p:cNvPr id="62507" name="AutoShape 25"/>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03s </a:t>
              </a:r>
              <a:endParaRPr lang="en-US" altLang="en-US" sz="6600" b="1" dirty="0">
                <a:solidFill>
                  <a:srgbClr val="FF3300"/>
                </a:solidFill>
                <a:latin typeface="Times New Roman" panose="02020603050405020304" pitchFamily="18" charset="0"/>
              </a:endParaRPr>
            </a:p>
          </p:txBody>
        </p:sp>
      </p:grpSp>
      <p:grpSp>
        <p:nvGrpSpPr>
          <p:cNvPr id="5" name="Group 26"/>
          <p:cNvGrpSpPr/>
          <p:nvPr/>
        </p:nvGrpSpPr>
        <p:grpSpPr>
          <a:xfrm>
            <a:off x="6781800" y="304800"/>
            <a:ext cx="1774825" cy="1371600"/>
            <a:chOff x="4450" y="0"/>
            <a:chExt cx="1118" cy="1104"/>
          </a:xfrm>
        </p:grpSpPr>
        <p:pic>
          <p:nvPicPr>
            <p:cNvPr id="62504" name="Picture 27" descr="CLOCK"/>
            <p:cNvPicPr>
              <a:picLocks noChangeAspect="1"/>
            </p:cNvPicPr>
            <p:nvPr/>
          </p:nvPicPr>
          <p:blipFill>
            <a:blip r:embed="rId6"/>
            <a:stretch>
              <a:fillRect/>
            </a:stretch>
          </p:blipFill>
          <p:spPr>
            <a:xfrm>
              <a:off x="4450" y="0"/>
              <a:ext cx="1118" cy="1104"/>
            </a:xfrm>
            <a:prstGeom prst="rect">
              <a:avLst/>
            </a:prstGeom>
            <a:noFill/>
            <a:ln w="9525">
              <a:noFill/>
            </a:ln>
          </p:spPr>
        </p:pic>
        <p:sp>
          <p:nvSpPr>
            <p:cNvPr id="62505" name="AutoShape 28"/>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04s </a:t>
              </a:r>
              <a:endParaRPr lang="en-US" altLang="en-US" sz="6600" b="1" dirty="0">
                <a:solidFill>
                  <a:srgbClr val="FF3300"/>
                </a:solidFill>
                <a:latin typeface="Times New Roman" panose="02020603050405020304" pitchFamily="18" charset="0"/>
              </a:endParaRPr>
            </a:p>
          </p:txBody>
        </p:sp>
      </p:grpSp>
      <p:grpSp>
        <p:nvGrpSpPr>
          <p:cNvPr id="6" name="Group 29"/>
          <p:cNvGrpSpPr/>
          <p:nvPr/>
        </p:nvGrpSpPr>
        <p:grpSpPr>
          <a:xfrm>
            <a:off x="6759575" y="304800"/>
            <a:ext cx="1774825" cy="1371600"/>
            <a:chOff x="4450" y="0"/>
            <a:chExt cx="1118" cy="1104"/>
          </a:xfrm>
        </p:grpSpPr>
        <p:pic>
          <p:nvPicPr>
            <p:cNvPr id="62502" name="Picture 30" descr="CLOCK"/>
            <p:cNvPicPr>
              <a:picLocks noChangeAspect="1"/>
            </p:cNvPicPr>
            <p:nvPr/>
          </p:nvPicPr>
          <p:blipFill>
            <a:blip r:embed="rId6"/>
            <a:stretch>
              <a:fillRect/>
            </a:stretch>
          </p:blipFill>
          <p:spPr>
            <a:xfrm>
              <a:off x="4450" y="0"/>
              <a:ext cx="1118" cy="1104"/>
            </a:xfrm>
            <a:prstGeom prst="rect">
              <a:avLst/>
            </a:prstGeom>
            <a:noFill/>
            <a:ln w="9525">
              <a:noFill/>
            </a:ln>
          </p:spPr>
        </p:pic>
        <p:sp>
          <p:nvSpPr>
            <p:cNvPr id="62503" name="AutoShape 31"/>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05s </a:t>
              </a:r>
              <a:endParaRPr lang="en-US" altLang="en-US" sz="6600" b="1" dirty="0">
                <a:solidFill>
                  <a:srgbClr val="FF3300"/>
                </a:solidFill>
                <a:latin typeface="Times New Roman" panose="02020603050405020304" pitchFamily="18" charset="0"/>
              </a:endParaRPr>
            </a:p>
          </p:txBody>
        </p:sp>
      </p:grpSp>
      <p:grpSp>
        <p:nvGrpSpPr>
          <p:cNvPr id="7" name="Group 32"/>
          <p:cNvGrpSpPr/>
          <p:nvPr/>
        </p:nvGrpSpPr>
        <p:grpSpPr>
          <a:xfrm>
            <a:off x="6781800" y="304800"/>
            <a:ext cx="1774825" cy="1371600"/>
            <a:chOff x="4450" y="0"/>
            <a:chExt cx="1118" cy="1104"/>
          </a:xfrm>
        </p:grpSpPr>
        <p:pic>
          <p:nvPicPr>
            <p:cNvPr id="62500" name="Picture 33" descr="CLOCK"/>
            <p:cNvPicPr>
              <a:picLocks noChangeAspect="1"/>
            </p:cNvPicPr>
            <p:nvPr/>
          </p:nvPicPr>
          <p:blipFill>
            <a:blip r:embed="rId6"/>
            <a:stretch>
              <a:fillRect/>
            </a:stretch>
          </p:blipFill>
          <p:spPr>
            <a:xfrm>
              <a:off x="4450" y="0"/>
              <a:ext cx="1118" cy="1104"/>
            </a:xfrm>
            <a:prstGeom prst="rect">
              <a:avLst/>
            </a:prstGeom>
            <a:noFill/>
            <a:ln w="9525">
              <a:noFill/>
            </a:ln>
          </p:spPr>
        </p:pic>
        <p:sp>
          <p:nvSpPr>
            <p:cNvPr id="62501" name="AutoShape 34"/>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06s </a:t>
              </a:r>
              <a:endParaRPr lang="en-US" altLang="en-US" sz="6600" b="1" dirty="0">
                <a:solidFill>
                  <a:srgbClr val="FF3300"/>
                </a:solidFill>
                <a:latin typeface="Times New Roman" panose="02020603050405020304" pitchFamily="18" charset="0"/>
              </a:endParaRPr>
            </a:p>
          </p:txBody>
        </p:sp>
      </p:grpSp>
      <p:grpSp>
        <p:nvGrpSpPr>
          <p:cNvPr id="8" name="Group 35"/>
          <p:cNvGrpSpPr/>
          <p:nvPr/>
        </p:nvGrpSpPr>
        <p:grpSpPr>
          <a:xfrm>
            <a:off x="6781800" y="304800"/>
            <a:ext cx="1774825" cy="1371600"/>
            <a:chOff x="4450" y="0"/>
            <a:chExt cx="1118" cy="1104"/>
          </a:xfrm>
        </p:grpSpPr>
        <p:pic>
          <p:nvPicPr>
            <p:cNvPr id="62498" name="Picture 36" descr="CLOCK"/>
            <p:cNvPicPr>
              <a:picLocks noChangeAspect="1"/>
            </p:cNvPicPr>
            <p:nvPr/>
          </p:nvPicPr>
          <p:blipFill>
            <a:blip r:embed="rId6"/>
            <a:stretch>
              <a:fillRect/>
            </a:stretch>
          </p:blipFill>
          <p:spPr>
            <a:xfrm>
              <a:off x="4450" y="0"/>
              <a:ext cx="1118" cy="1104"/>
            </a:xfrm>
            <a:prstGeom prst="rect">
              <a:avLst/>
            </a:prstGeom>
            <a:noFill/>
            <a:ln w="9525">
              <a:noFill/>
            </a:ln>
          </p:spPr>
        </p:pic>
        <p:sp>
          <p:nvSpPr>
            <p:cNvPr id="62499" name="AutoShape 37"/>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07s </a:t>
              </a:r>
              <a:endParaRPr lang="en-US" altLang="en-US" sz="6600" b="1" dirty="0">
                <a:solidFill>
                  <a:srgbClr val="FF3300"/>
                </a:solidFill>
                <a:latin typeface="Times New Roman" panose="02020603050405020304" pitchFamily="18" charset="0"/>
              </a:endParaRPr>
            </a:p>
          </p:txBody>
        </p:sp>
      </p:grpSp>
      <p:grpSp>
        <p:nvGrpSpPr>
          <p:cNvPr id="9" name="Group 38"/>
          <p:cNvGrpSpPr/>
          <p:nvPr/>
        </p:nvGrpSpPr>
        <p:grpSpPr>
          <a:xfrm>
            <a:off x="6781800" y="304800"/>
            <a:ext cx="1774825" cy="1371600"/>
            <a:chOff x="4450" y="0"/>
            <a:chExt cx="1118" cy="1104"/>
          </a:xfrm>
        </p:grpSpPr>
        <p:pic>
          <p:nvPicPr>
            <p:cNvPr id="62496" name="Picture 39" descr="CLOCK"/>
            <p:cNvPicPr>
              <a:picLocks noChangeAspect="1"/>
            </p:cNvPicPr>
            <p:nvPr/>
          </p:nvPicPr>
          <p:blipFill>
            <a:blip r:embed="rId6"/>
            <a:stretch>
              <a:fillRect/>
            </a:stretch>
          </p:blipFill>
          <p:spPr>
            <a:xfrm>
              <a:off x="4450" y="0"/>
              <a:ext cx="1118" cy="1104"/>
            </a:xfrm>
            <a:prstGeom prst="rect">
              <a:avLst/>
            </a:prstGeom>
            <a:noFill/>
            <a:ln w="9525">
              <a:noFill/>
            </a:ln>
          </p:spPr>
        </p:pic>
        <p:sp>
          <p:nvSpPr>
            <p:cNvPr id="62497" name="AutoShape 40"/>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08s </a:t>
              </a:r>
              <a:endParaRPr lang="en-US" altLang="en-US" sz="6600" b="1" dirty="0">
                <a:solidFill>
                  <a:srgbClr val="FF3300"/>
                </a:solidFill>
                <a:latin typeface="Times New Roman" panose="02020603050405020304" pitchFamily="18" charset="0"/>
              </a:endParaRPr>
            </a:p>
          </p:txBody>
        </p:sp>
      </p:grpSp>
      <p:grpSp>
        <p:nvGrpSpPr>
          <p:cNvPr id="10" name="Group 41"/>
          <p:cNvGrpSpPr/>
          <p:nvPr/>
        </p:nvGrpSpPr>
        <p:grpSpPr>
          <a:xfrm>
            <a:off x="6743700" y="292100"/>
            <a:ext cx="1774825" cy="1371600"/>
            <a:chOff x="4450" y="0"/>
            <a:chExt cx="1118" cy="1104"/>
          </a:xfrm>
        </p:grpSpPr>
        <p:pic>
          <p:nvPicPr>
            <p:cNvPr id="62494" name="Picture 42" descr="CLOCK"/>
            <p:cNvPicPr>
              <a:picLocks noChangeAspect="1"/>
            </p:cNvPicPr>
            <p:nvPr/>
          </p:nvPicPr>
          <p:blipFill>
            <a:blip r:embed="rId6"/>
            <a:stretch>
              <a:fillRect/>
            </a:stretch>
          </p:blipFill>
          <p:spPr>
            <a:xfrm>
              <a:off x="4450" y="0"/>
              <a:ext cx="1118" cy="1104"/>
            </a:xfrm>
            <a:prstGeom prst="rect">
              <a:avLst/>
            </a:prstGeom>
            <a:noFill/>
            <a:ln w="9525">
              <a:noFill/>
            </a:ln>
          </p:spPr>
        </p:pic>
        <p:sp>
          <p:nvSpPr>
            <p:cNvPr id="62495" name="AutoShape 43"/>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09s </a:t>
              </a:r>
              <a:endParaRPr lang="en-US" altLang="en-US" sz="6600" b="1" dirty="0">
                <a:solidFill>
                  <a:srgbClr val="FF3300"/>
                </a:solidFill>
                <a:latin typeface="Times New Roman" panose="02020603050405020304" pitchFamily="18" charset="0"/>
              </a:endParaRPr>
            </a:p>
          </p:txBody>
        </p:sp>
      </p:grpSp>
      <p:grpSp>
        <p:nvGrpSpPr>
          <p:cNvPr id="11" name="Group 44"/>
          <p:cNvGrpSpPr/>
          <p:nvPr/>
        </p:nvGrpSpPr>
        <p:grpSpPr>
          <a:xfrm>
            <a:off x="6781800" y="304800"/>
            <a:ext cx="1774825" cy="1371600"/>
            <a:chOff x="4450" y="0"/>
            <a:chExt cx="1118" cy="1104"/>
          </a:xfrm>
        </p:grpSpPr>
        <p:pic>
          <p:nvPicPr>
            <p:cNvPr id="62492" name="Picture 45" descr="CLOCK"/>
            <p:cNvPicPr>
              <a:picLocks noChangeAspect="1"/>
            </p:cNvPicPr>
            <p:nvPr/>
          </p:nvPicPr>
          <p:blipFill>
            <a:blip r:embed="rId6"/>
            <a:stretch>
              <a:fillRect/>
            </a:stretch>
          </p:blipFill>
          <p:spPr>
            <a:xfrm>
              <a:off x="4450" y="0"/>
              <a:ext cx="1118" cy="1104"/>
            </a:xfrm>
            <a:prstGeom prst="rect">
              <a:avLst/>
            </a:prstGeom>
            <a:noFill/>
            <a:ln w="9525">
              <a:noFill/>
            </a:ln>
          </p:spPr>
        </p:pic>
        <p:sp>
          <p:nvSpPr>
            <p:cNvPr id="62493" name="AutoShape 46"/>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10s </a:t>
              </a:r>
              <a:endParaRPr lang="en-US" altLang="en-US" sz="6600" b="1" dirty="0">
                <a:solidFill>
                  <a:srgbClr val="FF3300"/>
                </a:solidFill>
                <a:latin typeface="Times New Roman" panose="02020603050405020304" pitchFamily="18" charset="0"/>
              </a:endParaRPr>
            </a:p>
          </p:txBody>
        </p:sp>
      </p:grpSp>
      <p:sp>
        <p:nvSpPr>
          <p:cNvPr id="62485" name="Text Box 68"/>
          <p:cNvSpPr txBox="1"/>
          <p:nvPr/>
        </p:nvSpPr>
        <p:spPr>
          <a:xfrm>
            <a:off x="1981200" y="304800"/>
            <a:ext cx="4724400" cy="701675"/>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en-US" sz="4000" b="1" dirty="0">
                <a:latin typeface="Times New Roman" panose="02020603050405020304" pitchFamily="18" charset="0"/>
              </a:rPr>
              <a:t>Đuổi hình bắt chữ</a:t>
            </a:r>
            <a:endParaRPr lang="en-US" altLang="en-US" sz="4000" b="1" dirty="0">
              <a:latin typeface="Times New Roman" panose="02020603050405020304" pitchFamily="18" charset="0"/>
            </a:endParaRPr>
          </a:p>
        </p:txBody>
      </p:sp>
      <p:sp>
        <p:nvSpPr>
          <p:cNvPr id="56389" name="Rectangle 69"/>
          <p:cNvSpPr/>
          <p:nvPr/>
        </p:nvSpPr>
        <p:spPr>
          <a:xfrm>
            <a:off x="381000" y="5334000"/>
            <a:ext cx="7772400" cy="914400"/>
          </a:xfrm>
          <a:prstGeom prst="rect">
            <a:avLst/>
          </a:prstGeom>
          <a:noFill/>
          <a:ln w="9525">
            <a:noFill/>
          </a:ln>
        </p:spPr>
        <p:txBody>
          <a:bodyPr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b="1" dirty="0">
                <a:solidFill>
                  <a:srgbClr val="FF0000"/>
                </a:solidFill>
                <a:latin typeface=".VnTime" pitchFamily="34" charset="0"/>
              </a:rPr>
              <a:t>Người đẹp vì lụa, lúa tốt vì phân</a:t>
            </a:r>
            <a:endParaRPr lang="en-US" altLang="en-US" b="1" dirty="0">
              <a:solidFill>
                <a:srgbClr val="FF0000"/>
              </a:solidFill>
              <a:latin typeface=".VnTime" pitchFamily="34" charset="0"/>
            </a:endParaRPr>
          </a:p>
        </p:txBody>
      </p:sp>
      <p:pic>
        <p:nvPicPr>
          <p:cNvPr id="62487" name="Picture 70" descr="nguoi dep vi lua lua tot vi phan"/>
          <p:cNvPicPr>
            <a:picLocks noChangeAspect="1"/>
          </p:cNvPicPr>
          <p:nvPr/>
        </p:nvPicPr>
        <p:blipFill>
          <a:blip r:embed="rId7"/>
          <a:stretch>
            <a:fillRect/>
          </a:stretch>
        </p:blipFill>
        <p:spPr>
          <a:xfrm>
            <a:off x="304800" y="2208213"/>
            <a:ext cx="7315200" cy="3125787"/>
          </a:xfrm>
          <a:prstGeom prst="rect">
            <a:avLst/>
          </a:prstGeom>
          <a:noFill/>
          <a:ln w="9525">
            <a:noFill/>
          </a:ln>
        </p:spPr>
      </p:pic>
      <p:sp>
        <p:nvSpPr>
          <p:cNvPr id="56391" name="AutoShape 71"/>
          <p:cNvSpPr>
            <a:spLocks noChangeArrowheads="1"/>
          </p:cNvSpPr>
          <p:nvPr/>
        </p:nvSpPr>
        <p:spPr bwMode="auto">
          <a:xfrm>
            <a:off x="7391400" y="2362200"/>
            <a:ext cx="1524000" cy="2133600"/>
          </a:xfrm>
          <a:prstGeom prst="cloudCallout">
            <a:avLst>
              <a:gd name="adj1" fmla="val 68440"/>
              <a:gd name="adj2" fmla="val 53944"/>
            </a:avLst>
          </a:prstGeom>
          <a:solidFill>
            <a:srgbClr val="FFFF99"/>
          </a:solidFill>
          <a:ln w="9525">
            <a:noFill/>
            <a:round/>
          </a:ln>
          <a:effectLst/>
        </p:spPr>
        <p:txBody>
          <a:bodyPr anchor="ct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800" b="1" dirty="0">
                <a:solidFill>
                  <a:srgbClr val="0000CC"/>
                </a:solidFill>
                <a:effectLst>
                  <a:outerShdw blurRad="38100" dist="38100" dir="2700000">
                    <a:srgbClr val="C0C0C0"/>
                  </a:outerShdw>
                </a:effectLst>
                <a:latin typeface=".VnTime" pitchFamily="34" charset="0"/>
              </a:rPr>
              <a:t>Đã hết 10 giây</a:t>
            </a:r>
            <a:endParaRPr lang="en-US" altLang="en-US" sz="2800" b="1" dirty="0">
              <a:solidFill>
                <a:srgbClr val="0000CC"/>
              </a:solidFill>
              <a:effectLst>
                <a:outerShdw blurRad="38100" dist="38100" dir="2700000">
                  <a:srgbClr val="C0C0C0"/>
                </a:outerShdw>
              </a:effectLst>
              <a:latin typeface=".VnTime" pitchFamily="34" charset="0"/>
            </a:endParaRPr>
          </a:p>
        </p:txBody>
      </p:sp>
      <p:sp>
        <p:nvSpPr>
          <p:cNvPr id="56392" name="AutoShape 72"/>
          <p:cNvSpPr>
            <a:spLocks noChangeArrowheads="1"/>
          </p:cNvSpPr>
          <p:nvPr/>
        </p:nvSpPr>
        <p:spPr bwMode="auto">
          <a:xfrm>
            <a:off x="7391400" y="2514600"/>
            <a:ext cx="1524000" cy="1905000"/>
          </a:xfrm>
          <a:prstGeom prst="cloudCallout">
            <a:avLst>
              <a:gd name="adj1" fmla="val 169065"/>
              <a:gd name="adj2" fmla="val 95167"/>
            </a:avLst>
          </a:prstGeom>
          <a:solidFill>
            <a:srgbClr val="FFFF99"/>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smtClean="0">
                <a:ln>
                  <a:noFill/>
                </a:ln>
                <a:solidFill>
                  <a:srgbClr val="0000CC"/>
                </a:solidFill>
                <a:effectLst>
                  <a:outerShdw blurRad="38100" dist="38100" dir="2700000" algn="tl">
                    <a:srgbClr val="000000"/>
                  </a:outerShdw>
                </a:effectLst>
                <a:uLnTx/>
                <a:uFillTx/>
                <a:latin typeface=".VnTime" pitchFamily="34" charset="0"/>
                <a:ea typeface="+mn-ea"/>
                <a:cs typeface="+mn-cs"/>
              </a:rPr>
              <a:t>10 giây bắt đầu</a:t>
            </a:r>
            <a:endParaRPr kumimoji="0" lang="en-US" altLang="en-US" sz="2800" b="1" i="0" u="none" strike="noStrike" kern="1200" cap="none" spc="0" normalizeH="0" baseline="0" noProof="0" smtClean="0">
              <a:ln>
                <a:noFill/>
              </a:ln>
              <a:solidFill>
                <a:srgbClr val="0000CC"/>
              </a:solidFill>
              <a:effectLst>
                <a:outerShdw blurRad="38100" dist="38100" dir="2700000" algn="tl">
                  <a:srgbClr val="000000"/>
                </a:outerShdw>
              </a:effectLst>
              <a:uLnTx/>
              <a:uFillTx/>
              <a:latin typeface=".VnTime" pitchFamily="34" charset="0"/>
              <a:ea typeface="+mn-ea"/>
              <a:cs typeface="+mn-cs"/>
            </a:endParaRPr>
          </a:p>
        </p:txBody>
      </p:sp>
      <p:sp>
        <p:nvSpPr>
          <p:cNvPr id="62490" name="Oval 65"/>
          <p:cNvSpPr/>
          <p:nvPr/>
        </p:nvSpPr>
        <p:spPr>
          <a:xfrm>
            <a:off x="533400" y="1905000"/>
            <a:ext cx="1257300" cy="533400"/>
          </a:xfrm>
          <a:prstGeom prst="ellipse">
            <a:avLst/>
          </a:prstGeom>
          <a:solidFill>
            <a:srgbClr val="FFFF99"/>
          </a:solidFill>
          <a:ln w="9525" cap="flat" cmpd="sng">
            <a:solidFill>
              <a:srgbClr val="FF6600"/>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1700" dirty="0">
                <a:latin typeface=".VnTimeH" pitchFamily="34" charset="0"/>
              </a:rPr>
              <a:t>Câu 3</a:t>
            </a:r>
            <a:endParaRPr lang="en-US" altLang="en-US" sz="1700" dirty="0">
              <a:latin typeface="Tahoma" panose="020B0604030504040204" pitchFamily="34" charset="0"/>
            </a:endParaRPr>
          </a:p>
        </p:txBody>
      </p:sp>
      <p:pic>
        <p:nvPicPr>
          <p:cNvPr id="62491" name="Picture 15" descr="ROSEWET"/>
          <p:cNvPicPr>
            <a:picLocks noChangeAspect="1"/>
          </p:cNvPicPr>
          <p:nvPr/>
        </p:nvPicPr>
        <p:blipFill>
          <a:blip r:embed="rId8"/>
          <a:stretch>
            <a:fillRect/>
          </a:stretch>
        </p:blipFill>
        <p:spPr>
          <a:xfrm>
            <a:off x="228600" y="228600"/>
            <a:ext cx="1349375" cy="1447800"/>
          </a:xfrm>
          <a:prstGeom prst="rect">
            <a:avLst/>
          </a:prstGeom>
          <a:noFill/>
          <a:ln w="9525">
            <a:noFill/>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6392"/>
                                        </p:tgtEl>
                                        <p:attrNameLst>
                                          <p:attrName>style.visibility</p:attrName>
                                        </p:attrNameLst>
                                      </p:cBhvr>
                                      <p:to>
                                        <p:strVal val="visible"/>
                                      </p:to>
                                    </p:set>
                                    <p:animEffect transition="in" filter="checkerboard(across)">
                                      <p:cBhvr>
                                        <p:cTn id="7" dur="1000"/>
                                        <p:tgtEl>
                                          <p:spTgt spid="56392"/>
                                        </p:tgtEl>
                                      </p:cBhvr>
                                    </p:animEffect>
                                  </p:childTnLst>
                                  <p:subTnLst>
                                    <p:audio>
                                      <p:cMediaNode>
                                        <p:cTn display="0" masterRel="sameClick">
                                          <p:stCondLst>
                                            <p:cond evt="begin" delay="0">
                                              <p:tn val="5"/>
                                            </p:cond>
                                          </p:stCondLst>
                                          <p:endCondLst>
                                            <p:cond evt="onStopAudio" delay="0">
                                              <p:tgtEl>
                                                <p:sldTgt/>
                                              </p:tgtEl>
                                            </p:cond>
                                          </p:endCondLst>
                                        </p:cTn>
                                        <p:tgtEl>
                                          <p:sndTgt r:embed="rId9" name="push.wav"/>
                                        </p:tgtEl>
                                      </p:cMediaNode>
                                    </p:audio>
                                  </p:subTnLst>
                                </p:cTn>
                              </p:par>
                            </p:childTnLst>
                          </p:cTn>
                        </p:par>
                        <p:par>
                          <p:cTn id="8" fill="hold">
                            <p:stCondLst>
                              <p:cond delay="1000"/>
                            </p:stCondLst>
                            <p:childTnLst>
                              <p:par>
                                <p:cTn id="9" presetID="5" presetClass="exit" presetSubtype="10" fill="hold" grpId="1" nodeType="afterEffect">
                                  <p:stCondLst>
                                    <p:cond delay="500"/>
                                  </p:stCondLst>
                                  <p:childTnLst>
                                    <p:animEffect transition="out" filter="checkerboard(across)">
                                      <p:cBhvr>
                                        <p:cTn id="10" dur="500"/>
                                        <p:tgtEl>
                                          <p:spTgt spid="56392"/>
                                        </p:tgtEl>
                                      </p:cBhvr>
                                    </p:animEffect>
                                    <p:set>
                                      <p:cBhvr>
                                        <p:cTn id="11" dur="1" fill="hold">
                                          <p:stCondLst>
                                            <p:cond delay="499"/>
                                          </p:stCondLst>
                                        </p:cTn>
                                        <p:tgtEl>
                                          <p:spTgt spid="56392"/>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9" name="push.wav"/>
                                        </p:tgtEl>
                                      </p:cMediaNode>
                                    </p:audio>
                                  </p:subTnLst>
                                </p:cTn>
                              </p:par>
                            </p:childTnLst>
                          </p:cTn>
                        </p:par>
                        <p:par>
                          <p:cTn id="12" fill="hold">
                            <p:stCondLst>
                              <p:cond delay="2000"/>
                            </p:stCondLst>
                            <p:childTnLst>
                              <p:par>
                                <p:cTn id="13" presetID="1"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childTnLst>
                                  <p:subTnLst>
                                    <p:audio>
                                      <p:cMediaNode vol="100000">
                                        <p:cTn display="0" masterRel="sameClick">
                                          <p:stCondLst>
                                            <p:cond evt="begin" delay="0">
                                              <p:tn val="13"/>
                                            </p:cond>
                                          </p:stCondLst>
                                          <p:endCondLst>
                                            <p:cond evt="onStopAudio" delay="0">
                                              <p:tgtEl>
                                                <p:sldTgt/>
                                              </p:tgtEl>
                                            </p:cond>
                                          </p:endCondLst>
                                        </p:cTn>
                                        <p:tgtEl>
                                          <p:sndTgt r:embed="rId10" name="DING.WAV"/>
                                        </p:tgtEl>
                                      </p:cMediaNode>
                                    </p:audio>
                                  </p:subTnLst>
                                </p:cTn>
                              </p:par>
                            </p:childTnLst>
                          </p:cTn>
                        </p:par>
                        <p:par>
                          <p:cTn id="15" fill="hold">
                            <p:stCondLst>
                              <p:cond delay="3000"/>
                            </p:stCondLst>
                            <p:childTnLst>
                              <p:par>
                                <p:cTn id="16" presetID="1" presetClass="entr" presetSubtype="0" fill="hold" nodeType="afterEffect">
                                  <p:stCondLst>
                                    <p:cond delay="1000"/>
                                  </p:stCondLst>
                                  <p:childTnLst>
                                    <p:set>
                                      <p:cBhvr>
                                        <p:cTn id="17"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16"/>
                                            </p:cond>
                                          </p:stCondLst>
                                          <p:endCondLst>
                                            <p:cond evt="onStopAudio" delay="0">
                                              <p:tgtEl>
                                                <p:sldTgt/>
                                              </p:tgtEl>
                                            </p:cond>
                                          </p:endCondLst>
                                        </p:cTn>
                                        <p:tgtEl>
                                          <p:sndTgt r:embed="rId10" name="DING.WAV"/>
                                        </p:tgtEl>
                                      </p:cMediaNode>
                                    </p:audio>
                                  </p:subTnLst>
                                </p:cTn>
                              </p:par>
                            </p:childTnLst>
                          </p:cTn>
                        </p:par>
                        <p:par>
                          <p:cTn id="18" fill="hold">
                            <p:stCondLst>
                              <p:cond delay="4000"/>
                            </p:stCondLst>
                            <p:childTnLst>
                              <p:par>
                                <p:cTn id="19" presetID="1" presetClass="entr" presetSubtype="0" fill="hold" nodeType="afterEffect">
                                  <p:stCondLst>
                                    <p:cond delay="1000"/>
                                  </p:stCondLst>
                                  <p:childTnLst>
                                    <p:set>
                                      <p:cBhvr>
                                        <p:cTn id="20"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19"/>
                                            </p:cond>
                                          </p:stCondLst>
                                          <p:endCondLst>
                                            <p:cond evt="onStopAudio" delay="0">
                                              <p:tgtEl>
                                                <p:sldTgt/>
                                              </p:tgtEl>
                                            </p:cond>
                                          </p:endCondLst>
                                        </p:cTn>
                                        <p:tgtEl>
                                          <p:sndTgt r:embed="rId10" name="DING.WAV"/>
                                        </p:tgtEl>
                                      </p:cMediaNode>
                                    </p:audio>
                                  </p:subTnLst>
                                </p:cTn>
                              </p:par>
                            </p:childTnLst>
                          </p:cTn>
                        </p:par>
                        <p:par>
                          <p:cTn id="21" fill="hold">
                            <p:stCondLst>
                              <p:cond delay="5000"/>
                            </p:stCondLst>
                            <p:childTnLst>
                              <p:par>
                                <p:cTn id="22" presetID="1" presetClass="entr" presetSubtype="0" fill="hold" nodeType="afterEffect">
                                  <p:stCondLst>
                                    <p:cond delay="1000"/>
                                  </p:stCondLst>
                                  <p:childTnLst>
                                    <p:set>
                                      <p:cBhvr>
                                        <p:cTn id="23"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22"/>
                                            </p:cond>
                                          </p:stCondLst>
                                          <p:endCondLst>
                                            <p:cond evt="onStopAudio" delay="0">
                                              <p:tgtEl>
                                                <p:sldTgt/>
                                              </p:tgtEl>
                                            </p:cond>
                                          </p:endCondLst>
                                        </p:cTn>
                                        <p:tgtEl>
                                          <p:sndTgt r:embed="rId10" name="DING.WAV"/>
                                        </p:tgtEl>
                                      </p:cMediaNode>
                                    </p:audio>
                                  </p:subTnLst>
                                </p:cTn>
                              </p:par>
                            </p:childTnLst>
                          </p:cTn>
                        </p:par>
                        <p:par>
                          <p:cTn id="24" fill="hold">
                            <p:stCondLst>
                              <p:cond delay="6000"/>
                            </p:stCondLst>
                            <p:childTnLst>
                              <p:par>
                                <p:cTn id="25" presetID="1" presetClass="entr" presetSubtype="0" fill="hold" nodeType="afterEffect">
                                  <p:stCondLst>
                                    <p:cond delay="1000"/>
                                  </p:stCondLst>
                                  <p:childTnLst>
                                    <p:set>
                                      <p:cBhvr>
                                        <p:cTn id="26"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25"/>
                                            </p:cond>
                                          </p:stCondLst>
                                          <p:endCondLst>
                                            <p:cond evt="onStopAudio" delay="0">
                                              <p:tgtEl>
                                                <p:sldTgt/>
                                              </p:tgtEl>
                                            </p:cond>
                                          </p:endCondLst>
                                        </p:cTn>
                                        <p:tgtEl>
                                          <p:sndTgt r:embed="rId10" name="DING.WAV"/>
                                        </p:tgtEl>
                                      </p:cMediaNode>
                                    </p:audio>
                                  </p:subTnLst>
                                </p:cTn>
                              </p:par>
                            </p:childTnLst>
                          </p:cTn>
                        </p:par>
                        <p:par>
                          <p:cTn id="27" fill="hold">
                            <p:stCondLst>
                              <p:cond delay="7000"/>
                            </p:stCondLst>
                            <p:childTnLst>
                              <p:par>
                                <p:cTn id="28" presetID="1" presetClass="entr" presetSubtype="0" fill="hold" nodeType="afterEffect">
                                  <p:stCondLst>
                                    <p:cond delay="1000"/>
                                  </p:stCondLst>
                                  <p:childTnLst>
                                    <p:set>
                                      <p:cBhvr>
                                        <p:cTn id="2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10" name="DING.WAV"/>
                                        </p:tgtEl>
                                      </p:cMediaNode>
                                    </p:audio>
                                  </p:subTnLst>
                                </p:cTn>
                              </p:par>
                            </p:childTnLst>
                          </p:cTn>
                        </p:par>
                        <p:par>
                          <p:cTn id="30" fill="hold">
                            <p:stCondLst>
                              <p:cond delay="8000"/>
                            </p:stCondLst>
                            <p:childTnLst>
                              <p:par>
                                <p:cTn id="31" presetID="1" presetClass="entr" presetSubtype="0" fill="hold" nodeType="afterEffect">
                                  <p:stCondLst>
                                    <p:cond delay="1000"/>
                                  </p:stCondLst>
                                  <p:childTnLst>
                                    <p:set>
                                      <p:cBhvr>
                                        <p:cTn id="3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10" name="DING.WAV"/>
                                        </p:tgtEl>
                                      </p:cMediaNode>
                                    </p:audio>
                                  </p:subTnLst>
                                </p:cTn>
                              </p:par>
                            </p:childTnLst>
                          </p:cTn>
                        </p:par>
                        <p:par>
                          <p:cTn id="33" fill="hold">
                            <p:stCondLst>
                              <p:cond delay="9000"/>
                            </p:stCondLst>
                            <p:childTnLst>
                              <p:par>
                                <p:cTn id="34" presetID="1" presetClass="entr" presetSubtype="0" fill="hold" nodeType="afterEffect">
                                  <p:stCondLst>
                                    <p:cond delay="1000"/>
                                  </p:stCondLst>
                                  <p:childTnLst>
                                    <p:set>
                                      <p:cBhvr>
                                        <p:cTn id="35"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10" name="DING.WAV"/>
                                        </p:tgtEl>
                                      </p:cMediaNode>
                                    </p:audio>
                                  </p:subTnLst>
                                </p:cTn>
                              </p:par>
                            </p:childTnLst>
                          </p:cTn>
                        </p:par>
                        <p:par>
                          <p:cTn id="36" fill="hold">
                            <p:stCondLst>
                              <p:cond delay="10000"/>
                            </p:stCondLst>
                            <p:childTnLst>
                              <p:par>
                                <p:cTn id="37" presetID="1" presetClass="entr" presetSubtype="0" fill="hold" nodeType="afterEffect">
                                  <p:stCondLst>
                                    <p:cond delay="1000"/>
                                  </p:stCondLst>
                                  <p:childTnLst>
                                    <p:set>
                                      <p:cBhvr>
                                        <p:cTn id="3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0" name="DING.WAV"/>
                                        </p:tgtEl>
                                      </p:cMediaNode>
                                    </p:audio>
                                  </p:subTnLst>
                                </p:cTn>
                              </p:par>
                            </p:childTnLst>
                          </p:cTn>
                        </p:par>
                        <p:par>
                          <p:cTn id="39" fill="hold">
                            <p:stCondLst>
                              <p:cond delay="11000"/>
                            </p:stCondLst>
                            <p:childTnLst>
                              <p:par>
                                <p:cTn id="40" presetID="1" presetClass="entr" presetSubtype="0" fill="hold" nodeType="afterEffect">
                                  <p:stCondLst>
                                    <p:cond delay="1000"/>
                                  </p:stCondLst>
                                  <p:childTnLst>
                                    <p:set>
                                      <p:cBhvr>
                                        <p:cTn id="4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0" name="DING.WAV"/>
                                        </p:tgtEl>
                                      </p:cMediaNode>
                                    </p:audio>
                                  </p:subTnLst>
                                </p:cTn>
                              </p:par>
                            </p:childTnLst>
                          </p:cTn>
                        </p:par>
                        <p:par>
                          <p:cTn id="42" fill="hold">
                            <p:stCondLst>
                              <p:cond delay="12000"/>
                            </p:stCondLst>
                            <p:childTnLst>
                              <p:par>
                                <p:cTn id="43" presetID="5" presetClass="entr" presetSubtype="10" fill="hold" grpId="0" nodeType="afterEffect">
                                  <p:stCondLst>
                                    <p:cond delay="0"/>
                                  </p:stCondLst>
                                  <p:childTnLst>
                                    <p:set>
                                      <p:cBhvr>
                                        <p:cTn id="44" dur="1" fill="hold">
                                          <p:stCondLst>
                                            <p:cond delay="0"/>
                                          </p:stCondLst>
                                        </p:cTn>
                                        <p:tgtEl>
                                          <p:spTgt spid="56391"/>
                                        </p:tgtEl>
                                        <p:attrNameLst>
                                          <p:attrName>style.visibility</p:attrName>
                                        </p:attrNameLst>
                                      </p:cBhvr>
                                      <p:to>
                                        <p:strVal val="visible"/>
                                      </p:to>
                                    </p:set>
                                    <p:animEffect transition="in" filter="checkerboard(across)">
                                      <p:cBhvr>
                                        <p:cTn id="45" dur="1000"/>
                                        <p:tgtEl>
                                          <p:spTgt spid="56391"/>
                                        </p:tgtEl>
                                      </p:cBhvr>
                                    </p:animEffect>
                                  </p:childTnLst>
                                  <p:subTnLst>
                                    <p:audio>
                                      <p:cMediaNode>
                                        <p:cTn display="0" masterRel="sameClick">
                                          <p:stCondLst>
                                            <p:cond evt="begin" delay="0">
                                              <p:tn val="43"/>
                                            </p:cond>
                                          </p:stCondLst>
                                          <p:endCondLst>
                                            <p:cond evt="onStopAudio" delay="0">
                                              <p:tgtEl>
                                                <p:sldTgt/>
                                              </p:tgtEl>
                                            </p:cond>
                                          </p:endCondLst>
                                        </p:cTn>
                                        <p:tgtEl>
                                          <p:sndTgt r:embed="rId11" name="bomb.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6389"/>
                                        </p:tgtEl>
                                        <p:attrNameLst>
                                          <p:attrName>style.visibility</p:attrName>
                                        </p:attrNameLst>
                                      </p:cBhvr>
                                      <p:to>
                                        <p:strVal val="visible"/>
                                      </p:to>
                                    </p:set>
                                    <p:anim calcmode="lin" valueType="num">
                                      <p:cBhvr additive="base">
                                        <p:cTn id="50" dur="500" fill="hold"/>
                                        <p:tgtEl>
                                          <p:spTgt spid="56389"/>
                                        </p:tgtEl>
                                        <p:attrNameLst>
                                          <p:attrName>ppt_x</p:attrName>
                                        </p:attrNameLst>
                                      </p:cBhvr>
                                      <p:tavLst>
                                        <p:tav tm="0">
                                          <p:val>
                                            <p:strVal val="#ppt_x"/>
                                          </p:val>
                                        </p:tav>
                                        <p:tav tm="100000">
                                          <p:val>
                                            <p:strVal val="#ppt_x"/>
                                          </p:val>
                                        </p:tav>
                                      </p:tavLst>
                                    </p:anim>
                                    <p:anim calcmode="lin" valueType="num">
                                      <p:cBhvr additive="base">
                                        <p:cTn id="51" dur="500" fill="hold"/>
                                        <p:tgtEl>
                                          <p:spTgt spid="56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89" grpId="0"/>
      <p:bldP spid="56391" grpId="0" animBg="1"/>
      <p:bldP spid="56392" grpId="0" animBg="1"/>
      <p:bldP spid="5639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3490" name="Picture 2" descr="http://www.cannao.com/images/true.gif"/>
          <p:cNvPicPr>
            <a:picLocks noChangeAspect="1"/>
          </p:cNvPicPr>
          <p:nvPr/>
        </p:nvPicPr>
        <p:blipFill>
          <a:blip r:embed="rId1" r:link="rId2"/>
          <a:stretch>
            <a:fillRect/>
          </a:stretch>
        </p:blipFill>
        <p:spPr>
          <a:xfrm>
            <a:off x="0" y="1938338"/>
            <a:ext cx="152400" cy="152400"/>
          </a:xfrm>
          <a:prstGeom prst="rect">
            <a:avLst/>
          </a:prstGeom>
          <a:noFill/>
          <a:ln w="9525">
            <a:noFill/>
          </a:ln>
        </p:spPr>
      </p:pic>
      <p:pic>
        <p:nvPicPr>
          <p:cNvPr id="63491" name="Picture 3" descr="http://www.cannao.com/images/bg_percent_false.gif"/>
          <p:cNvPicPr>
            <a:picLocks noChangeAspect="1"/>
          </p:cNvPicPr>
          <p:nvPr/>
        </p:nvPicPr>
        <p:blipFill>
          <a:blip r:embed="rId3" r:link="rId4"/>
          <a:stretch>
            <a:fillRect/>
          </a:stretch>
        </p:blipFill>
        <p:spPr>
          <a:xfrm>
            <a:off x="0" y="1938338"/>
            <a:ext cx="66675" cy="152400"/>
          </a:xfrm>
          <a:prstGeom prst="rect">
            <a:avLst/>
          </a:prstGeom>
          <a:noFill/>
          <a:ln w="9525">
            <a:noFill/>
          </a:ln>
        </p:spPr>
      </p:pic>
      <p:pic>
        <p:nvPicPr>
          <p:cNvPr id="63492" name="Picture 4" descr="http://www.cannao.com/images/bg_percent_false.gif"/>
          <p:cNvPicPr>
            <a:picLocks noChangeAspect="1"/>
          </p:cNvPicPr>
          <p:nvPr/>
        </p:nvPicPr>
        <p:blipFill>
          <a:blip r:embed="rId3" r:link="rId4"/>
          <a:stretch>
            <a:fillRect/>
          </a:stretch>
        </p:blipFill>
        <p:spPr>
          <a:xfrm>
            <a:off x="0" y="1938338"/>
            <a:ext cx="38100" cy="152400"/>
          </a:xfrm>
          <a:prstGeom prst="rect">
            <a:avLst/>
          </a:prstGeom>
          <a:noFill/>
          <a:ln w="9525">
            <a:noFill/>
          </a:ln>
        </p:spPr>
      </p:pic>
      <p:sp>
        <p:nvSpPr>
          <p:cNvPr id="63493" name="Rectangle 7"/>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3494" name="Rectangle 8"/>
          <p:cNvSpPr/>
          <p:nvPr/>
        </p:nvSpPr>
        <p:spPr>
          <a:xfrm>
            <a:off x="0" y="2455863"/>
            <a:ext cx="247650" cy="64135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en-US" altLang="en-US" sz="1700" dirty="0"/>
          </a:p>
          <a:p>
            <a:pPr marL="0" lvl="0" indent="0" algn="ctr" eaLnBrk="1" hangingPunct="1">
              <a:spcBef>
                <a:spcPct val="0"/>
              </a:spcBef>
              <a:buFont typeface="Symbol" panose="05050102010706020507" pitchFamily="18" charset="2"/>
              <a:buChar char=""/>
            </a:pPr>
            <a:r>
              <a:rPr lang="en-US" altLang="en-US" sz="1700" dirty="0"/>
              <a:t> </a:t>
            </a:r>
            <a:endParaRPr lang="en-US" altLang="en-US" sz="1700" dirty="0"/>
          </a:p>
        </p:txBody>
      </p:sp>
      <p:sp>
        <p:nvSpPr>
          <p:cNvPr id="63495" name="Rectangle 9"/>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3496" name="Rectangle 10"/>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3497" name="Rectangle 11"/>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pic>
        <p:nvPicPr>
          <p:cNvPr id="63498" name="Picture 13" descr="blumen-pflanzen111"/>
          <p:cNvPicPr>
            <a:picLocks noChangeAspect="1"/>
          </p:cNvPicPr>
          <p:nvPr/>
        </p:nvPicPr>
        <p:blipFill>
          <a:blip r:embed="rId5"/>
          <a:stretch>
            <a:fillRect/>
          </a:stretch>
        </p:blipFill>
        <p:spPr>
          <a:xfrm flipV="1">
            <a:off x="6553200" y="5794375"/>
            <a:ext cx="2590800" cy="1063625"/>
          </a:xfrm>
          <a:prstGeom prst="rect">
            <a:avLst/>
          </a:prstGeom>
          <a:noFill/>
          <a:ln w="9525">
            <a:noFill/>
          </a:ln>
        </p:spPr>
      </p:pic>
      <p:grpSp>
        <p:nvGrpSpPr>
          <p:cNvPr id="2" name="Group 17"/>
          <p:cNvGrpSpPr/>
          <p:nvPr/>
        </p:nvGrpSpPr>
        <p:grpSpPr>
          <a:xfrm>
            <a:off x="6781800" y="304800"/>
            <a:ext cx="1774825" cy="1371600"/>
            <a:chOff x="4450" y="0"/>
            <a:chExt cx="1118" cy="1104"/>
          </a:xfrm>
        </p:grpSpPr>
        <p:pic>
          <p:nvPicPr>
            <p:cNvPr id="63534" name="Picture 18" descr="CLOCK"/>
            <p:cNvPicPr>
              <a:picLocks noChangeAspect="1"/>
            </p:cNvPicPr>
            <p:nvPr/>
          </p:nvPicPr>
          <p:blipFill>
            <a:blip r:embed="rId6"/>
            <a:stretch>
              <a:fillRect/>
            </a:stretch>
          </p:blipFill>
          <p:spPr>
            <a:xfrm>
              <a:off x="4450" y="0"/>
              <a:ext cx="1118" cy="1104"/>
            </a:xfrm>
            <a:prstGeom prst="rect">
              <a:avLst/>
            </a:prstGeom>
            <a:noFill/>
            <a:ln w="9525">
              <a:noFill/>
            </a:ln>
          </p:spPr>
        </p:pic>
        <p:sp>
          <p:nvSpPr>
            <p:cNvPr id="63535" name="AutoShape 19"/>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01s </a:t>
              </a:r>
              <a:endParaRPr lang="en-US" altLang="en-US" sz="6600" b="1" dirty="0">
                <a:solidFill>
                  <a:srgbClr val="FF3300"/>
                </a:solidFill>
                <a:latin typeface="Times New Roman" panose="02020603050405020304" pitchFamily="18" charset="0"/>
              </a:endParaRPr>
            </a:p>
          </p:txBody>
        </p:sp>
      </p:grpSp>
      <p:grpSp>
        <p:nvGrpSpPr>
          <p:cNvPr id="3" name="Group 20"/>
          <p:cNvGrpSpPr/>
          <p:nvPr/>
        </p:nvGrpSpPr>
        <p:grpSpPr>
          <a:xfrm>
            <a:off x="6759575" y="304800"/>
            <a:ext cx="1774825" cy="1371600"/>
            <a:chOff x="4450" y="0"/>
            <a:chExt cx="1118" cy="1104"/>
          </a:xfrm>
        </p:grpSpPr>
        <p:pic>
          <p:nvPicPr>
            <p:cNvPr id="63532" name="Picture 21" descr="CLOCK"/>
            <p:cNvPicPr>
              <a:picLocks noChangeAspect="1"/>
            </p:cNvPicPr>
            <p:nvPr/>
          </p:nvPicPr>
          <p:blipFill>
            <a:blip r:embed="rId6"/>
            <a:stretch>
              <a:fillRect/>
            </a:stretch>
          </p:blipFill>
          <p:spPr>
            <a:xfrm>
              <a:off x="4450" y="0"/>
              <a:ext cx="1118" cy="1104"/>
            </a:xfrm>
            <a:prstGeom prst="rect">
              <a:avLst/>
            </a:prstGeom>
            <a:noFill/>
            <a:ln w="9525">
              <a:noFill/>
            </a:ln>
          </p:spPr>
        </p:pic>
        <p:sp>
          <p:nvSpPr>
            <p:cNvPr id="63533" name="AutoShape 22"/>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02s </a:t>
              </a:r>
              <a:endParaRPr lang="en-US" altLang="en-US" sz="6600" b="1" dirty="0">
                <a:solidFill>
                  <a:srgbClr val="FF3300"/>
                </a:solidFill>
                <a:latin typeface="Times New Roman" panose="02020603050405020304" pitchFamily="18" charset="0"/>
              </a:endParaRPr>
            </a:p>
          </p:txBody>
        </p:sp>
      </p:grpSp>
      <p:grpSp>
        <p:nvGrpSpPr>
          <p:cNvPr id="4" name="Group 23"/>
          <p:cNvGrpSpPr/>
          <p:nvPr/>
        </p:nvGrpSpPr>
        <p:grpSpPr>
          <a:xfrm>
            <a:off x="6781800" y="304800"/>
            <a:ext cx="1774825" cy="1371600"/>
            <a:chOff x="4450" y="0"/>
            <a:chExt cx="1118" cy="1104"/>
          </a:xfrm>
        </p:grpSpPr>
        <p:pic>
          <p:nvPicPr>
            <p:cNvPr id="63530" name="Picture 24" descr="CLOCK"/>
            <p:cNvPicPr>
              <a:picLocks noChangeAspect="1"/>
            </p:cNvPicPr>
            <p:nvPr/>
          </p:nvPicPr>
          <p:blipFill>
            <a:blip r:embed="rId6"/>
            <a:stretch>
              <a:fillRect/>
            </a:stretch>
          </p:blipFill>
          <p:spPr>
            <a:xfrm>
              <a:off x="4450" y="0"/>
              <a:ext cx="1118" cy="1104"/>
            </a:xfrm>
            <a:prstGeom prst="rect">
              <a:avLst/>
            </a:prstGeom>
            <a:noFill/>
            <a:ln w="9525">
              <a:noFill/>
            </a:ln>
          </p:spPr>
        </p:pic>
        <p:sp>
          <p:nvSpPr>
            <p:cNvPr id="63531" name="AutoShape 25"/>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03s </a:t>
              </a:r>
              <a:endParaRPr lang="en-US" altLang="en-US" sz="6600" b="1" dirty="0">
                <a:solidFill>
                  <a:srgbClr val="FF3300"/>
                </a:solidFill>
                <a:latin typeface="Times New Roman" panose="02020603050405020304" pitchFamily="18" charset="0"/>
              </a:endParaRPr>
            </a:p>
          </p:txBody>
        </p:sp>
      </p:grpSp>
      <p:grpSp>
        <p:nvGrpSpPr>
          <p:cNvPr id="5" name="Group 26"/>
          <p:cNvGrpSpPr/>
          <p:nvPr/>
        </p:nvGrpSpPr>
        <p:grpSpPr>
          <a:xfrm>
            <a:off x="6781800" y="304800"/>
            <a:ext cx="1774825" cy="1371600"/>
            <a:chOff x="4450" y="0"/>
            <a:chExt cx="1118" cy="1104"/>
          </a:xfrm>
        </p:grpSpPr>
        <p:pic>
          <p:nvPicPr>
            <p:cNvPr id="63528" name="Picture 27" descr="CLOCK"/>
            <p:cNvPicPr>
              <a:picLocks noChangeAspect="1"/>
            </p:cNvPicPr>
            <p:nvPr/>
          </p:nvPicPr>
          <p:blipFill>
            <a:blip r:embed="rId6"/>
            <a:stretch>
              <a:fillRect/>
            </a:stretch>
          </p:blipFill>
          <p:spPr>
            <a:xfrm>
              <a:off x="4450" y="0"/>
              <a:ext cx="1118" cy="1104"/>
            </a:xfrm>
            <a:prstGeom prst="rect">
              <a:avLst/>
            </a:prstGeom>
            <a:noFill/>
            <a:ln w="9525">
              <a:noFill/>
            </a:ln>
          </p:spPr>
        </p:pic>
        <p:sp>
          <p:nvSpPr>
            <p:cNvPr id="63529" name="AutoShape 28"/>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04s </a:t>
              </a:r>
              <a:endParaRPr lang="en-US" altLang="en-US" sz="6600" b="1" dirty="0">
                <a:solidFill>
                  <a:srgbClr val="FF3300"/>
                </a:solidFill>
                <a:latin typeface="Times New Roman" panose="02020603050405020304" pitchFamily="18" charset="0"/>
              </a:endParaRPr>
            </a:p>
          </p:txBody>
        </p:sp>
      </p:grpSp>
      <p:grpSp>
        <p:nvGrpSpPr>
          <p:cNvPr id="6" name="Group 29"/>
          <p:cNvGrpSpPr/>
          <p:nvPr/>
        </p:nvGrpSpPr>
        <p:grpSpPr>
          <a:xfrm>
            <a:off x="6759575" y="304800"/>
            <a:ext cx="1774825" cy="1371600"/>
            <a:chOff x="4450" y="0"/>
            <a:chExt cx="1118" cy="1104"/>
          </a:xfrm>
        </p:grpSpPr>
        <p:pic>
          <p:nvPicPr>
            <p:cNvPr id="63526" name="Picture 30" descr="CLOCK"/>
            <p:cNvPicPr>
              <a:picLocks noChangeAspect="1"/>
            </p:cNvPicPr>
            <p:nvPr/>
          </p:nvPicPr>
          <p:blipFill>
            <a:blip r:embed="rId6"/>
            <a:stretch>
              <a:fillRect/>
            </a:stretch>
          </p:blipFill>
          <p:spPr>
            <a:xfrm>
              <a:off x="4450" y="0"/>
              <a:ext cx="1118" cy="1104"/>
            </a:xfrm>
            <a:prstGeom prst="rect">
              <a:avLst/>
            </a:prstGeom>
            <a:noFill/>
            <a:ln w="9525">
              <a:noFill/>
            </a:ln>
          </p:spPr>
        </p:pic>
        <p:sp>
          <p:nvSpPr>
            <p:cNvPr id="63527" name="AutoShape 31"/>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05s </a:t>
              </a:r>
              <a:endParaRPr lang="en-US" altLang="en-US" sz="6600" b="1" dirty="0">
                <a:solidFill>
                  <a:srgbClr val="FF3300"/>
                </a:solidFill>
                <a:latin typeface="Times New Roman" panose="02020603050405020304" pitchFamily="18" charset="0"/>
              </a:endParaRPr>
            </a:p>
          </p:txBody>
        </p:sp>
      </p:grpSp>
      <p:grpSp>
        <p:nvGrpSpPr>
          <p:cNvPr id="7" name="Group 32"/>
          <p:cNvGrpSpPr/>
          <p:nvPr/>
        </p:nvGrpSpPr>
        <p:grpSpPr>
          <a:xfrm>
            <a:off x="6781800" y="304800"/>
            <a:ext cx="1774825" cy="1371600"/>
            <a:chOff x="4450" y="0"/>
            <a:chExt cx="1118" cy="1104"/>
          </a:xfrm>
        </p:grpSpPr>
        <p:pic>
          <p:nvPicPr>
            <p:cNvPr id="63524" name="Picture 33" descr="CLOCK"/>
            <p:cNvPicPr>
              <a:picLocks noChangeAspect="1"/>
            </p:cNvPicPr>
            <p:nvPr/>
          </p:nvPicPr>
          <p:blipFill>
            <a:blip r:embed="rId6"/>
            <a:stretch>
              <a:fillRect/>
            </a:stretch>
          </p:blipFill>
          <p:spPr>
            <a:xfrm>
              <a:off x="4450" y="0"/>
              <a:ext cx="1118" cy="1104"/>
            </a:xfrm>
            <a:prstGeom prst="rect">
              <a:avLst/>
            </a:prstGeom>
            <a:noFill/>
            <a:ln w="9525">
              <a:noFill/>
            </a:ln>
          </p:spPr>
        </p:pic>
        <p:sp>
          <p:nvSpPr>
            <p:cNvPr id="63525" name="AutoShape 34"/>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06s </a:t>
              </a:r>
              <a:endParaRPr lang="en-US" altLang="en-US" sz="6600" b="1" dirty="0">
                <a:solidFill>
                  <a:srgbClr val="FF3300"/>
                </a:solidFill>
                <a:latin typeface="Times New Roman" panose="02020603050405020304" pitchFamily="18" charset="0"/>
              </a:endParaRPr>
            </a:p>
          </p:txBody>
        </p:sp>
      </p:grpSp>
      <p:grpSp>
        <p:nvGrpSpPr>
          <p:cNvPr id="8" name="Group 35"/>
          <p:cNvGrpSpPr/>
          <p:nvPr/>
        </p:nvGrpSpPr>
        <p:grpSpPr>
          <a:xfrm>
            <a:off x="6781800" y="304800"/>
            <a:ext cx="1774825" cy="1371600"/>
            <a:chOff x="4450" y="0"/>
            <a:chExt cx="1118" cy="1104"/>
          </a:xfrm>
        </p:grpSpPr>
        <p:pic>
          <p:nvPicPr>
            <p:cNvPr id="63522" name="Picture 36" descr="CLOCK"/>
            <p:cNvPicPr>
              <a:picLocks noChangeAspect="1"/>
            </p:cNvPicPr>
            <p:nvPr/>
          </p:nvPicPr>
          <p:blipFill>
            <a:blip r:embed="rId6"/>
            <a:stretch>
              <a:fillRect/>
            </a:stretch>
          </p:blipFill>
          <p:spPr>
            <a:xfrm>
              <a:off x="4450" y="0"/>
              <a:ext cx="1118" cy="1104"/>
            </a:xfrm>
            <a:prstGeom prst="rect">
              <a:avLst/>
            </a:prstGeom>
            <a:noFill/>
            <a:ln w="9525">
              <a:noFill/>
            </a:ln>
          </p:spPr>
        </p:pic>
        <p:sp>
          <p:nvSpPr>
            <p:cNvPr id="63523" name="AutoShape 37"/>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07s </a:t>
              </a:r>
              <a:endParaRPr lang="en-US" altLang="en-US" sz="6600" b="1" dirty="0">
                <a:solidFill>
                  <a:srgbClr val="FF3300"/>
                </a:solidFill>
                <a:latin typeface="Times New Roman" panose="02020603050405020304" pitchFamily="18" charset="0"/>
              </a:endParaRPr>
            </a:p>
          </p:txBody>
        </p:sp>
      </p:grpSp>
      <p:grpSp>
        <p:nvGrpSpPr>
          <p:cNvPr id="9" name="Group 38"/>
          <p:cNvGrpSpPr/>
          <p:nvPr/>
        </p:nvGrpSpPr>
        <p:grpSpPr>
          <a:xfrm>
            <a:off x="6781800" y="304800"/>
            <a:ext cx="1774825" cy="1371600"/>
            <a:chOff x="4450" y="0"/>
            <a:chExt cx="1118" cy="1104"/>
          </a:xfrm>
        </p:grpSpPr>
        <p:pic>
          <p:nvPicPr>
            <p:cNvPr id="63520" name="Picture 39" descr="CLOCK"/>
            <p:cNvPicPr>
              <a:picLocks noChangeAspect="1"/>
            </p:cNvPicPr>
            <p:nvPr/>
          </p:nvPicPr>
          <p:blipFill>
            <a:blip r:embed="rId6"/>
            <a:stretch>
              <a:fillRect/>
            </a:stretch>
          </p:blipFill>
          <p:spPr>
            <a:xfrm>
              <a:off x="4450" y="0"/>
              <a:ext cx="1118" cy="1104"/>
            </a:xfrm>
            <a:prstGeom prst="rect">
              <a:avLst/>
            </a:prstGeom>
            <a:noFill/>
            <a:ln w="9525">
              <a:noFill/>
            </a:ln>
          </p:spPr>
        </p:pic>
        <p:sp>
          <p:nvSpPr>
            <p:cNvPr id="63521" name="AutoShape 40"/>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08s </a:t>
              </a:r>
              <a:endParaRPr lang="en-US" altLang="en-US" sz="6600" b="1" dirty="0">
                <a:solidFill>
                  <a:srgbClr val="FF3300"/>
                </a:solidFill>
                <a:latin typeface="Times New Roman" panose="02020603050405020304" pitchFamily="18" charset="0"/>
              </a:endParaRPr>
            </a:p>
          </p:txBody>
        </p:sp>
      </p:grpSp>
      <p:grpSp>
        <p:nvGrpSpPr>
          <p:cNvPr id="10" name="Group 41"/>
          <p:cNvGrpSpPr/>
          <p:nvPr/>
        </p:nvGrpSpPr>
        <p:grpSpPr>
          <a:xfrm>
            <a:off x="6743700" y="292100"/>
            <a:ext cx="1774825" cy="1371600"/>
            <a:chOff x="4450" y="0"/>
            <a:chExt cx="1118" cy="1104"/>
          </a:xfrm>
        </p:grpSpPr>
        <p:pic>
          <p:nvPicPr>
            <p:cNvPr id="63518" name="Picture 42" descr="CLOCK"/>
            <p:cNvPicPr>
              <a:picLocks noChangeAspect="1"/>
            </p:cNvPicPr>
            <p:nvPr/>
          </p:nvPicPr>
          <p:blipFill>
            <a:blip r:embed="rId6"/>
            <a:stretch>
              <a:fillRect/>
            </a:stretch>
          </p:blipFill>
          <p:spPr>
            <a:xfrm>
              <a:off x="4450" y="0"/>
              <a:ext cx="1118" cy="1104"/>
            </a:xfrm>
            <a:prstGeom prst="rect">
              <a:avLst/>
            </a:prstGeom>
            <a:noFill/>
            <a:ln w="9525">
              <a:noFill/>
            </a:ln>
          </p:spPr>
        </p:pic>
        <p:sp>
          <p:nvSpPr>
            <p:cNvPr id="63519" name="AutoShape 43"/>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09s </a:t>
              </a:r>
              <a:endParaRPr lang="en-US" altLang="en-US" sz="6600" b="1" dirty="0">
                <a:solidFill>
                  <a:srgbClr val="FF3300"/>
                </a:solidFill>
                <a:latin typeface="Times New Roman" panose="02020603050405020304" pitchFamily="18" charset="0"/>
              </a:endParaRPr>
            </a:p>
          </p:txBody>
        </p:sp>
      </p:grpSp>
      <p:grpSp>
        <p:nvGrpSpPr>
          <p:cNvPr id="11" name="Group 44"/>
          <p:cNvGrpSpPr/>
          <p:nvPr/>
        </p:nvGrpSpPr>
        <p:grpSpPr>
          <a:xfrm>
            <a:off x="6781800" y="304800"/>
            <a:ext cx="1774825" cy="1371600"/>
            <a:chOff x="4450" y="0"/>
            <a:chExt cx="1118" cy="1104"/>
          </a:xfrm>
        </p:grpSpPr>
        <p:pic>
          <p:nvPicPr>
            <p:cNvPr id="63516" name="Picture 45" descr="CLOCK"/>
            <p:cNvPicPr>
              <a:picLocks noChangeAspect="1"/>
            </p:cNvPicPr>
            <p:nvPr/>
          </p:nvPicPr>
          <p:blipFill>
            <a:blip r:embed="rId6"/>
            <a:stretch>
              <a:fillRect/>
            </a:stretch>
          </p:blipFill>
          <p:spPr>
            <a:xfrm>
              <a:off x="4450" y="0"/>
              <a:ext cx="1118" cy="1104"/>
            </a:xfrm>
            <a:prstGeom prst="rect">
              <a:avLst/>
            </a:prstGeom>
            <a:noFill/>
            <a:ln w="9525">
              <a:noFill/>
            </a:ln>
          </p:spPr>
        </p:pic>
        <p:sp>
          <p:nvSpPr>
            <p:cNvPr id="63517" name="AutoShape 46"/>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10s </a:t>
              </a:r>
              <a:endParaRPr lang="en-US" altLang="en-US" sz="6600" b="1" dirty="0">
                <a:solidFill>
                  <a:srgbClr val="FF3300"/>
                </a:solidFill>
                <a:latin typeface="Times New Roman" panose="02020603050405020304" pitchFamily="18" charset="0"/>
              </a:endParaRPr>
            </a:p>
          </p:txBody>
        </p:sp>
      </p:grpSp>
      <p:sp>
        <p:nvSpPr>
          <p:cNvPr id="63509" name="Text Box 68"/>
          <p:cNvSpPr txBox="1"/>
          <p:nvPr/>
        </p:nvSpPr>
        <p:spPr>
          <a:xfrm>
            <a:off x="1524000" y="0"/>
            <a:ext cx="4724400" cy="701675"/>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en-US" sz="4000" b="1" dirty="0">
                <a:latin typeface="Times New Roman" panose="02020603050405020304" pitchFamily="18" charset="0"/>
              </a:rPr>
              <a:t>Đuổi hình bắt chữ</a:t>
            </a:r>
            <a:endParaRPr lang="en-US" altLang="en-US" sz="4000" b="1" dirty="0">
              <a:latin typeface="Times New Roman" panose="02020603050405020304" pitchFamily="18" charset="0"/>
            </a:endParaRPr>
          </a:p>
        </p:txBody>
      </p:sp>
      <p:sp>
        <p:nvSpPr>
          <p:cNvPr id="56389" name="Rectangle 69"/>
          <p:cNvSpPr/>
          <p:nvPr/>
        </p:nvSpPr>
        <p:spPr>
          <a:xfrm>
            <a:off x="304800" y="5715000"/>
            <a:ext cx="6781800" cy="914400"/>
          </a:xfrm>
          <a:prstGeom prst="rect">
            <a:avLst/>
          </a:prstGeom>
          <a:noFill/>
          <a:ln w="9525">
            <a:noFill/>
          </a:ln>
        </p:spPr>
        <p:txBody>
          <a:bodyPr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solidFill>
                  <a:srgbClr val="FF0000"/>
                </a:solidFill>
                <a:latin typeface=".VnTime" pitchFamily="34" charset="0"/>
              </a:rPr>
              <a:t>Tờ mờ sáng</a:t>
            </a:r>
            <a:endParaRPr lang="en-US" altLang="en-US" sz="4400" b="1" dirty="0">
              <a:solidFill>
                <a:srgbClr val="FF0000"/>
              </a:solidFill>
              <a:latin typeface=".VnTime" pitchFamily="34" charset="0"/>
            </a:endParaRPr>
          </a:p>
        </p:txBody>
      </p:sp>
      <p:sp>
        <p:nvSpPr>
          <p:cNvPr id="56391" name="AutoShape 71"/>
          <p:cNvSpPr>
            <a:spLocks noChangeArrowheads="1"/>
          </p:cNvSpPr>
          <p:nvPr/>
        </p:nvSpPr>
        <p:spPr bwMode="auto">
          <a:xfrm>
            <a:off x="7391400" y="2362200"/>
            <a:ext cx="1524000" cy="2133600"/>
          </a:xfrm>
          <a:prstGeom prst="cloudCallout">
            <a:avLst>
              <a:gd name="adj1" fmla="val 68440"/>
              <a:gd name="adj2" fmla="val 53944"/>
            </a:avLst>
          </a:prstGeom>
          <a:solidFill>
            <a:srgbClr val="FFFF99"/>
          </a:solidFill>
          <a:ln w="9525">
            <a:noFill/>
            <a:round/>
          </a:ln>
          <a:effectLst/>
        </p:spPr>
        <p:txBody>
          <a:bodyPr anchor="ct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800" b="1" dirty="0">
                <a:solidFill>
                  <a:srgbClr val="0000CC"/>
                </a:solidFill>
                <a:effectLst>
                  <a:outerShdw blurRad="38100" dist="38100" dir="2700000">
                    <a:srgbClr val="C0C0C0"/>
                  </a:outerShdw>
                </a:effectLst>
                <a:latin typeface=".VnTime" pitchFamily="34" charset="0"/>
              </a:rPr>
              <a:t>Đã hết 10 giây</a:t>
            </a:r>
            <a:endParaRPr lang="en-US" altLang="en-US" sz="2800" b="1" dirty="0">
              <a:solidFill>
                <a:srgbClr val="0000CC"/>
              </a:solidFill>
              <a:effectLst>
                <a:outerShdw blurRad="38100" dist="38100" dir="2700000">
                  <a:srgbClr val="C0C0C0"/>
                </a:outerShdw>
              </a:effectLst>
              <a:latin typeface=".VnTime" pitchFamily="34" charset="0"/>
            </a:endParaRPr>
          </a:p>
        </p:txBody>
      </p:sp>
      <p:sp>
        <p:nvSpPr>
          <p:cNvPr id="56392" name="AutoShape 72"/>
          <p:cNvSpPr>
            <a:spLocks noChangeArrowheads="1"/>
          </p:cNvSpPr>
          <p:nvPr/>
        </p:nvSpPr>
        <p:spPr bwMode="auto">
          <a:xfrm>
            <a:off x="7315200" y="2438400"/>
            <a:ext cx="1524000" cy="1905000"/>
          </a:xfrm>
          <a:prstGeom prst="cloudCallout">
            <a:avLst>
              <a:gd name="adj1" fmla="val 59065"/>
              <a:gd name="adj2" fmla="val 67167"/>
            </a:avLst>
          </a:prstGeom>
          <a:solidFill>
            <a:srgbClr val="FFFF99"/>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smtClean="0">
                <a:ln>
                  <a:noFill/>
                </a:ln>
                <a:solidFill>
                  <a:srgbClr val="0000CC"/>
                </a:solidFill>
                <a:effectLst>
                  <a:outerShdw blurRad="38100" dist="38100" dir="2700000" algn="tl">
                    <a:srgbClr val="000000"/>
                  </a:outerShdw>
                </a:effectLst>
                <a:uLnTx/>
                <a:uFillTx/>
                <a:latin typeface=".VnTime" pitchFamily="34" charset="0"/>
                <a:ea typeface="+mn-ea"/>
                <a:cs typeface="+mn-cs"/>
              </a:rPr>
              <a:t>10 giây bắt đầu</a:t>
            </a:r>
            <a:endParaRPr kumimoji="0" lang="en-US" altLang="en-US" sz="2800" b="1" i="0" u="none" strike="noStrike" kern="1200" cap="none" spc="0" normalizeH="0" baseline="0" noProof="0" smtClean="0">
              <a:ln>
                <a:noFill/>
              </a:ln>
              <a:solidFill>
                <a:srgbClr val="0000CC"/>
              </a:solidFill>
              <a:effectLst>
                <a:outerShdw blurRad="38100" dist="38100" dir="2700000" algn="tl">
                  <a:srgbClr val="000000"/>
                </a:outerShdw>
              </a:effectLst>
              <a:uLnTx/>
              <a:uFillTx/>
              <a:latin typeface=".VnTime" pitchFamily="34" charset="0"/>
              <a:ea typeface="+mn-ea"/>
              <a:cs typeface="+mn-cs"/>
            </a:endParaRPr>
          </a:p>
        </p:txBody>
      </p:sp>
      <p:sp>
        <p:nvSpPr>
          <p:cNvPr id="63513" name="Oval 65"/>
          <p:cNvSpPr/>
          <p:nvPr/>
        </p:nvSpPr>
        <p:spPr>
          <a:xfrm>
            <a:off x="457200" y="228600"/>
            <a:ext cx="1257300" cy="533400"/>
          </a:xfrm>
          <a:prstGeom prst="ellipse">
            <a:avLst/>
          </a:prstGeom>
          <a:solidFill>
            <a:srgbClr val="FFFF99"/>
          </a:solidFill>
          <a:ln w="9525" cap="flat" cmpd="sng">
            <a:solidFill>
              <a:srgbClr val="FF6600"/>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1700" dirty="0">
                <a:latin typeface=".VnTimeH" pitchFamily="34" charset="0"/>
              </a:rPr>
              <a:t>Câu 4</a:t>
            </a:r>
            <a:endParaRPr lang="en-US" altLang="en-US" sz="1700" dirty="0">
              <a:latin typeface="Tahoma" panose="020B0604030504040204" pitchFamily="34" charset="0"/>
            </a:endParaRPr>
          </a:p>
        </p:txBody>
      </p:sp>
      <p:pic>
        <p:nvPicPr>
          <p:cNvPr id="63514" name="Picture 2" descr="C:\Documents and Settings\admin\My Documents\Downloads\du_i hình b_t ch_- Thao\-æuß+òi h+¼nh bß¦»t chß+»- Thao\4645.gif"/>
          <p:cNvPicPr>
            <a:picLocks noChangeAspect="1"/>
          </p:cNvPicPr>
          <p:nvPr/>
        </p:nvPicPr>
        <p:blipFill>
          <a:blip r:embed="rId7"/>
          <a:stretch>
            <a:fillRect/>
          </a:stretch>
        </p:blipFill>
        <p:spPr>
          <a:xfrm>
            <a:off x="609600" y="838200"/>
            <a:ext cx="6324600" cy="4724400"/>
          </a:xfrm>
          <a:prstGeom prst="rect">
            <a:avLst/>
          </a:prstGeom>
          <a:noFill/>
          <a:ln w="9525">
            <a:noFill/>
          </a:ln>
        </p:spPr>
      </p:pic>
      <p:pic>
        <p:nvPicPr>
          <p:cNvPr id="63515" name="Picture 15" descr="ROSEWET"/>
          <p:cNvPicPr>
            <a:picLocks noChangeAspect="1"/>
          </p:cNvPicPr>
          <p:nvPr/>
        </p:nvPicPr>
        <p:blipFill>
          <a:blip r:embed="rId8"/>
          <a:stretch>
            <a:fillRect/>
          </a:stretch>
        </p:blipFill>
        <p:spPr>
          <a:xfrm>
            <a:off x="0" y="5410200"/>
            <a:ext cx="1349375" cy="1447800"/>
          </a:xfrm>
          <a:prstGeom prst="rect">
            <a:avLst/>
          </a:prstGeom>
          <a:noFill/>
          <a:ln w="9525">
            <a:noFill/>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6392"/>
                                        </p:tgtEl>
                                        <p:attrNameLst>
                                          <p:attrName>style.visibility</p:attrName>
                                        </p:attrNameLst>
                                      </p:cBhvr>
                                      <p:to>
                                        <p:strVal val="visible"/>
                                      </p:to>
                                    </p:set>
                                    <p:animEffect transition="in" filter="checkerboard(across)">
                                      <p:cBhvr>
                                        <p:cTn id="7" dur="1000"/>
                                        <p:tgtEl>
                                          <p:spTgt spid="56392"/>
                                        </p:tgtEl>
                                      </p:cBhvr>
                                    </p:animEffect>
                                  </p:childTnLst>
                                  <p:subTnLst>
                                    <p:audio>
                                      <p:cMediaNode>
                                        <p:cTn display="0" masterRel="sameClick">
                                          <p:stCondLst>
                                            <p:cond evt="begin" delay="0">
                                              <p:tn val="5"/>
                                            </p:cond>
                                          </p:stCondLst>
                                          <p:endCondLst>
                                            <p:cond evt="onStopAudio" delay="0">
                                              <p:tgtEl>
                                                <p:sldTgt/>
                                              </p:tgtEl>
                                            </p:cond>
                                          </p:endCondLst>
                                        </p:cTn>
                                        <p:tgtEl>
                                          <p:sndTgt r:embed="rId9" name="push.wav"/>
                                        </p:tgtEl>
                                      </p:cMediaNode>
                                    </p:audio>
                                  </p:subTnLst>
                                </p:cTn>
                              </p:par>
                            </p:childTnLst>
                          </p:cTn>
                        </p:par>
                        <p:par>
                          <p:cTn id="8" fill="hold">
                            <p:stCondLst>
                              <p:cond delay="1000"/>
                            </p:stCondLst>
                            <p:childTnLst>
                              <p:par>
                                <p:cTn id="9" presetID="5" presetClass="exit" presetSubtype="10" fill="hold" grpId="1" nodeType="afterEffect">
                                  <p:stCondLst>
                                    <p:cond delay="500"/>
                                  </p:stCondLst>
                                  <p:childTnLst>
                                    <p:animEffect transition="out" filter="checkerboard(across)">
                                      <p:cBhvr>
                                        <p:cTn id="10" dur="500"/>
                                        <p:tgtEl>
                                          <p:spTgt spid="56392"/>
                                        </p:tgtEl>
                                      </p:cBhvr>
                                    </p:animEffect>
                                    <p:set>
                                      <p:cBhvr>
                                        <p:cTn id="11" dur="1" fill="hold">
                                          <p:stCondLst>
                                            <p:cond delay="499"/>
                                          </p:stCondLst>
                                        </p:cTn>
                                        <p:tgtEl>
                                          <p:spTgt spid="56392"/>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9" name="push.wav"/>
                                        </p:tgtEl>
                                      </p:cMediaNode>
                                    </p:audio>
                                  </p:subTnLst>
                                </p:cTn>
                              </p:par>
                            </p:childTnLst>
                          </p:cTn>
                        </p:par>
                        <p:par>
                          <p:cTn id="12" fill="hold">
                            <p:stCondLst>
                              <p:cond delay="2000"/>
                            </p:stCondLst>
                            <p:childTnLst>
                              <p:par>
                                <p:cTn id="13" presetID="1"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childTnLst>
                                  <p:subTnLst>
                                    <p:audio>
                                      <p:cMediaNode vol="100000">
                                        <p:cTn display="0" masterRel="sameClick">
                                          <p:stCondLst>
                                            <p:cond evt="begin" delay="0">
                                              <p:tn val="13"/>
                                            </p:cond>
                                          </p:stCondLst>
                                          <p:endCondLst>
                                            <p:cond evt="onStopAudio" delay="0">
                                              <p:tgtEl>
                                                <p:sldTgt/>
                                              </p:tgtEl>
                                            </p:cond>
                                          </p:endCondLst>
                                        </p:cTn>
                                        <p:tgtEl>
                                          <p:sndTgt r:embed="rId10" name="DING.WAV"/>
                                        </p:tgtEl>
                                      </p:cMediaNode>
                                    </p:audio>
                                  </p:subTnLst>
                                </p:cTn>
                              </p:par>
                            </p:childTnLst>
                          </p:cTn>
                        </p:par>
                        <p:par>
                          <p:cTn id="15" fill="hold">
                            <p:stCondLst>
                              <p:cond delay="3000"/>
                            </p:stCondLst>
                            <p:childTnLst>
                              <p:par>
                                <p:cTn id="16" presetID="1" presetClass="entr" presetSubtype="0" fill="hold" nodeType="afterEffect">
                                  <p:stCondLst>
                                    <p:cond delay="1000"/>
                                  </p:stCondLst>
                                  <p:childTnLst>
                                    <p:set>
                                      <p:cBhvr>
                                        <p:cTn id="17"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16"/>
                                            </p:cond>
                                          </p:stCondLst>
                                          <p:endCondLst>
                                            <p:cond evt="onStopAudio" delay="0">
                                              <p:tgtEl>
                                                <p:sldTgt/>
                                              </p:tgtEl>
                                            </p:cond>
                                          </p:endCondLst>
                                        </p:cTn>
                                        <p:tgtEl>
                                          <p:sndTgt r:embed="rId10" name="DING.WAV"/>
                                        </p:tgtEl>
                                      </p:cMediaNode>
                                    </p:audio>
                                  </p:subTnLst>
                                </p:cTn>
                              </p:par>
                            </p:childTnLst>
                          </p:cTn>
                        </p:par>
                        <p:par>
                          <p:cTn id="18" fill="hold">
                            <p:stCondLst>
                              <p:cond delay="4000"/>
                            </p:stCondLst>
                            <p:childTnLst>
                              <p:par>
                                <p:cTn id="19" presetID="1" presetClass="entr" presetSubtype="0" fill="hold" nodeType="afterEffect">
                                  <p:stCondLst>
                                    <p:cond delay="1000"/>
                                  </p:stCondLst>
                                  <p:childTnLst>
                                    <p:set>
                                      <p:cBhvr>
                                        <p:cTn id="20"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19"/>
                                            </p:cond>
                                          </p:stCondLst>
                                          <p:endCondLst>
                                            <p:cond evt="onStopAudio" delay="0">
                                              <p:tgtEl>
                                                <p:sldTgt/>
                                              </p:tgtEl>
                                            </p:cond>
                                          </p:endCondLst>
                                        </p:cTn>
                                        <p:tgtEl>
                                          <p:sndTgt r:embed="rId10" name="DING.WAV"/>
                                        </p:tgtEl>
                                      </p:cMediaNode>
                                    </p:audio>
                                  </p:subTnLst>
                                </p:cTn>
                              </p:par>
                            </p:childTnLst>
                          </p:cTn>
                        </p:par>
                        <p:par>
                          <p:cTn id="21" fill="hold">
                            <p:stCondLst>
                              <p:cond delay="5000"/>
                            </p:stCondLst>
                            <p:childTnLst>
                              <p:par>
                                <p:cTn id="22" presetID="1" presetClass="entr" presetSubtype="0" fill="hold" nodeType="afterEffect">
                                  <p:stCondLst>
                                    <p:cond delay="1000"/>
                                  </p:stCondLst>
                                  <p:childTnLst>
                                    <p:set>
                                      <p:cBhvr>
                                        <p:cTn id="23"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22"/>
                                            </p:cond>
                                          </p:stCondLst>
                                          <p:endCondLst>
                                            <p:cond evt="onStopAudio" delay="0">
                                              <p:tgtEl>
                                                <p:sldTgt/>
                                              </p:tgtEl>
                                            </p:cond>
                                          </p:endCondLst>
                                        </p:cTn>
                                        <p:tgtEl>
                                          <p:sndTgt r:embed="rId10" name="DING.WAV"/>
                                        </p:tgtEl>
                                      </p:cMediaNode>
                                    </p:audio>
                                  </p:subTnLst>
                                </p:cTn>
                              </p:par>
                            </p:childTnLst>
                          </p:cTn>
                        </p:par>
                        <p:par>
                          <p:cTn id="24" fill="hold">
                            <p:stCondLst>
                              <p:cond delay="6000"/>
                            </p:stCondLst>
                            <p:childTnLst>
                              <p:par>
                                <p:cTn id="25" presetID="1" presetClass="entr" presetSubtype="0" fill="hold" nodeType="afterEffect">
                                  <p:stCondLst>
                                    <p:cond delay="1000"/>
                                  </p:stCondLst>
                                  <p:childTnLst>
                                    <p:set>
                                      <p:cBhvr>
                                        <p:cTn id="26"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25"/>
                                            </p:cond>
                                          </p:stCondLst>
                                          <p:endCondLst>
                                            <p:cond evt="onStopAudio" delay="0">
                                              <p:tgtEl>
                                                <p:sldTgt/>
                                              </p:tgtEl>
                                            </p:cond>
                                          </p:endCondLst>
                                        </p:cTn>
                                        <p:tgtEl>
                                          <p:sndTgt r:embed="rId10" name="DING.WAV"/>
                                        </p:tgtEl>
                                      </p:cMediaNode>
                                    </p:audio>
                                  </p:subTnLst>
                                </p:cTn>
                              </p:par>
                            </p:childTnLst>
                          </p:cTn>
                        </p:par>
                        <p:par>
                          <p:cTn id="27" fill="hold">
                            <p:stCondLst>
                              <p:cond delay="7000"/>
                            </p:stCondLst>
                            <p:childTnLst>
                              <p:par>
                                <p:cTn id="28" presetID="1" presetClass="entr" presetSubtype="0" fill="hold" nodeType="afterEffect">
                                  <p:stCondLst>
                                    <p:cond delay="1000"/>
                                  </p:stCondLst>
                                  <p:childTnLst>
                                    <p:set>
                                      <p:cBhvr>
                                        <p:cTn id="2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10" name="DING.WAV"/>
                                        </p:tgtEl>
                                      </p:cMediaNode>
                                    </p:audio>
                                  </p:subTnLst>
                                </p:cTn>
                              </p:par>
                            </p:childTnLst>
                          </p:cTn>
                        </p:par>
                        <p:par>
                          <p:cTn id="30" fill="hold">
                            <p:stCondLst>
                              <p:cond delay="8000"/>
                            </p:stCondLst>
                            <p:childTnLst>
                              <p:par>
                                <p:cTn id="31" presetID="1" presetClass="entr" presetSubtype="0" fill="hold" nodeType="afterEffect">
                                  <p:stCondLst>
                                    <p:cond delay="1000"/>
                                  </p:stCondLst>
                                  <p:childTnLst>
                                    <p:set>
                                      <p:cBhvr>
                                        <p:cTn id="3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10" name="DING.WAV"/>
                                        </p:tgtEl>
                                      </p:cMediaNode>
                                    </p:audio>
                                  </p:subTnLst>
                                </p:cTn>
                              </p:par>
                            </p:childTnLst>
                          </p:cTn>
                        </p:par>
                        <p:par>
                          <p:cTn id="33" fill="hold">
                            <p:stCondLst>
                              <p:cond delay="9000"/>
                            </p:stCondLst>
                            <p:childTnLst>
                              <p:par>
                                <p:cTn id="34" presetID="1" presetClass="entr" presetSubtype="0" fill="hold" nodeType="afterEffect">
                                  <p:stCondLst>
                                    <p:cond delay="1000"/>
                                  </p:stCondLst>
                                  <p:childTnLst>
                                    <p:set>
                                      <p:cBhvr>
                                        <p:cTn id="35"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10" name="DING.WAV"/>
                                        </p:tgtEl>
                                      </p:cMediaNode>
                                    </p:audio>
                                  </p:subTnLst>
                                </p:cTn>
                              </p:par>
                            </p:childTnLst>
                          </p:cTn>
                        </p:par>
                        <p:par>
                          <p:cTn id="36" fill="hold">
                            <p:stCondLst>
                              <p:cond delay="10000"/>
                            </p:stCondLst>
                            <p:childTnLst>
                              <p:par>
                                <p:cTn id="37" presetID="1" presetClass="entr" presetSubtype="0" fill="hold" nodeType="afterEffect">
                                  <p:stCondLst>
                                    <p:cond delay="1000"/>
                                  </p:stCondLst>
                                  <p:childTnLst>
                                    <p:set>
                                      <p:cBhvr>
                                        <p:cTn id="3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0" name="DING.WAV"/>
                                        </p:tgtEl>
                                      </p:cMediaNode>
                                    </p:audio>
                                  </p:subTnLst>
                                </p:cTn>
                              </p:par>
                            </p:childTnLst>
                          </p:cTn>
                        </p:par>
                        <p:par>
                          <p:cTn id="39" fill="hold">
                            <p:stCondLst>
                              <p:cond delay="11000"/>
                            </p:stCondLst>
                            <p:childTnLst>
                              <p:par>
                                <p:cTn id="40" presetID="1" presetClass="entr" presetSubtype="0" fill="hold" nodeType="afterEffect">
                                  <p:stCondLst>
                                    <p:cond delay="1000"/>
                                  </p:stCondLst>
                                  <p:childTnLst>
                                    <p:set>
                                      <p:cBhvr>
                                        <p:cTn id="4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0" name="DING.WAV"/>
                                        </p:tgtEl>
                                      </p:cMediaNode>
                                    </p:audio>
                                  </p:subTnLst>
                                </p:cTn>
                              </p:par>
                            </p:childTnLst>
                          </p:cTn>
                        </p:par>
                        <p:par>
                          <p:cTn id="42" fill="hold">
                            <p:stCondLst>
                              <p:cond delay="12000"/>
                            </p:stCondLst>
                            <p:childTnLst>
                              <p:par>
                                <p:cTn id="43" presetID="5" presetClass="entr" presetSubtype="10" fill="hold" grpId="0" nodeType="afterEffect">
                                  <p:stCondLst>
                                    <p:cond delay="0"/>
                                  </p:stCondLst>
                                  <p:childTnLst>
                                    <p:set>
                                      <p:cBhvr>
                                        <p:cTn id="44" dur="1" fill="hold">
                                          <p:stCondLst>
                                            <p:cond delay="0"/>
                                          </p:stCondLst>
                                        </p:cTn>
                                        <p:tgtEl>
                                          <p:spTgt spid="56391"/>
                                        </p:tgtEl>
                                        <p:attrNameLst>
                                          <p:attrName>style.visibility</p:attrName>
                                        </p:attrNameLst>
                                      </p:cBhvr>
                                      <p:to>
                                        <p:strVal val="visible"/>
                                      </p:to>
                                    </p:set>
                                    <p:animEffect transition="in" filter="checkerboard(across)">
                                      <p:cBhvr>
                                        <p:cTn id="45" dur="1000"/>
                                        <p:tgtEl>
                                          <p:spTgt spid="56391"/>
                                        </p:tgtEl>
                                      </p:cBhvr>
                                    </p:animEffect>
                                  </p:childTnLst>
                                  <p:subTnLst>
                                    <p:audio>
                                      <p:cMediaNode>
                                        <p:cTn display="0" masterRel="sameClick">
                                          <p:stCondLst>
                                            <p:cond evt="begin" delay="0">
                                              <p:tn val="43"/>
                                            </p:cond>
                                          </p:stCondLst>
                                          <p:endCondLst>
                                            <p:cond evt="onStopAudio" delay="0">
                                              <p:tgtEl>
                                                <p:sldTgt/>
                                              </p:tgtEl>
                                            </p:cond>
                                          </p:endCondLst>
                                        </p:cTn>
                                        <p:tgtEl>
                                          <p:sndTgt r:embed="rId11" name="bomb.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6389"/>
                                        </p:tgtEl>
                                        <p:attrNameLst>
                                          <p:attrName>style.visibility</p:attrName>
                                        </p:attrNameLst>
                                      </p:cBhvr>
                                      <p:to>
                                        <p:strVal val="visible"/>
                                      </p:to>
                                    </p:set>
                                    <p:anim calcmode="lin" valueType="num">
                                      <p:cBhvr additive="base">
                                        <p:cTn id="50" dur="500" fill="hold"/>
                                        <p:tgtEl>
                                          <p:spTgt spid="56389"/>
                                        </p:tgtEl>
                                        <p:attrNameLst>
                                          <p:attrName>ppt_x</p:attrName>
                                        </p:attrNameLst>
                                      </p:cBhvr>
                                      <p:tavLst>
                                        <p:tav tm="0">
                                          <p:val>
                                            <p:strVal val="#ppt_x"/>
                                          </p:val>
                                        </p:tav>
                                        <p:tav tm="100000">
                                          <p:val>
                                            <p:strVal val="#ppt_x"/>
                                          </p:val>
                                        </p:tav>
                                      </p:tavLst>
                                    </p:anim>
                                    <p:anim calcmode="lin" valueType="num">
                                      <p:cBhvr additive="base">
                                        <p:cTn id="51" dur="500" fill="hold"/>
                                        <p:tgtEl>
                                          <p:spTgt spid="56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89" grpId="0"/>
      <p:bldP spid="56391" grpId="0" animBg="1"/>
      <p:bldP spid="56392" grpId="0" animBg="1"/>
      <p:bldP spid="5639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4514" name="Picture 2" descr="http://www.cannao.com/images/true.gif"/>
          <p:cNvPicPr>
            <a:picLocks noChangeAspect="1"/>
          </p:cNvPicPr>
          <p:nvPr/>
        </p:nvPicPr>
        <p:blipFill>
          <a:blip r:embed="rId1" r:link="rId2"/>
          <a:stretch>
            <a:fillRect/>
          </a:stretch>
        </p:blipFill>
        <p:spPr>
          <a:xfrm>
            <a:off x="0" y="1938338"/>
            <a:ext cx="152400" cy="152400"/>
          </a:xfrm>
          <a:prstGeom prst="rect">
            <a:avLst/>
          </a:prstGeom>
          <a:noFill/>
          <a:ln w="9525">
            <a:noFill/>
          </a:ln>
        </p:spPr>
      </p:pic>
      <p:pic>
        <p:nvPicPr>
          <p:cNvPr id="64515" name="Picture 3" descr="http://www.cannao.com/images/bg_percent_false.gif"/>
          <p:cNvPicPr>
            <a:picLocks noChangeAspect="1"/>
          </p:cNvPicPr>
          <p:nvPr/>
        </p:nvPicPr>
        <p:blipFill>
          <a:blip r:embed="rId3" r:link="rId4"/>
          <a:stretch>
            <a:fillRect/>
          </a:stretch>
        </p:blipFill>
        <p:spPr>
          <a:xfrm>
            <a:off x="0" y="1938338"/>
            <a:ext cx="66675" cy="152400"/>
          </a:xfrm>
          <a:prstGeom prst="rect">
            <a:avLst/>
          </a:prstGeom>
          <a:noFill/>
          <a:ln w="9525">
            <a:noFill/>
          </a:ln>
        </p:spPr>
      </p:pic>
      <p:pic>
        <p:nvPicPr>
          <p:cNvPr id="64516" name="Picture 4" descr="http://www.cannao.com/images/bg_percent_false.gif"/>
          <p:cNvPicPr>
            <a:picLocks noChangeAspect="1"/>
          </p:cNvPicPr>
          <p:nvPr/>
        </p:nvPicPr>
        <p:blipFill>
          <a:blip r:embed="rId3" r:link="rId4"/>
          <a:stretch>
            <a:fillRect/>
          </a:stretch>
        </p:blipFill>
        <p:spPr>
          <a:xfrm>
            <a:off x="0" y="1938338"/>
            <a:ext cx="38100" cy="152400"/>
          </a:xfrm>
          <a:prstGeom prst="rect">
            <a:avLst/>
          </a:prstGeom>
          <a:noFill/>
          <a:ln w="9525">
            <a:noFill/>
          </a:ln>
        </p:spPr>
      </p:pic>
      <p:pic>
        <p:nvPicPr>
          <p:cNvPr id="64517" name="Picture 5" descr="http://www.cannao.com/images/bg_percent_true.gif"/>
          <p:cNvPicPr>
            <a:picLocks noChangeAspect="1"/>
          </p:cNvPicPr>
          <p:nvPr/>
        </p:nvPicPr>
        <p:blipFill>
          <a:blip r:embed="rId5" r:link="rId6"/>
          <a:stretch>
            <a:fillRect/>
          </a:stretch>
        </p:blipFill>
        <p:spPr>
          <a:xfrm>
            <a:off x="0" y="1938338"/>
            <a:ext cx="628650" cy="152400"/>
          </a:xfrm>
          <a:prstGeom prst="rect">
            <a:avLst/>
          </a:prstGeom>
          <a:noFill/>
          <a:ln w="9525">
            <a:noFill/>
          </a:ln>
        </p:spPr>
      </p:pic>
      <p:pic>
        <p:nvPicPr>
          <p:cNvPr id="64518" name="Picture 6" descr="http://www.cannao.com/images/bg_percent_false.gif"/>
          <p:cNvPicPr>
            <a:picLocks noChangeAspect="1"/>
          </p:cNvPicPr>
          <p:nvPr/>
        </p:nvPicPr>
        <p:blipFill>
          <a:blip r:embed="rId3" r:link="rId4"/>
          <a:stretch>
            <a:fillRect/>
          </a:stretch>
        </p:blipFill>
        <p:spPr>
          <a:xfrm>
            <a:off x="0" y="1938338"/>
            <a:ext cx="228600" cy="152400"/>
          </a:xfrm>
          <a:prstGeom prst="rect">
            <a:avLst/>
          </a:prstGeom>
          <a:noFill/>
          <a:ln w="9525">
            <a:noFill/>
          </a:ln>
        </p:spPr>
      </p:pic>
      <p:sp>
        <p:nvSpPr>
          <p:cNvPr id="64519" name="Rectangle 7"/>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4520" name="Rectangle 8"/>
          <p:cNvSpPr/>
          <p:nvPr/>
        </p:nvSpPr>
        <p:spPr>
          <a:xfrm>
            <a:off x="0" y="2455863"/>
            <a:ext cx="247650" cy="64135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en-US" altLang="en-US" sz="1700" dirty="0"/>
          </a:p>
          <a:p>
            <a:pPr marL="0" lvl="0" indent="0" algn="ctr" eaLnBrk="1" hangingPunct="1">
              <a:spcBef>
                <a:spcPct val="0"/>
              </a:spcBef>
              <a:buFont typeface="Symbol" panose="05050102010706020507" pitchFamily="18" charset="2"/>
              <a:buChar char=""/>
            </a:pPr>
            <a:r>
              <a:rPr lang="en-US" altLang="en-US" sz="1700" dirty="0"/>
              <a:t> </a:t>
            </a:r>
            <a:endParaRPr lang="en-US" altLang="en-US" sz="1700" dirty="0"/>
          </a:p>
        </p:txBody>
      </p:sp>
      <p:sp>
        <p:nvSpPr>
          <p:cNvPr id="64521" name="Rectangle 9"/>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4522" name="Rectangle 10"/>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4523" name="Rectangle 11"/>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4524" name="Rectangle 12"/>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pic>
        <p:nvPicPr>
          <p:cNvPr id="64525" name="Picture 13" descr="blumen-pflanzen111"/>
          <p:cNvPicPr>
            <a:picLocks noChangeAspect="1"/>
          </p:cNvPicPr>
          <p:nvPr/>
        </p:nvPicPr>
        <p:blipFill>
          <a:blip r:embed="rId7"/>
          <a:stretch>
            <a:fillRect/>
          </a:stretch>
        </p:blipFill>
        <p:spPr>
          <a:xfrm flipV="1">
            <a:off x="6553200" y="5794375"/>
            <a:ext cx="2590800" cy="1063625"/>
          </a:xfrm>
          <a:prstGeom prst="rect">
            <a:avLst/>
          </a:prstGeom>
          <a:noFill/>
          <a:ln w="9525">
            <a:noFill/>
          </a:ln>
        </p:spPr>
      </p:pic>
      <p:grpSp>
        <p:nvGrpSpPr>
          <p:cNvPr id="2" name="Group 17"/>
          <p:cNvGrpSpPr/>
          <p:nvPr/>
        </p:nvGrpSpPr>
        <p:grpSpPr>
          <a:xfrm>
            <a:off x="6781800" y="304800"/>
            <a:ext cx="1774825" cy="1371600"/>
            <a:chOff x="4450" y="0"/>
            <a:chExt cx="1118" cy="1104"/>
          </a:xfrm>
        </p:grpSpPr>
        <p:pic>
          <p:nvPicPr>
            <p:cNvPr id="64561" name="Picture 18"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4562" name="AutoShape 19"/>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01s </a:t>
              </a:r>
              <a:endParaRPr lang="en-US" altLang="en-US" sz="6600" b="1" dirty="0">
                <a:solidFill>
                  <a:srgbClr val="FF3300"/>
                </a:solidFill>
                <a:latin typeface="Times New Roman" panose="02020603050405020304" pitchFamily="18" charset="0"/>
              </a:endParaRPr>
            </a:p>
          </p:txBody>
        </p:sp>
      </p:grpSp>
      <p:grpSp>
        <p:nvGrpSpPr>
          <p:cNvPr id="3" name="Group 20"/>
          <p:cNvGrpSpPr/>
          <p:nvPr/>
        </p:nvGrpSpPr>
        <p:grpSpPr>
          <a:xfrm>
            <a:off x="6759575" y="304800"/>
            <a:ext cx="1774825" cy="1371600"/>
            <a:chOff x="4450" y="0"/>
            <a:chExt cx="1118" cy="1104"/>
          </a:xfrm>
        </p:grpSpPr>
        <p:pic>
          <p:nvPicPr>
            <p:cNvPr id="64559" name="Picture 21"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4560" name="AutoShape 22"/>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02s </a:t>
              </a:r>
              <a:endParaRPr lang="en-US" altLang="en-US" sz="6600" b="1" dirty="0">
                <a:solidFill>
                  <a:srgbClr val="FF3300"/>
                </a:solidFill>
                <a:latin typeface="Times New Roman" panose="02020603050405020304" pitchFamily="18" charset="0"/>
              </a:endParaRPr>
            </a:p>
          </p:txBody>
        </p:sp>
      </p:grpSp>
      <p:grpSp>
        <p:nvGrpSpPr>
          <p:cNvPr id="4" name="Group 23"/>
          <p:cNvGrpSpPr/>
          <p:nvPr/>
        </p:nvGrpSpPr>
        <p:grpSpPr>
          <a:xfrm>
            <a:off x="6781800" y="304800"/>
            <a:ext cx="1774825" cy="1371600"/>
            <a:chOff x="4450" y="0"/>
            <a:chExt cx="1118" cy="1104"/>
          </a:xfrm>
        </p:grpSpPr>
        <p:pic>
          <p:nvPicPr>
            <p:cNvPr id="64557" name="Picture 24"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4558" name="AutoShape 25"/>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03s </a:t>
              </a:r>
              <a:endParaRPr lang="en-US" altLang="en-US" sz="6600" b="1" dirty="0">
                <a:solidFill>
                  <a:srgbClr val="FF3300"/>
                </a:solidFill>
                <a:latin typeface="Times New Roman" panose="02020603050405020304" pitchFamily="18" charset="0"/>
              </a:endParaRPr>
            </a:p>
          </p:txBody>
        </p:sp>
      </p:grpSp>
      <p:grpSp>
        <p:nvGrpSpPr>
          <p:cNvPr id="5" name="Group 26"/>
          <p:cNvGrpSpPr/>
          <p:nvPr/>
        </p:nvGrpSpPr>
        <p:grpSpPr>
          <a:xfrm>
            <a:off x="6781800" y="304800"/>
            <a:ext cx="1774825" cy="1371600"/>
            <a:chOff x="4450" y="0"/>
            <a:chExt cx="1118" cy="1104"/>
          </a:xfrm>
        </p:grpSpPr>
        <p:pic>
          <p:nvPicPr>
            <p:cNvPr id="64555" name="Picture 27"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4556" name="AutoShape 28"/>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04s </a:t>
              </a:r>
              <a:endParaRPr lang="en-US" altLang="en-US" sz="6600" b="1" dirty="0">
                <a:solidFill>
                  <a:srgbClr val="FF3300"/>
                </a:solidFill>
                <a:latin typeface="Times New Roman" panose="02020603050405020304" pitchFamily="18" charset="0"/>
              </a:endParaRPr>
            </a:p>
          </p:txBody>
        </p:sp>
      </p:grpSp>
      <p:grpSp>
        <p:nvGrpSpPr>
          <p:cNvPr id="6" name="Group 29"/>
          <p:cNvGrpSpPr/>
          <p:nvPr/>
        </p:nvGrpSpPr>
        <p:grpSpPr>
          <a:xfrm>
            <a:off x="6759575" y="304800"/>
            <a:ext cx="1774825" cy="1371600"/>
            <a:chOff x="4450" y="0"/>
            <a:chExt cx="1118" cy="1104"/>
          </a:xfrm>
        </p:grpSpPr>
        <p:pic>
          <p:nvPicPr>
            <p:cNvPr id="64553" name="Picture 30"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4554" name="AutoShape 31"/>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05s </a:t>
              </a:r>
              <a:endParaRPr lang="en-US" altLang="en-US" sz="6600" b="1" dirty="0">
                <a:solidFill>
                  <a:srgbClr val="FF3300"/>
                </a:solidFill>
                <a:latin typeface="Times New Roman" panose="02020603050405020304" pitchFamily="18" charset="0"/>
              </a:endParaRPr>
            </a:p>
          </p:txBody>
        </p:sp>
      </p:grpSp>
      <p:grpSp>
        <p:nvGrpSpPr>
          <p:cNvPr id="7" name="Group 32"/>
          <p:cNvGrpSpPr/>
          <p:nvPr/>
        </p:nvGrpSpPr>
        <p:grpSpPr>
          <a:xfrm>
            <a:off x="6781800" y="304800"/>
            <a:ext cx="1774825" cy="1371600"/>
            <a:chOff x="4450" y="0"/>
            <a:chExt cx="1118" cy="1104"/>
          </a:xfrm>
        </p:grpSpPr>
        <p:pic>
          <p:nvPicPr>
            <p:cNvPr id="64551" name="Picture 33"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4552" name="AutoShape 34"/>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06s </a:t>
              </a:r>
              <a:endParaRPr lang="en-US" altLang="en-US" sz="6600" b="1" dirty="0">
                <a:solidFill>
                  <a:srgbClr val="FF3300"/>
                </a:solidFill>
                <a:latin typeface="Times New Roman" panose="02020603050405020304" pitchFamily="18" charset="0"/>
              </a:endParaRPr>
            </a:p>
          </p:txBody>
        </p:sp>
      </p:grpSp>
      <p:grpSp>
        <p:nvGrpSpPr>
          <p:cNvPr id="8" name="Group 35"/>
          <p:cNvGrpSpPr/>
          <p:nvPr/>
        </p:nvGrpSpPr>
        <p:grpSpPr>
          <a:xfrm>
            <a:off x="6781800" y="304800"/>
            <a:ext cx="1774825" cy="1371600"/>
            <a:chOff x="4450" y="0"/>
            <a:chExt cx="1118" cy="1104"/>
          </a:xfrm>
        </p:grpSpPr>
        <p:pic>
          <p:nvPicPr>
            <p:cNvPr id="64549" name="Picture 36"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4550" name="AutoShape 37"/>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07s </a:t>
              </a:r>
              <a:endParaRPr lang="en-US" altLang="en-US" sz="6600" b="1" dirty="0">
                <a:solidFill>
                  <a:srgbClr val="FF3300"/>
                </a:solidFill>
                <a:latin typeface="Times New Roman" panose="02020603050405020304" pitchFamily="18" charset="0"/>
              </a:endParaRPr>
            </a:p>
          </p:txBody>
        </p:sp>
      </p:grpSp>
      <p:grpSp>
        <p:nvGrpSpPr>
          <p:cNvPr id="9" name="Group 38"/>
          <p:cNvGrpSpPr/>
          <p:nvPr/>
        </p:nvGrpSpPr>
        <p:grpSpPr>
          <a:xfrm>
            <a:off x="6781800" y="304800"/>
            <a:ext cx="1774825" cy="1371600"/>
            <a:chOff x="4450" y="0"/>
            <a:chExt cx="1118" cy="1104"/>
          </a:xfrm>
        </p:grpSpPr>
        <p:pic>
          <p:nvPicPr>
            <p:cNvPr id="64547" name="Picture 39"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4548" name="AutoShape 40"/>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08s </a:t>
              </a:r>
              <a:endParaRPr lang="en-US" altLang="en-US" sz="6600" b="1" dirty="0">
                <a:solidFill>
                  <a:srgbClr val="FF3300"/>
                </a:solidFill>
                <a:latin typeface="Times New Roman" panose="02020603050405020304" pitchFamily="18" charset="0"/>
              </a:endParaRPr>
            </a:p>
          </p:txBody>
        </p:sp>
      </p:grpSp>
      <p:grpSp>
        <p:nvGrpSpPr>
          <p:cNvPr id="10" name="Group 41"/>
          <p:cNvGrpSpPr/>
          <p:nvPr/>
        </p:nvGrpSpPr>
        <p:grpSpPr>
          <a:xfrm>
            <a:off x="6743700" y="292100"/>
            <a:ext cx="1774825" cy="1371600"/>
            <a:chOff x="4450" y="0"/>
            <a:chExt cx="1118" cy="1104"/>
          </a:xfrm>
        </p:grpSpPr>
        <p:pic>
          <p:nvPicPr>
            <p:cNvPr id="64545" name="Picture 42"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4546" name="AutoShape 43"/>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09s </a:t>
              </a:r>
              <a:endParaRPr lang="en-US" altLang="en-US" sz="6600" b="1" dirty="0">
                <a:solidFill>
                  <a:srgbClr val="FF3300"/>
                </a:solidFill>
                <a:latin typeface="Times New Roman" panose="02020603050405020304" pitchFamily="18" charset="0"/>
              </a:endParaRPr>
            </a:p>
          </p:txBody>
        </p:sp>
      </p:grpSp>
      <p:grpSp>
        <p:nvGrpSpPr>
          <p:cNvPr id="11" name="Group 44"/>
          <p:cNvGrpSpPr/>
          <p:nvPr/>
        </p:nvGrpSpPr>
        <p:grpSpPr>
          <a:xfrm>
            <a:off x="6781800" y="304800"/>
            <a:ext cx="1774825" cy="1371600"/>
            <a:chOff x="4450" y="0"/>
            <a:chExt cx="1118" cy="1104"/>
          </a:xfrm>
        </p:grpSpPr>
        <p:pic>
          <p:nvPicPr>
            <p:cNvPr id="64543" name="Picture 45"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4544" name="AutoShape 46"/>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10s </a:t>
              </a:r>
              <a:endParaRPr lang="en-US" altLang="en-US" sz="6600" b="1" dirty="0">
                <a:solidFill>
                  <a:srgbClr val="FF3300"/>
                </a:solidFill>
                <a:latin typeface="Times New Roman" panose="02020603050405020304" pitchFamily="18" charset="0"/>
              </a:endParaRPr>
            </a:p>
          </p:txBody>
        </p:sp>
      </p:grpSp>
      <p:sp>
        <p:nvSpPr>
          <p:cNvPr id="57406" name="AutoShape 62"/>
          <p:cNvSpPr>
            <a:spLocks noChangeArrowheads="1"/>
          </p:cNvSpPr>
          <p:nvPr/>
        </p:nvSpPr>
        <p:spPr bwMode="auto">
          <a:xfrm>
            <a:off x="7391400" y="2362200"/>
            <a:ext cx="1524000" cy="2133600"/>
          </a:xfrm>
          <a:prstGeom prst="cloudCallout">
            <a:avLst>
              <a:gd name="adj1" fmla="val 68440"/>
              <a:gd name="adj2" fmla="val 53944"/>
            </a:avLst>
          </a:prstGeom>
          <a:solidFill>
            <a:srgbClr val="FFFF99"/>
          </a:solidFill>
          <a:ln w="9525">
            <a:noFill/>
            <a:round/>
          </a:ln>
          <a:effectLst/>
        </p:spPr>
        <p:txBody>
          <a:bodyPr anchor="ct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800" b="1" dirty="0">
                <a:solidFill>
                  <a:srgbClr val="0000CC"/>
                </a:solidFill>
                <a:effectLst>
                  <a:outerShdw blurRad="38100" dist="38100" dir="2700000">
                    <a:srgbClr val="C0C0C0"/>
                  </a:outerShdw>
                </a:effectLst>
                <a:latin typeface=".VnTime" pitchFamily="34" charset="0"/>
              </a:rPr>
              <a:t>Đã hết 10 giây</a:t>
            </a:r>
            <a:endParaRPr lang="en-US" altLang="en-US" sz="2800" b="1" dirty="0">
              <a:solidFill>
                <a:srgbClr val="0000CC"/>
              </a:solidFill>
              <a:effectLst>
                <a:outerShdw blurRad="38100" dist="38100" dir="2700000">
                  <a:srgbClr val="C0C0C0"/>
                </a:outerShdw>
              </a:effectLst>
              <a:latin typeface=".VnTime" pitchFamily="34" charset="0"/>
            </a:endParaRPr>
          </a:p>
        </p:txBody>
      </p:sp>
      <p:sp>
        <p:nvSpPr>
          <p:cNvPr id="57407" name="AutoShape 63"/>
          <p:cNvSpPr>
            <a:spLocks noChangeArrowheads="1"/>
          </p:cNvSpPr>
          <p:nvPr/>
        </p:nvSpPr>
        <p:spPr bwMode="auto">
          <a:xfrm>
            <a:off x="7391400" y="2438400"/>
            <a:ext cx="1524000" cy="1905000"/>
          </a:xfrm>
          <a:prstGeom prst="cloudCallout">
            <a:avLst>
              <a:gd name="adj1" fmla="val 89065"/>
              <a:gd name="adj2" fmla="val 99167"/>
            </a:avLst>
          </a:prstGeom>
          <a:solidFill>
            <a:srgbClr val="FFFF99"/>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smtClean="0">
                <a:ln>
                  <a:noFill/>
                </a:ln>
                <a:solidFill>
                  <a:srgbClr val="0000CC"/>
                </a:solidFill>
                <a:effectLst>
                  <a:outerShdw blurRad="38100" dist="38100" dir="2700000" algn="tl">
                    <a:srgbClr val="000000"/>
                  </a:outerShdw>
                </a:effectLst>
                <a:uLnTx/>
                <a:uFillTx/>
                <a:latin typeface=".VnTime" pitchFamily="34" charset="0"/>
                <a:ea typeface="+mn-ea"/>
                <a:cs typeface="+mn-cs"/>
              </a:rPr>
              <a:t>10 giây bắt đầu</a:t>
            </a:r>
            <a:endParaRPr kumimoji="0" lang="en-US" altLang="en-US" sz="2800" b="1" i="0" u="none" strike="noStrike" kern="1200" cap="none" spc="0" normalizeH="0" baseline="0" noProof="0" smtClean="0">
              <a:ln>
                <a:noFill/>
              </a:ln>
              <a:solidFill>
                <a:srgbClr val="0000CC"/>
              </a:solidFill>
              <a:effectLst>
                <a:outerShdw blurRad="38100" dist="38100" dir="2700000" algn="tl">
                  <a:srgbClr val="000000"/>
                </a:outerShdw>
              </a:effectLst>
              <a:uLnTx/>
              <a:uFillTx/>
              <a:latin typeface=".VnTime" pitchFamily="34" charset="0"/>
              <a:ea typeface="+mn-ea"/>
              <a:cs typeface="+mn-cs"/>
            </a:endParaRPr>
          </a:p>
        </p:txBody>
      </p:sp>
      <p:sp>
        <p:nvSpPr>
          <p:cNvPr id="64538" name="Text Box 68"/>
          <p:cNvSpPr txBox="1"/>
          <p:nvPr/>
        </p:nvSpPr>
        <p:spPr>
          <a:xfrm>
            <a:off x="1600200" y="228600"/>
            <a:ext cx="4724400" cy="701675"/>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en-US" sz="4000" b="1" dirty="0">
                <a:latin typeface="Times New Roman" panose="02020603050405020304" pitchFamily="18" charset="0"/>
              </a:rPr>
              <a:t>Đuổi hình bắt chữ</a:t>
            </a:r>
            <a:endParaRPr lang="en-US" altLang="en-US" sz="4000" b="1" dirty="0">
              <a:latin typeface="Times New Roman" panose="02020603050405020304" pitchFamily="18" charset="0"/>
            </a:endParaRPr>
          </a:p>
        </p:txBody>
      </p:sp>
      <p:sp>
        <p:nvSpPr>
          <p:cNvPr id="57460" name="Rectangle 116"/>
          <p:cNvSpPr/>
          <p:nvPr/>
        </p:nvSpPr>
        <p:spPr>
          <a:xfrm>
            <a:off x="2057400" y="5638800"/>
            <a:ext cx="4114800" cy="914400"/>
          </a:xfrm>
          <a:prstGeom prst="rect">
            <a:avLst/>
          </a:prstGeom>
          <a:noFill/>
          <a:ln w="9525">
            <a:noFill/>
          </a:ln>
        </p:spPr>
        <p:txBody>
          <a:bodyPr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solidFill>
                  <a:srgbClr val="F42914"/>
                </a:solidFill>
                <a:latin typeface=".VnTime" pitchFamily="34" charset="0"/>
              </a:rPr>
              <a:t>Học hành</a:t>
            </a:r>
            <a:endParaRPr lang="en-US" altLang="en-US" sz="4400" b="1" dirty="0">
              <a:solidFill>
                <a:srgbClr val="F42914"/>
              </a:solidFill>
              <a:latin typeface=".VnTime" pitchFamily="34" charset="0"/>
            </a:endParaRPr>
          </a:p>
        </p:txBody>
      </p:sp>
      <p:pic>
        <p:nvPicPr>
          <p:cNvPr id="64540" name="Picture 74" descr="C:\Documents and Settings\admin\My Documents\Downloads\du_i hình b_t ch_- Thao\-æuß+òi h+¼nh bß¦»t chß+»- Thao\34-1.jpg"/>
          <p:cNvPicPr>
            <a:picLocks noChangeAspect="1"/>
          </p:cNvPicPr>
          <p:nvPr/>
        </p:nvPicPr>
        <p:blipFill>
          <a:blip r:embed="rId9"/>
          <a:stretch>
            <a:fillRect/>
          </a:stretch>
        </p:blipFill>
        <p:spPr>
          <a:xfrm>
            <a:off x="1371600" y="1295400"/>
            <a:ext cx="5334000" cy="4267200"/>
          </a:xfrm>
          <a:prstGeom prst="rect">
            <a:avLst/>
          </a:prstGeom>
          <a:noFill/>
          <a:ln w="9525">
            <a:noFill/>
          </a:ln>
        </p:spPr>
      </p:pic>
      <p:sp>
        <p:nvSpPr>
          <p:cNvPr id="64541" name="Oval 65"/>
          <p:cNvSpPr/>
          <p:nvPr/>
        </p:nvSpPr>
        <p:spPr>
          <a:xfrm>
            <a:off x="228600" y="304800"/>
            <a:ext cx="1257300" cy="533400"/>
          </a:xfrm>
          <a:prstGeom prst="ellipse">
            <a:avLst/>
          </a:prstGeom>
          <a:solidFill>
            <a:srgbClr val="FFFF99"/>
          </a:solidFill>
          <a:ln w="9525" cap="flat" cmpd="sng">
            <a:solidFill>
              <a:srgbClr val="FF6600"/>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1700" dirty="0">
                <a:latin typeface=".VnTimeH" pitchFamily="34" charset="0"/>
              </a:rPr>
              <a:t>Câu 5</a:t>
            </a:r>
            <a:endParaRPr lang="en-US" altLang="en-US" sz="1700" dirty="0">
              <a:latin typeface="Tahoma" panose="020B0604030504040204" pitchFamily="34" charset="0"/>
            </a:endParaRPr>
          </a:p>
        </p:txBody>
      </p:sp>
      <p:pic>
        <p:nvPicPr>
          <p:cNvPr id="64542" name="Picture 15" descr="ROSEWET"/>
          <p:cNvPicPr>
            <a:picLocks noChangeAspect="1"/>
          </p:cNvPicPr>
          <p:nvPr/>
        </p:nvPicPr>
        <p:blipFill>
          <a:blip r:embed="rId10"/>
          <a:stretch>
            <a:fillRect/>
          </a:stretch>
        </p:blipFill>
        <p:spPr>
          <a:xfrm>
            <a:off x="0" y="5410200"/>
            <a:ext cx="1349375" cy="1447800"/>
          </a:xfrm>
          <a:prstGeom prst="rect">
            <a:avLst/>
          </a:prstGeom>
          <a:noFill/>
          <a:ln w="9525">
            <a:noFill/>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7407"/>
                                        </p:tgtEl>
                                        <p:attrNameLst>
                                          <p:attrName>style.visibility</p:attrName>
                                        </p:attrNameLst>
                                      </p:cBhvr>
                                      <p:to>
                                        <p:strVal val="visible"/>
                                      </p:to>
                                    </p:set>
                                    <p:animEffect transition="in" filter="checkerboard(across)">
                                      <p:cBhvr>
                                        <p:cTn id="7" dur="1000"/>
                                        <p:tgtEl>
                                          <p:spTgt spid="57407"/>
                                        </p:tgtEl>
                                      </p:cBhvr>
                                    </p:animEffect>
                                  </p:childTnLst>
                                  <p:subTnLst>
                                    <p:audio>
                                      <p:cMediaNode>
                                        <p:cTn display="0" masterRel="sameClick">
                                          <p:stCondLst>
                                            <p:cond evt="begin" delay="0">
                                              <p:tn val="5"/>
                                            </p:cond>
                                          </p:stCondLst>
                                          <p:endCondLst>
                                            <p:cond evt="onStopAudio" delay="0">
                                              <p:tgtEl>
                                                <p:sldTgt/>
                                              </p:tgtEl>
                                            </p:cond>
                                          </p:endCondLst>
                                        </p:cTn>
                                        <p:tgtEl>
                                          <p:sndTgt r:embed="rId11" name="push.wav"/>
                                        </p:tgtEl>
                                      </p:cMediaNode>
                                    </p:audio>
                                  </p:subTnLst>
                                </p:cTn>
                              </p:par>
                            </p:childTnLst>
                          </p:cTn>
                        </p:par>
                        <p:par>
                          <p:cTn id="8" fill="hold">
                            <p:stCondLst>
                              <p:cond delay="1000"/>
                            </p:stCondLst>
                            <p:childTnLst>
                              <p:par>
                                <p:cTn id="9" presetID="5" presetClass="exit" presetSubtype="10" fill="hold" grpId="1" nodeType="afterEffect">
                                  <p:stCondLst>
                                    <p:cond delay="500"/>
                                  </p:stCondLst>
                                  <p:childTnLst>
                                    <p:animEffect transition="out" filter="checkerboard(across)">
                                      <p:cBhvr>
                                        <p:cTn id="10" dur="500"/>
                                        <p:tgtEl>
                                          <p:spTgt spid="57407"/>
                                        </p:tgtEl>
                                      </p:cBhvr>
                                    </p:animEffect>
                                    <p:set>
                                      <p:cBhvr>
                                        <p:cTn id="11" dur="1" fill="hold">
                                          <p:stCondLst>
                                            <p:cond delay="499"/>
                                          </p:stCondLst>
                                        </p:cTn>
                                        <p:tgtEl>
                                          <p:spTgt spid="5740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11" name="push.wav"/>
                                        </p:tgtEl>
                                      </p:cMediaNode>
                                    </p:audio>
                                  </p:subTnLst>
                                </p:cTn>
                              </p:par>
                            </p:childTnLst>
                          </p:cTn>
                        </p:par>
                        <p:par>
                          <p:cTn id="12" fill="hold">
                            <p:stCondLst>
                              <p:cond delay="2000"/>
                            </p:stCondLst>
                            <p:childTnLst>
                              <p:par>
                                <p:cTn id="13" presetID="1"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childTnLst>
                                  <p:subTnLst>
                                    <p:audio>
                                      <p:cMediaNode vol="100000">
                                        <p:cTn display="0" masterRel="sameClick">
                                          <p:stCondLst>
                                            <p:cond evt="begin" delay="0">
                                              <p:tn val="13"/>
                                            </p:cond>
                                          </p:stCondLst>
                                          <p:endCondLst>
                                            <p:cond evt="onStopAudio" delay="0">
                                              <p:tgtEl>
                                                <p:sldTgt/>
                                              </p:tgtEl>
                                            </p:cond>
                                          </p:endCondLst>
                                        </p:cTn>
                                        <p:tgtEl>
                                          <p:sndTgt r:embed="rId12" name="DING.WAV"/>
                                        </p:tgtEl>
                                      </p:cMediaNode>
                                    </p:audio>
                                  </p:subTnLst>
                                </p:cTn>
                              </p:par>
                            </p:childTnLst>
                          </p:cTn>
                        </p:par>
                        <p:par>
                          <p:cTn id="15" fill="hold">
                            <p:stCondLst>
                              <p:cond delay="3000"/>
                            </p:stCondLst>
                            <p:childTnLst>
                              <p:par>
                                <p:cTn id="16" presetID="1" presetClass="entr" presetSubtype="0" fill="hold" nodeType="afterEffect">
                                  <p:stCondLst>
                                    <p:cond delay="1000"/>
                                  </p:stCondLst>
                                  <p:childTnLst>
                                    <p:set>
                                      <p:cBhvr>
                                        <p:cTn id="17"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16"/>
                                            </p:cond>
                                          </p:stCondLst>
                                          <p:endCondLst>
                                            <p:cond evt="onStopAudio" delay="0">
                                              <p:tgtEl>
                                                <p:sldTgt/>
                                              </p:tgtEl>
                                            </p:cond>
                                          </p:endCondLst>
                                        </p:cTn>
                                        <p:tgtEl>
                                          <p:sndTgt r:embed="rId12" name="DING.WAV"/>
                                        </p:tgtEl>
                                      </p:cMediaNode>
                                    </p:audio>
                                  </p:subTnLst>
                                </p:cTn>
                              </p:par>
                            </p:childTnLst>
                          </p:cTn>
                        </p:par>
                        <p:par>
                          <p:cTn id="18" fill="hold">
                            <p:stCondLst>
                              <p:cond delay="4000"/>
                            </p:stCondLst>
                            <p:childTnLst>
                              <p:par>
                                <p:cTn id="19" presetID="1" presetClass="entr" presetSubtype="0" fill="hold" nodeType="afterEffect">
                                  <p:stCondLst>
                                    <p:cond delay="1000"/>
                                  </p:stCondLst>
                                  <p:childTnLst>
                                    <p:set>
                                      <p:cBhvr>
                                        <p:cTn id="20"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19"/>
                                            </p:cond>
                                          </p:stCondLst>
                                          <p:endCondLst>
                                            <p:cond evt="onStopAudio" delay="0">
                                              <p:tgtEl>
                                                <p:sldTgt/>
                                              </p:tgtEl>
                                            </p:cond>
                                          </p:endCondLst>
                                        </p:cTn>
                                        <p:tgtEl>
                                          <p:sndTgt r:embed="rId12" name="DING.WAV"/>
                                        </p:tgtEl>
                                      </p:cMediaNode>
                                    </p:audio>
                                  </p:subTnLst>
                                </p:cTn>
                              </p:par>
                            </p:childTnLst>
                          </p:cTn>
                        </p:par>
                        <p:par>
                          <p:cTn id="21" fill="hold">
                            <p:stCondLst>
                              <p:cond delay="5000"/>
                            </p:stCondLst>
                            <p:childTnLst>
                              <p:par>
                                <p:cTn id="22" presetID="1" presetClass="entr" presetSubtype="0" fill="hold" nodeType="afterEffect">
                                  <p:stCondLst>
                                    <p:cond delay="1000"/>
                                  </p:stCondLst>
                                  <p:childTnLst>
                                    <p:set>
                                      <p:cBhvr>
                                        <p:cTn id="23"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22"/>
                                            </p:cond>
                                          </p:stCondLst>
                                          <p:endCondLst>
                                            <p:cond evt="onStopAudio" delay="0">
                                              <p:tgtEl>
                                                <p:sldTgt/>
                                              </p:tgtEl>
                                            </p:cond>
                                          </p:endCondLst>
                                        </p:cTn>
                                        <p:tgtEl>
                                          <p:sndTgt r:embed="rId12" name="DING.WAV"/>
                                        </p:tgtEl>
                                      </p:cMediaNode>
                                    </p:audio>
                                  </p:subTnLst>
                                </p:cTn>
                              </p:par>
                            </p:childTnLst>
                          </p:cTn>
                        </p:par>
                        <p:par>
                          <p:cTn id="24" fill="hold">
                            <p:stCondLst>
                              <p:cond delay="6000"/>
                            </p:stCondLst>
                            <p:childTnLst>
                              <p:par>
                                <p:cTn id="25" presetID="1" presetClass="entr" presetSubtype="0" fill="hold" nodeType="afterEffect">
                                  <p:stCondLst>
                                    <p:cond delay="1000"/>
                                  </p:stCondLst>
                                  <p:childTnLst>
                                    <p:set>
                                      <p:cBhvr>
                                        <p:cTn id="26"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25"/>
                                            </p:cond>
                                          </p:stCondLst>
                                          <p:endCondLst>
                                            <p:cond evt="onStopAudio" delay="0">
                                              <p:tgtEl>
                                                <p:sldTgt/>
                                              </p:tgtEl>
                                            </p:cond>
                                          </p:endCondLst>
                                        </p:cTn>
                                        <p:tgtEl>
                                          <p:sndTgt r:embed="rId12" name="DING.WAV"/>
                                        </p:tgtEl>
                                      </p:cMediaNode>
                                    </p:audio>
                                  </p:subTnLst>
                                </p:cTn>
                              </p:par>
                            </p:childTnLst>
                          </p:cTn>
                        </p:par>
                        <p:par>
                          <p:cTn id="27" fill="hold">
                            <p:stCondLst>
                              <p:cond delay="7000"/>
                            </p:stCondLst>
                            <p:childTnLst>
                              <p:par>
                                <p:cTn id="28" presetID="1" presetClass="entr" presetSubtype="0" fill="hold" nodeType="afterEffect">
                                  <p:stCondLst>
                                    <p:cond delay="1000"/>
                                  </p:stCondLst>
                                  <p:childTnLst>
                                    <p:set>
                                      <p:cBhvr>
                                        <p:cTn id="2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12" name="DING.WAV"/>
                                        </p:tgtEl>
                                      </p:cMediaNode>
                                    </p:audio>
                                  </p:subTnLst>
                                </p:cTn>
                              </p:par>
                            </p:childTnLst>
                          </p:cTn>
                        </p:par>
                        <p:par>
                          <p:cTn id="30" fill="hold">
                            <p:stCondLst>
                              <p:cond delay="8000"/>
                            </p:stCondLst>
                            <p:childTnLst>
                              <p:par>
                                <p:cTn id="31" presetID="1" presetClass="entr" presetSubtype="0" fill="hold" nodeType="afterEffect">
                                  <p:stCondLst>
                                    <p:cond delay="1000"/>
                                  </p:stCondLst>
                                  <p:childTnLst>
                                    <p:set>
                                      <p:cBhvr>
                                        <p:cTn id="3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12" name="DING.WAV"/>
                                        </p:tgtEl>
                                      </p:cMediaNode>
                                    </p:audio>
                                  </p:subTnLst>
                                </p:cTn>
                              </p:par>
                            </p:childTnLst>
                          </p:cTn>
                        </p:par>
                        <p:par>
                          <p:cTn id="33" fill="hold">
                            <p:stCondLst>
                              <p:cond delay="9000"/>
                            </p:stCondLst>
                            <p:childTnLst>
                              <p:par>
                                <p:cTn id="34" presetID="1" presetClass="entr" presetSubtype="0" fill="hold" nodeType="afterEffect">
                                  <p:stCondLst>
                                    <p:cond delay="1000"/>
                                  </p:stCondLst>
                                  <p:childTnLst>
                                    <p:set>
                                      <p:cBhvr>
                                        <p:cTn id="35"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12" name="DING.WAV"/>
                                        </p:tgtEl>
                                      </p:cMediaNode>
                                    </p:audio>
                                  </p:subTnLst>
                                </p:cTn>
                              </p:par>
                            </p:childTnLst>
                          </p:cTn>
                        </p:par>
                        <p:par>
                          <p:cTn id="36" fill="hold">
                            <p:stCondLst>
                              <p:cond delay="10000"/>
                            </p:stCondLst>
                            <p:childTnLst>
                              <p:par>
                                <p:cTn id="37" presetID="1" presetClass="entr" presetSubtype="0" fill="hold" nodeType="afterEffect">
                                  <p:stCondLst>
                                    <p:cond delay="1000"/>
                                  </p:stCondLst>
                                  <p:childTnLst>
                                    <p:set>
                                      <p:cBhvr>
                                        <p:cTn id="3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2" name="DING.WAV"/>
                                        </p:tgtEl>
                                      </p:cMediaNode>
                                    </p:audio>
                                  </p:subTnLst>
                                </p:cTn>
                              </p:par>
                            </p:childTnLst>
                          </p:cTn>
                        </p:par>
                        <p:par>
                          <p:cTn id="39" fill="hold">
                            <p:stCondLst>
                              <p:cond delay="11000"/>
                            </p:stCondLst>
                            <p:childTnLst>
                              <p:par>
                                <p:cTn id="40" presetID="1" presetClass="entr" presetSubtype="0" fill="hold" nodeType="afterEffect">
                                  <p:stCondLst>
                                    <p:cond delay="1000"/>
                                  </p:stCondLst>
                                  <p:childTnLst>
                                    <p:set>
                                      <p:cBhvr>
                                        <p:cTn id="4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2" name="DING.WAV"/>
                                        </p:tgtEl>
                                      </p:cMediaNode>
                                    </p:audio>
                                  </p:subTnLst>
                                </p:cTn>
                              </p:par>
                            </p:childTnLst>
                          </p:cTn>
                        </p:par>
                        <p:par>
                          <p:cTn id="42" fill="hold">
                            <p:stCondLst>
                              <p:cond delay="12000"/>
                            </p:stCondLst>
                            <p:childTnLst>
                              <p:par>
                                <p:cTn id="43" presetID="5" presetClass="entr" presetSubtype="10" fill="hold" grpId="0" nodeType="afterEffect">
                                  <p:stCondLst>
                                    <p:cond delay="0"/>
                                  </p:stCondLst>
                                  <p:childTnLst>
                                    <p:set>
                                      <p:cBhvr>
                                        <p:cTn id="44" dur="1" fill="hold">
                                          <p:stCondLst>
                                            <p:cond delay="0"/>
                                          </p:stCondLst>
                                        </p:cTn>
                                        <p:tgtEl>
                                          <p:spTgt spid="57406"/>
                                        </p:tgtEl>
                                        <p:attrNameLst>
                                          <p:attrName>style.visibility</p:attrName>
                                        </p:attrNameLst>
                                      </p:cBhvr>
                                      <p:to>
                                        <p:strVal val="visible"/>
                                      </p:to>
                                    </p:set>
                                    <p:animEffect transition="in" filter="checkerboard(across)">
                                      <p:cBhvr>
                                        <p:cTn id="45" dur="1000"/>
                                        <p:tgtEl>
                                          <p:spTgt spid="57406"/>
                                        </p:tgtEl>
                                      </p:cBhvr>
                                    </p:animEffect>
                                  </p:childTnLst>
                                  <p:subTnLst>
                                    <p:audio>
                                      <p:cMediaNode>
                                        <p:cTn display="0" masterRel="sameClick">
                                          <p:stCondLst>
                                            <p:cond evt="begin" delay="0">
                                              <p:tn val="43"/>
                                            </p:cond>
                                          </p:stCondLst>
                                          <p:endCondLst>
                                            <p:cond evt="onStopAudio" delay="0">
                                              <p:tgtEl>
                                                <p:sldTgt/>
                                              </p:tgtEl>
                                            </p:cond>
                                          </p:endCondLst>
                                        </p:cTn>
                                        <p:tgtEl>
                                          <p:sndTgt r:embed="rId13" name="bomb.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7460"/>
                                        </p:tgtEl>
                                        <p:attrNameLst>
                                          <p:attrName>style.visibility</p:attrName>
                                        </p:attrNameLst>
                                      </p:cBhvr>
                                      <p:to>
                                        <p:strVal val="visible"/>
                                      </p:to>
                                    </p:set>
                                    <p:anim calcmode="lin" valueType="num">
                                      <p:cBhvr additive="base">
                                        <p:cTn id="50" dur="500" fill="hold"/>
                                        <p:tgtEl>
                                          <p:spTgt spid="57460"/>
                                        </p:tgtEl>
                                        <p:attrNameLst>
                                          <p:attrName>ppt_x</p:attrName>
                                        </p:attrNameLst>
                                      </p:cBhvr>
                                      <p:tavLst>
                                        <p:tav tm="0">
                                          <p:val>
                                            <p:strVal val="#ppt_x"/>
                                          </p:val>
                                        </p:tav>
                                        <p:tav tm="100000">
                                          <p:val>
                                            <p:strVal val="#ppt_x"/>
                                          </p:val>
                                        </p:tav>
                                      </p:tavLst>
                                    </p:anim>
                                    <p:anim calcmode="lin" valueType="num">
                                      <p:cBhvr additive="base">
                                        <p:cTn id="51" dur="500" fill="hold"/>
                                        <p:tgtEl>
                                          <p:spTgt spid="5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06" grpId="0" animBg="1"/>
      <p:bldP spid="57407" grpId="0" animBg="1"/>
      <p:bldP spid="57407" grpId="1" animBg="1"/>
      <p:bldP spid="5746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5538" name="Picture 2" descr="http://www.cannao.com/images/true.gif"/>
          <p:cNvPicPr>
            <a:picLocks noChangeAspect="1"/>
          </p:cNvPicPr>
          <p:nvPr/>
        </p:nvPicPr>
        <p:blipFill>
          <a:blip r:embed="rId1" r:link="rId2"/>
          <a:stretch>
            <a:fillRect/>
          </a:stretch>
        </p:blipFill>
        <p:spPr>
          <a:xfrm>
            <a:off x="0" y="1938338"/>
            <a:ext cx="152400" cy="152400"/>
          </a:xfrm>
          <a:prstGeom prst="rect">
            <a:avLst/>
          </a:prstGeom>
          <a:noFill/>
          <a:ln w="9525">
            <a:noFill/>
          </a:ln>
        </p:spPr>
      </p:pic>
      <p:pic>
        <p:nvPicPr>
          <p:cNvPr id="65539" name="Picture 3" descr="http://www.cannao.com/images/bg_percent_false.gif"/>
          <p:cNvPicPr>
            <a:picLocks noChangeAspect="1"/>
          </p:cNvPicPr>
          <p:nvPr/>
        </p:nvPicPr>
        <p:blipFill>
          <a:blip r:embed="rId3" r:link="rId4"/>
          <a:stretch>
            <a:fillRect/>
          </a:stretch>
        </p:blipFill>
        <p:spPr>
          <a:xfrm>
            <a:off x="0" y="1938338"/>
            <a:ext cx="66675" cy="152400"/>
          </a:xfrm>
          <a:prstGeom prst="rect">
            <a:avLst/>
          </a:prstGeom>
          <a:noFill/>
          <a:ln w="9525">
            <a:noFill/>
          </a:ln>
        </p:spPr>
      </p:pic>
      <p:pic>
        <p:nvPicPr>
          <p:cNvPr id="65540" name="Picture 4" descr="http://www.cannao.com/images/bg_percent_false.gif"/>
          <p:cNvPicPr>
            <a:picLocks noChangeAspect="1"/>
          </p:cNvPicPr>
          <p:nvPr/>
        </p:nvPicPr>
        <p:blipFill>
          <a:blip r:embed="rId3" r:link="rId4"/>
          <a:stretch>
            <a:fillRect/>
          </a:stretch>
        </p:blipFill>
        <p:spPr>
          <a:xfrm>
            <a:off x="0" y="1938338"/>
            <a:ext cx="38100" cy="152400"/>
          </a:xfrm>
          <a:prstGeom prst="rect">
            <a:avLst/>
          </a:prstGeom>
          <a:noFill/>
          <a:ln w="9525">
            <a:noFill/>
          </a:ln>
        </p:spPr>
      </p:pic>
      <p:pic>
        <p:nvPicPr>
          <p:cNvPr id="65541" name="Picture 5" descr="http://www.cannao.com/images/bg_percent_true.gif"/>
          <p:cNvPicPr>
            <a:picLocks noChangeAspect="1"/>
          </p:cNvPicPr>
          <p:nvPr/>
        </p:nvPicPr>
        <p:blipFill>
          <a:blip r:embed="rId5" r:link="rId6"/>
          <a:stretch>
            <a:fillRect/>
          </a:stretch>
        </p:blipFill>
        <p:spPr>
          <a:xfrm>
            <a:off x="0" y="1938338"/>
            <a:ext cx="628650" cy="152400"/>
          </a:xfrm>
          <a:prstGeom prst="rect">
            <a:avLst/>
          </a:prstGeom>
          <a:noFill/>
          <a:ln w="9525">
            <a:noFill/>
          </a:ln>
        </p:spPr>
      </p:pic>
      <p:pic>
        <p:nvPicPr>
          <p:cNvPr id="65542" name="Picture 6" descr="http://www.cannao.com/images/bg_percent_false.gif"/>
          <p:cNvPicPr>
            <a:picLocks noChangeAspect="1"/>
          </p:cNvPicPr>
          <p:nvPr/>
        </p:nvPicPr>
        <p:blipFill>
          <a:blip r:embed="rId3" r:link="rId4"/>
          <a:stretch>
            <a:fillRect/>
          </a:stretch>
        </p:blipFill>
        <p:spPr>
          <a:xfrm>
            <a:off x="0" y="1938338"/>
            <a:ext cx="228600" cy="152400"/>
          </a:xfrm>
          <a:prstGeom prst="rect">
            <a:avLst/>
          </a:prstGeom>
          <a:noFill/>
          <a:ln w="9525">
            <a:noFill/>
          </a:ln>
        </p:spPr>
      </p:pic>
      <p:sp>
        <p:nvSpPr>
          <p:cNvPr id="65543" name="Rectangle 7"/>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5544" name="Rectangle 8"/>
          <p:cNvSpPr/>
          <p:nvPr/>
        </p:nvSpPr>
        <p:spPr>
          <a:xfrm>
            <a:off x="0" y="2455863"/>
            <a:ext cx="247650" cy="64135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en-US" altLang="en-US" sz="1700" dirty="0"/>
          </a:p>
          <a:p>
            <a:pPr marL="0" lvl="0" indent="0" algn="ctr" eaLnBrk="1" hangingPunct="1">
              <a:spcBef>
                <a:spcPct val="0"/>
              </a:spcBef>
              <a:buFont typeface="Symbol" panose="05050102010706020507" pitchFamily="18" charset="2"/>
              <a:buChar char=""/>
            </a:pPr>
            <a:r>
              <a:rPr lang="en-US" altLang="en-US" sz="1700" dirty="0"/>
              <a:t> </a:t>
            </a:r>
            <a:endParaRPr lang="en-US" altLang="en-US" sz="1700" dirty="0"/>
          </a:p>
        </p:txBody>
      </p:sp>
      <p:sp>
        <p:nvSpPr>
          <p:cNvPr id="65545" name="Rectangle 9"/>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5546" name="Rectangle 10"/>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5547" name="Rectangle 11"/>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5548" name="Rectangle 12"/>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pic>
        <p:nvPicPr>
          <p:cNvPr id="65549" name="Picture 13" descr="blumen-pflanzen111"/>
          <p:cNvPicPr>
            <a:picLocks noChangeAspect="1"/>
          </p:cNvPicPr>
          <p:nvPr/>
        </p:nvPicPr>
        <p:blipFill>
          <a:blip r:embed="rId7"/>
          <a:stretch>
            <a:fillRect/>
          </a:stretch>
        </p:blipFill>
        <p:spPr>
          <a:xfrm flipV="1">
            <a:off x="6553200" y="5794375"/>
            <a:ext cx="2590800" cy="1063625"/>
          </a:xfrm>
          <a:prstGeom prst="rect">
            <a:avLst/>
          </a:prstGeom>
          <a:noFill/>
          <a:ln w="9525">
            <a:noFill/>
          </a:ln>
        </p:spPr>
      </p:pic>
      <p:grpSp>
        <p:nvGrpSpPr>
          <p:cNvPr id="2" name="Group 17"/>
          <p:cNvGrpSpPr/>
          <p:nvPr/>
        </p:nvGrpSpPr>
        <p:grpSpPr>
          <a:xfrm>
            <a:off x="6781800" y="304800"/>
            <a:ext cx="1774825" cy="1371600"/>
            <a:chOff x="4450" y="0"/>
            <a:chExt cx="1118" cy="1104"/>
          </a:xfrm>
        </p:grpSpPr>
        <p:pic>
          <p:nvPicPr>
            <p:cNvPr id="65585" name="Picture 18"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5586" name="AutoShape 19"/>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01s </a:t>
              </a:r>
              <a:endParaRPr lang="en-US" altLang="en-US" sz="6600" b="1" dirty="0">
                <a:solidFill>
                  <a:srgbClr val="FF3300"/>
                </a:solidFill>
                <a:latin typeface="Times New Roman" panose="02020603050405020304" pitchFamily="18" charset="0"/>
              </a:endParaRPr>
            </a:p>
          </p:txBody>
        </p:sp>
      </p:grpSp>
      <p:grpSp>
        <p:nvGrpSpPr>
          <p:cNvPr id="3" name="Group 20"/>
          <p:cNvGrpSpPr/>
          <p:nvPr/>
        </p:nvGrpSpPr>
        <p:grpSpPr>
          <a:xfrm>
            <a:off x="6759575" y="304800"/>
            <a:ext cx="1774825" cy="1371600"/>
            <a:chOff x="4450" y="0"/>
            <a:chExt cx="1118" cy="1104"/>
          </a:xfrm>
        </p:grpSpPr>
        <p:pic>
          <p:nvPicPr>
            <p:cNvPr id="65583" name="Picture 21"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5584" name="AutoShape 22"/>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02s </a:t>
              </a:r>
              <a:endParaRPr lang="en-US" altLang="en-US" sz="6600" b="1" dirty="0">
                <a:solidFill>
                  <a:srgbClr val="FF3300"/>
                </a:solidFill>
                <a:latin typeface="Times New Roman" panose="02020603050405020304" pitchFamily="18" charset="0"/>
              </a:endParaRPr>
            </a:p>
          </p:txBody>
        </p:sp>
      </p:grpSp>
      <p:grpSp>
        <p:nvGrpSpPr>
          <p:cNvPr id="4" name="Group 23"/>
          <p:cNvGrpSpPr/>
          <p:nvPr/>
        </p:nvGrpSpPr>
        <p:grpSpPr>
          <a:xfrm>
            <a:off x="6781800" y="304800"/>
            <a:ext cx="1774825" cy="1371600"/>
            <a:chOff x="4450" y="0"/>
            <a:chExt cx="1118" cy="1104"/>
          </a:xfrm>
        </p:grpSpPr>
        <p:pic>
          <p:nvPicPr>
            <p:cNvPr id="65581" name="Picture 24"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5582" name="AutoShape 25"/>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03s </a:t>
              </a:r>
              <a:endParaRPr lang="en-US" altLang="en-US" sz="6600" b="1" dirty="0">
                <a:solidFill>
                  <a:srgbClr val="FF3300"/>
                </a:solidFill>
                <a:latin typeface="Times New Roman" panose="02020603050405020304" pitchFamily="18" charset="0"/>
              </a:endParaRPr>
            </a:p>
          </p:txBody>
        </p:sp>
      </p:grpSp>
      <p:grpSp>
        <p:nvGrpSpPr>
          <p:cNvPr id="5" name="Group 26"/>
          <p:cNvGrpSpPr/>
          <p:nvPr/>
        </p:nvGrpSpPr>
        <p:grpSpPr>
          <a:xfrm>
            <a:off x="6781800" y="304800"/>
            <a:ext cx="1774825" cy="1371600"/>
            <a:chOff x="4450" y="0"/>
            <a:chExt cx="1118" cy="1104"/>
          </a:xfrm>
        </p:grpSpPr>
        <p:pic>
          <p:nvPicPr>
            <p:cNvPr id="65579" name="Picture 27"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5580" name="AutoShape 28"/>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04s </a:t>
              </a:r>
              <a:endParaRPr lang="en-US" altLang="en-US" sz="6600" b="1" dirty="0">
                <a:solidFill>
                  <a:srgbClr val="FF3300"/>
                </a:solidFill>
                <a:latin typeface="Times New Roman" panose="02020603050405020304" pitchFamily="18" charset="0"/>
              </a:endParaRPr>
            </a:p>
          </p:txBody>
        </p:sp>
      </p:grpSp>
      <p:grpSp>
        <p:nvGrpSpPr>
          <p:cNvPr id="6" name="Group 29"/>
          <p:cNvGrpSpPr/>
          <p:nvPr/>
        </p:nvGrpSpPr>
        <p:grpSpPr>
          <a:xfrm>
            <a:off x="6759575" y="304800"/>
            <a:ext cx="1774825" cy="1371600"/>
            <a:chOff x="4450" y="0"/>
            <a:chExt cx="1118" cy="1104"/>
          </a:xfrm>
        </p:grpSpPr>
        <p:pic>
          <p:nvPicPr>
            <p:cNvPr id="65577" name="Picture 30"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5578" name="AutoShape 31"/>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05s </a:t>
              </a:r>
              <a:endParaRPr lang="en-US" altLang="en-US" sz="6600" b="1" dirty="0">
                <a:solidFill>
                  <a:srgbClr val="FF3300"/>
                </a:solidFill>
                <a:latin typeface="Times New Roman" panose="02020603050405020304" pitchFamily="18" charset="0"/>
              </a:endParaRPr>
            </a:p>
          </p:txBody>
        </p:sp>
      </p:grpSp>
      <p:grpSp>
        <p:nvGrpSpPr>
          <p:cNvPr id="7" name="Group 32"/>
          <p:cNvGrpSpPr/>
          <p:nvPr/>
        </p:nvGrpSpPr>
        <p:grpSpPr>
          <a:xfrm>
            <a:off x="6781800" y="304800"/>
            <a:ext cx="1774825" cy="1371600"/>
            <a:chOff x="4450" y="0"/>
            <a:chExt cx="1118" cy="1104"/>
          </a:xfrm>
        </p:grpSpPr>
        <p:pic>
          <p:nvPicPr>
            <p:cNvPr id="65575" name="Picture 33"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5576" name="AutoShape 34"/>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06s </a:t>
              </a:r>
              <a:endParaRPr lang="en-US" altLang="en-US" sz="6600" b="1" dirty="0">
                <a:solidFill>
                  <a:srgbClr val="FF3300"/>
                </a:solidFill>
                <a:latin typeface="Times New Roman" panose="02020603050405020304" pitchFamily="18" charset="0"/>
              </a:endParaRPr>
            </a:p>
          </p:txBody>
        </p:sp>
      </p:grpSp>
      <p:grpSp>
        <p:nvGrpSpPr>
          <p:cNvPr id="8" name="Group 35"/>
          <p:cNvGrpSpPr/>
          <p:nvPr/>
        </p:nvGrpSpPr>
        <p:grpSpPr>
          <a:xfrm>
            <a:off x="6781800" y="304800"/>
            <a:ext cx="1774825" cy="1371600"/>
            <a:chOff x="4450" y="0"/>
            <a:chExt cx="1118" cy="1104"/>
          </a:xfrm>
        </p:grpSpPr>
        <p:pic>
          <p:nvPicPr>
            <p:cNvPr id="65573" name="Picture 36"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5574" name="AutoShape 37"/>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07s </a:t>
              </a:r>
              <a:endParaRPr lang="en-US" altLang="en-US" sz="6600" b="1" dirty="0">
                <a:solidFill>
                  <a:srgbClr val="FF3300"/>
                </a:solidFill>
                <a:latin typeface="Times New Roman" panose="02020603050405020304" pitchFamily="18" charset="0"/>
              </a:endParaRPr>
            </a:p>
          </p:txBody>
        </p:sp>
      </p:grpSp>
      <p:grpSp>
        <p:nvGrpSpPr>
          <p:cNvPr id="9" name="Group 38"/>
          <p:cNvGrpSpPr/>
          <p:nvPr/>
        </p:nvGrpSpPr>
        <p:grpSpPr>
          <a:xfrm>
            <a:off x="6781800" y="304800"/>
            <a:ext cx="1774825" cy="1371600"/>
            <a:chOff x="4450" y="0"/>
            <a:chExt cx="1118" cy="1104"/>
          </a:xfrm>
        </p:grpSpPr>
        <p:pic>
          <p:nvPicPr>
            <p:cNvPr id="65571" name="Picture 39"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5572" name="AutoShape 40"/>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08s </a:t>
              </a:r>
              <a:endParaRPr lang="en-US" altLang="en-US" sz="6600" b="1" dirty="0">
                <a:solidFill>
                  <a:srgbClr val="FF3300"/>
                </a:solidFill>
                <a:latin typeface="Times New Roman" panose="02020603050405020304" pitchFamily="18" charset="0"/>
              </a:endParaRPr>
            </a:p>
          </p:txBody>
        </p:sp>
      </p:grpSp>
      <p:grpSp>
        <p:nvGrpSpPr>
          <p:cNvPr id="10" name="Group 41"/>
          <p:cNvGrpSpPr/>
          <p:nvPr/>
        </p:nvGrpSpPr>
        <p:grpSpPr>
          <a:xfrm>
            <a:off x="6743700" y="292100"/>
            <a:ext cx="1774825" cy="1371600"/>
            <a:chOff x="4450" y="0"/>
            <a:chExt cx="1118" cy="1104"/>
          </a:xfrm>
        </p:grpSpPr>
        <p:pic>
          <p:nvPicPr>
            <p:cNvPr id="65569" name="Picture 42"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5570" name="AutoShape 43"/>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09s </a:t>
              </a:r>
              <a:endParaRPr lang="en-US" altLang="en-US" sz="6600" b="1" dirty="0">
                <a:solidFill>
                  <a:srgbClr val="FF3300"/>
                </a:solidFill>
                <a:latin typeface="Times New Roman" panose="02020603050405020304" pitchFamily="18" charset="0"/>
              </a:endParaRPr>
            </a:p>
          </p:txBody>
        </p:sp>
      </p:grpSp>
      <p:grpSp>
        <p:nvGrpSpPr>
          <p:cNvPr id="11" name="Group 44"/>
          <p:cNvGrpSpPr/>
          <p:nvPr/>
        </p:nvGrpSpPr>
        <p:grpSpPr>
          <a:xfrm>
            <a:off x="6781800" y="304800"/>
            <a:ext cx="1774825" cy="1371600"/>
            <a:chOff x="4450" y="0"/>
            <a:chExt cx="1118" cy="1104"/>
          </a:xfrm>
        </p:grpSpPr>
        <p:pic>
          <p:nvPicPr>
            <p:cNvPr id="65567" name="Picture 45"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5568" name="AutoShape 46"/>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10s </a:t>
              </a:r>
              <a:endParaRPr lang="en-US" altLang="en-US" sz="6600" b="1" dirty="0">
                <a:solidFill>
                  <a:srgbClr val="FF3300"/>
                </a:solidFill>
                <a:latin typeface="Times New Roman" panose="02020603050405020304" pitchFamily="18" charset="0"/>
              </a:endParaRPr>
            </a:p>
          </p:txBody>
        </p:sp>
      </p:grpSp>
      <p:sp>
        <p:nvSpPr>
          <p:cNvPr id="57406" name="AutoShape 62"/>
          <p:cNvSpPr>
            <a:spLocks noChangeArrowheads="1"/>
          </p:cNvSpPr>
          <p:nvPr/>
        </p:nvSpPr>
        <p:spPr bwMode="auto">
          <a:xfrm>
            <a:off x="7391400" y="2362200"/>
            <a:ext cx="1524000" cy="2133600"/>
          </a:xfrm>
          <a:prstGeom prst="cloudCallout">
            <a:avLst>
              <a:gd name="adj1" fmla="val 68440"/>
              <a:gd name="adj2" fmla="val 53944"/>
            </a:avLst>
          </a:prstGeom>
          <a:solidFill>
            <a:srgbClr val="FFFF99"/>
          </a:solidFill>
          <a:ln w="9525">
            <a:noFill/>
            <a:round/>
          </a:ln>
          <a:effectLst/>
        </p:spPr>
        <p:txBody>
          <a:bodyPr anchor="ct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800" b="1" dirty="0">
                <a:solidFill>
                  <a:srgbClr val="0000CC"/>
                </a:solidFill>
                <a:effectLst>
                  <a:outerShdw blurRad="38100" dist="38100" dir="2700000">
                    <a:srgbClr val="C0C0C0"/>
                  </a:outerShdw>
                </a:effectLst>
                <a:latin typeface=".VnTime" pitchFamily="34" charset="0"/>
              </a:rPr>
              <a:t>Đã hết 10 giây</a:t>
            </a:r>
            <a:endParaRPr lang="en-US" altLang="en-US" sz="2800" b="1" dirty="0">
              <a:solidFill>
                <a:srgbClr val="0000CC"/>
              </a:solidFill>
              <a:effectLst>
                <a:outerShdw blurRad="38100" dist="38100" dir="2700000">
                  <a:srgbClr val="C0C0C0"/>
                </a:outerShdw>
              </a:effectLst>
              <a:latin typeface=".VnTime" pitchFamily="34" charset="0"/>
            </a:endParaRPr>
          </a:p>
        </p:txBody>
      </p:sp>
      <p:sp>
        <p:nvSpPr>
          <p:cNvPr id="57407" name="AutoShape 63"/>
          <p:cNvSpPr>
            <a:spLocks noChangeArrowheads="1"/>
          </p:cNvSpPr>
          <p:nvPr/>
        </p:nvSpPr>
        <p:spPr bwMode="auto">
          <a:xfrm>
            <a:off x="7315200" y="2438400"/>
            <a:ext cx="1524000" cy="1905000"/>
          </a:xfrm>
          <a:prstGeom prst="cloudCallout">
            <a:avLst>
              <a:gd name="adj1" fmla="val 89065"/>
              <a:gd name="adj2" fmla="val 103167"/>
            </a:avLst>
          </a:prstGeom>
          <a:solidFill>
            <a:srgbClr val="FFFF99"/>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smtClean="0">
                <a:ln>
                  <a:noFill/>
                </a:ln>
                <a:solidFill>
                  <a:srgbClr val="0000CC"/>
                </a:solidFill>
                <a:effectLst>
                  <a:outerShdw blurRad="38100" dist="38100" dir="2700000" algn="tl">
                    <a:srgbClr val="000000"/>
                  </a:outerShdw>
                </a:effectLst>
                <a:uLnTx/>
                <a:uFillTx/>
                <a:latin typeface=".VnTime" pitchFamily="34" charset="0"/>
                <a:ea typeface="+mn-ea"/>
                <a:cs typeface="+mn-cs"/>
              </a:rPr>
              <a:t>10 giây bắt đầu</a:t>
            </a:r>
            <a:endParaRPr kumimoji="0" lang="en-US" altLang="en-US" sz="2800" b="1" i="0" u="none" strike="noStrike" kern="1200" cap="none" spc="0" normalizeH="0" baseline="0" noProof="0" smtClean="0">
              <a:ln>
                <a:noFill/>
              </a:ln>
              <a:solidFill>
                <a:srgbClr val="0000CC"/>
              </a:solidFill>
              <a:effectLst>
                <a:outerShdw blurRad="38100" dist="38100" dir="2700000" algn="tl">
                  <a:srgbClr val="000000"/>
                </a:outerShdw>
              </a:effectLst>
              <a:uLnTx/>
              <a:uFillTx/>
              <a:latin typeface=".VnTime" pitchFamily="34" charset="0"/>
              <a:ea typeface="+mn-ea"/>
              <a:cs typeface="+mn-cs"/>
            </a:endParaRPr>
          </a:p>
        </p:txBody>
      </p:sp>
      <p:sp>
        <p:nvSpPr>
          <p:cNvPr id="65562" name="Text Box 68"/>
          <p:cNvSpPr txBox="1"/>
          <p:nvPr/>
        </p:nvSpPr>
        <p:spPr>
          <a:xfrm>
            <a:off x="1600200" y="228600"/>
            <a:ext cx="4724400" cy="701675"/>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en-US" sz="4000" b="1" dirty="0">
                <a:latin typeface="Times New Roman" panose="02020603050405020304" pitchFamily="18" charset="0"/>
              </a:rPr>
              <a:t>Đuổi hình bắt chữ</a:t>
            </a:r>
            <a:endParaRPr lang="en-US" altLang="en-US" sz="4000" b="1" dirty="0">
              <a:latin typeface="Times New Roman" panose="02020603050405020304" pitchFamily="18" charset="0"/>
            </a:endParaRPr>
          </a:p>
        </p:txBody>
      </p:sp>
      <p:sp>
        <p:nvSpPr>
          <p:cNvPr id="57460" name="Rectangle 116"/>
          <p:cNvSpPr/>
          <p:nvPr/>
        </p:nvSpPr>
        <p:spPr>
          <a:xfrm>
            <a:off x="1828800" y="5562600"/>
            <a:ext cx="4114800" cy="914400"/>
          </a:xfrm>
          <a:prstGeom prst="rect">
            <a:avLst/>
          </a:prstGeom>
          <a:noFill/>
          <a:ln w="9525">
            <a:noFill/>
          </a:ln>
        </p:spPr>
        <p:txBody>
          <a:bodyPr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solidFill>
                  <a:srgbClr val="F42914"/>
                </a:solidFill>
                <a:latin typeface=".VnTimeH" pitchFamily="34" charset="0"/>
              </a:rPr>
              <a:t>Ép giá</a:t>
            </a:r>
            <a:endParaRPr lang="en-US" altLang="en-US" sz="4400" b="1" dirty="0">
              <a:solidFill>
                <a:srgbClr val="F42914"/>
              </a:solidFill>
              <a:latin typeface=".VnTimeH" pitchFamily="34" charset="0"/>
            </a:endParaRPr>
          </a:p>
        </p:txBody>
      </p:sp>
      <p:sp>
        <p:nvSpPr>
          <p:cNvPr id="65564" name="Oval 65"/>
          <p:cNvSpPr/>
          <p:nvPr/>
        </p:nvSpPr>
        <p:spPr>
          <a:xfrm>
            <a:off x="228600" y="304800"/>
            <a:ext cx="1257300" cy="533400"/>
          </a:xfrm>
          <a:prstGeom prst="ellipse">
            <a:avLst/>
          </a:prstGeom>
          <a:solidFill>
            <a:srgbClr val="FFFF99"/>
          </a:solidFill>
          <a:ln w="9525" cap="flat" cmpd="sng">
            <a:solidFill>
              <a:srgbClr val="FF6600"/>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1700" dirty="0">
                <a:latin typeface=".VnTimeH" pitchFamily="34" charset="0"/>
              </a:rPr>
              <a:t>Câu 6</a:t>
            </a:r>
            <a:endParaRPr lang="en-US" altLang="en-US" sz="1700" dirty="0">
              <a:latin typeface="Tahoma" panose="020B0604030504040204" pitchFamily="34" charset="0"/>
            </a:endParaRPr>
          </a:p>
        </p:txBody>
      </p:sp>
      <p:pic>
        <p:nvPicPr>
          <p:cNvPr id="65565" name="Picture 2" descr="C:\Documents and Settings\admin\My Documents\Downloads\du_i hình b_t ch_- Thao\-æuß+òi h+¼nh bß¦»t chß+»- Thao\DHBC32.gif"/>
          <p:cNvPicPr>
            <a:picLocks noChangeAspect="1"/>
          </p:cNvPicPr>
          <p:nvPr/>
        </p:nvPicPr>
        <p:blipFill>
          <a:blip r:embed="rId9"/>
          <a:stretch>
            <a:fillRect/>
          </a:stretch>
        </p:blipFill>
        <p:spPr>
          <a:xfrm>
            <a:off x="914400" y="1143000"/>
            <a:ext cx="5486400" cy="4191000"/>
          </a:xfrm>
          <a:prstGeom prst="rect">
            <a:avLst/>
          </a:prstGeom>
          <a:noFill/>
          <a:ln w="9525">
            <a:noFill/>
          </a:ln>
        </p:spPr>
      </p:pic>
      <p:pic>
        <p:nvPicPr>
          <p:cNvPr id="65566" name="Picture 15" descr="ROSEWET"/>
          <p:cNvPicPr>
            <a:picLocks noChangeAspect="1"/>
          </p:cNvPicPr>
          <p:nvPr/>
        </p:nvPicPr>
        <p:blipFill>
          <a:blip r:embed="rId10"/>
          <a:stretch>
            <a:fillRect/>
          </a:stretch>
        </p:blipFill>
        <p:spPr>
          <a:xfrm>
            <a:off x="228600" y="5410200"/>
            <a:ext cx="1349375" cy="1447800"/>
          </a:xfrm>
          <a:prstGeom prst="rect">
            <a:avLst/>
          </a:prstGeom>
          <a:noFill/>
          <a:ln w="9525">
            <a:noFill/>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7407"/>
                                        </p:tgtEl>
                                        <p:attrNameLst>
                                          <p:attrName>style.visibility</p:attrName>
                                        </p:attrNameLst>
                                      </p:cBhvr>
                                      <p:to>
                                        <p:strVal val="visible"/>
                                      </p:to>
                                    </p:set>
                                    <p:animEffect transition="in" filter="checkerboard(across)">
                                      <p:cBhvr>
                                        <p:cTn id="7" dur="1000"/>
                                        <p:tgtEl>
                                          <p:spTgt spid="57407"/>
                                        </p:tgtEl>
                                      </p:cBhvr>
                                    </p:animEffect>
                                  </p:childTnLst>
                                  <p:subTnLst>
                                    <p:audio>
                                      <p:cMediaNode>
                                        <p:cTn display="0" masterRel="sameClick">
                                          <p:stCondLst>
                                            <p:cond evt="begin" delay="0">
                                              <p:tn val="5"/>
                                            </p:cond>
                                          </p:stCondLst>
                                          <p:endCondLst>
                                            <p:cond evt="onStopAudio" delay="0">
                                              <p:tgtEl>
                                                <p:sldTgt/>
                                              </p:tgtEl>
                                            </p:cond>
                                          </p:endCondLst>
                                        </p:cTn>
                                        <p:tgtEl>
                                          <p:sndTgt r:embed="rId11" name="push.wav"/>
                                        </p:tgtEl>
                                      </p:cMediaNode>
                                    </p:audio>
                                  </p:subTnLst>
                                </p:cTn>
                              </p:par>
                            </p:childTnLst>
                          </p:cTn>
                        </p:par>
                        <p:par>
                          <p:cTn id="8" fill="hold">
                            <p:stCondLst>
                              <p:cond delay="1000"/>
                            </p:stCondLst>
                            <p:childTnLst>
                              <p:par>
                                <p:cTn id="9" presetID="5" presetClass="exit" presetSubtype="10" fill="hold" grpId="1" nodeType="afterEffect">
                                  <p:stCondLst>
                                    <p:cond delay="500"/>
                                  </p:stCondLst>
                                  <p:childTnLst>
                                    <p:animEffect transition="out" filter="checkerboard(across)">
                                      <p:cBhvr>
                                        <p:cTn id="10" dur="500"/>
                                        <p:tgtEl>
                                          <p:spTgt spid="57407"/>
                                        </p:tgtEl>
                                      </p:cBhvr>
                                    </p:animEffect>
                                    <p:set>
                                      <p:cBhvr>
                                        <p:cTn id="11" dur="1" fill="hold">
                                          <p:stCondLst>
                                            <p:cond delay="499"/>
                                          </p:stCondLst>
                                        </p:cTn>
                                        <p:tgtEl>
                                          <p:spTgt spid="5740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11" name="push.wav"/>
                                        </p:tgtEl>
                                      </p:cMediaNode>
                                    </p:audio>
                                  </p:subTnLst>
                                </p:cTn>
                              </p:par>
                            </p:childTnLst>
                          </p:cTn>
                        </p:par>
                        <p:par>
                          <p:cTn id="12" fill="hold">
                            <p:stCondLst>
                              <p:cond delay="2000"/>
                            </p:stCondLst>
                            <p:childTnLst>
                              <p:par>
                                <p:cTn id="13" presetID="1"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childTnLst>
                                  <p:subTnLst>
                                    <p:audio>
                                      <p:cMediaNode vol="100000">
                                        <p:cTn display="0" masterRel="sameClick">
                                          <p:stCondLst>
                                            <p:cond evt="begin" delay="0">
                                              <p:tn val="13"/>
                                            </p:cond>
                                          </p:stCondLst>
                                          <p:endCondLst>
                                            <p:cond evt="onStopAudio" delay="0">
                                              <p:tgtEl>
                                                <p:sldTgt/>
                                              </p:tgtEl>
                                            </p:cond>
                                          </p:endCondLst>
                                        </p:cTn>
                                        <p:tgtEl>
                                          <p:sndTgt r:embed="rId12" name="DING.WAV"/>
                                        </p:tgtEl>
                                      </p:cMediaNode>
                                    </p:audio>
                                  </p:subTnLst>
                                </p:cTn>
                              </p:par>
                            </p:childTnLst>
                          </p:cTn>
                        </p:par>
                        <p:par>
                          <p:cTn id="15" fill="hold">
                            <p:stCondLst>
                              <p:cond delay="3000"/>
                            </p:stCondLst>
                            <p:childTnLst>
                              <p:par>
                                <p:cTn id="16" presetID="1" presetClass="entr" presetSubtype="0" fill="hold" nodeType="afterEffect">
                                  <p:stCondLst>
                                    <p:cond delay="1000"/>
                                  </p:stCondLst>
                                  <p:childTnLst>
                                    <p:set>
                                      <p:cBhvr>
                                        <p:cTn id="17"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16"/>
                                            </p:cond>
                                          </p:stCondLst>
                                          <p:endCondLst>
                                            <p:cond evt="onStopAudio" delay="0">
                                              <p:tgtEl>
                                                <p:sldTgt/>
                                              </p:tgtEl>
                                            </p:cond>
                                          </p:endCondLst>
                                        </p:cTn>
                                        <p:tgtEl>
                                          <p:sndTgt r:embed="rId12" name="DING.WAV"/>
                                        </p:tgtEl>
                                      </p:cMediaNode>
                                    </p:audio>
                                  </p:subTnLst>
                                </p:cTn>
                              </p:par>
                            </p:childTnLst>
                          </p:cTn>
                        </p:par>
                        <p:par>
                          <p:cTn id="18" fill="hold">
                            <p:stCondLst>
                              <p:cond delay="4000"/>
                            </p:stCondLst>
                            <p:childTnLst>
                              <p:par>
                                <p:cTn id="19" presetID="1" presetClass="entr" presetSubtype="0" fill="hold" nodeType="afterEffect">
                                  <p:stCondLst>
                                    <p:cond delay="1000"/>
                                  </p:stCondLst>
                                  <p:childTnLst>
                                    <p:set>
                                      <p:cBhvr>
                                        <p:cTn id="20"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19"/>
                                            </p:cond>
                                          </p:stCondLst>
                                          <p:endCondLst>
                                            <p:cond evt="onStopAudio" delay="0">
                                              <p:tgtEl>
                                                <p:sldTgt/>
                                              </p:tgtEl>
                                            </p:cond>
                                          </p:endCondLst>
                                        </p:cTn>
                                        <p:tgtEl>
                                          <p:sndTgt r:embed="rId12" name="DING.WAV"/>
                                        </p:tgtEl>
                                      </p:cMediaNode>
                                    </p:audio>
                                  </p:subTnLst>
                                </p:cTn>
                              </p:par>
                            </p:childTnLst>
                          </p:cTn>
                        </p:par>
                        <p:par>
                          <p:cTn id="21" fill="hold">
                            <p:stCondLst>
                              <p:cond delay="5000"/>
                            </p:stCondLst>
                            <p:childTnLst>
                              <p:par>
                                <p:cTn id="22" presetID="1" presetClass="entr" presetSubtype="0" fill="hold" nodeType="afterEffect">
                                  <p:stCondLst>
                                    <p:cond delay="1000"/>
                                  </p:stCondLst>
                                  <p:childTnLst>
                                    <p:set>
                                      <p:cBhvr>
                                        <p:cTn id="23"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22"/>
                                            </p:cond>
                                          </p:stCondLst>
                                          <p:endCondLst>
                                            <p:cond evt="onStopAudio" delay="0">
                                              <p:tgtEl>
                                                <p:sldTgt/>
                                              </p:tgtEl>
                                            </p:cond>
                                          </p:endCondLst>
                                        </p:cTn>
                                        <p:tgtEl>
                                          <p:sndTgt r:embed="rId12" name="DING.WAV"/>
                                        </p:tgtEl>
                                      </p:cMediaNode>
                                    </p:audio>
                                  </p:subTnLst>
                                </p:cTn>
                              </p:par>
                            </p:childTnLst>
                          </p:cTn>
                        </p:par>
                        <p:par>
                          <p:cTn id="24" fill="hold">
                            <p:stCondLst>
                              <p:cond delay="6000"/>
                            </p:stCondLst>
                            <p:childTnLst>
                              <p:par>
                                <p:cTn id="25" presetID="1" presetClass="entr" presetSubtype="0" fill="hold" nodeType="afterEffect">
                                  <p:stCondLst>
                                    <p:cond delay="1000"/>
                                  </p:stCondLst>
                                  <p:childTnLst>
                                    <p:set>
                                      <p:cBhvr>
                                        <p:cTn id="26"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25"/>
                                            </p:cond>
                                          </p:stCondLst>
                                          <p:endCondLst>
                                            <p:cond evt="onStopAudio" delay="0">
                                              <p:tgtEl>
                                                <p:sldTgt/>
                                              </p:tgtEl>
                                            </p:cond>
                                          </p:endCondLst>
                                        </p:cTn>
                                        <p:tgtEl>
                                          <p:sndTgt r:embed="rId12" name="DING.WAV"/>
                                        </p:tgtEl>
                                      </p:cMediaNode>
                                    </p:audio>
                                  </p:subTnLst>
                                </p:cTn>
                              </p:par>
                            </p:childTnLst>
                          </p:cTn>
                        </p:par>
                        <p:par>
                          <p:cTn id="27" fill="hold">
                            <p:stCondLst>
                              <p:cond delay="7000"/>
                            </p:stCondLst>
                            <p:childTnLst>
                              <p:par>
                                <p:cTn id="28" presetID="1" presetClass="entr" presetSubtype="0" fill="hold" nodeType="afterEffect">
                                  <p:stCondLst>
                                    <p:cond delay="1000"/>
                                  </p:stCondLst>
                                  <p:childTnLst>
                                    <p:set>
                                      <p:cBhvr>
                                        <p:cTn id="2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12" name="DING.WAV"/>
                                        </p:tgtEl>
                                      </p:cMediaNode>
                                    </p:audio>
                                  </p:subTnLst>
                                </p:cTn>
                              </p:par>
                            </p:childTnLst>
                          </p:cTn>
                        </p:par>
                        <p:par>
                          <p:cTn id="30" fill="hold">
                            <p:stCondLst>
                              <p:cond delay="8000"/>
                            </p:stCondLst>
                            <p:childTnLst>
                              <p:par>
                                <p:cTn id="31" presetID="1" presetClass="entr" presetSubtype="0" fill="hold" nodeType="afterEffect">
                                  <p:stCondLst>
                                    <p:cond delay="1000"/>
                                  </p:stCondLst>
                                  <p:childTnLst>
                                    <p:set>
                                      <p:cBhvr>
                                        <p:cTn id="3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12" name="DING.WAV"/>
                                        </p:tgtEl>
                                      </p:cMediaNode>
                                    </p:audio>
                                  </p:subTnLst>
                                </p:cTn>
                              </p:par>
                            </p:childTnLst>
                          </p:cTn>
                        </p:par>
                        <p:par>
                          <p:cTn id="33" fill="hold">
                            <p:stCondLst>
                              <p:cond delay="9000"/>
                            </p:stCondLst>
                            <p:childTnLst>
                              <p:par>
                                <p:cTn id="34" presetID="1" presetClass="entr" presetSubtype="0" fill="hold" nodeType="afterEffect">
                                  <p:stCondLst>
                                    <p:cond delay="1000"/>
                                  </p:stCondLst>
                                  <p:childTnLst>
                                    <p:set>
                                      <p:cBhvr>
                                        <p:cTn id="35"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12" name="DING.WAV"/>
                                        </p:tgtEl>
                                      </p:cMediaNode>
                                    </p:audio>
                                  </p:subTnLst>
                                </p:cTn>
                              </p:par>
                            </p:childTnLst>
                          </p:cTn>
                        </p:par>
                        <p:par>
                          <p:cTn id="36" fill="hold">
                            <p:stCondLst>
                              <p:cond delay="10000"/>
                            </p:stCondLst>
                            <p:childTnLst>
                              <p:par>
                                <p:cTn id="37" presetID="1" presetClass="entr" presetSubtype="0" fill="hold" nodeType="afterEffect">
                                  <p:stCondLst>
                                    <p:cond delay="1000"/>
                                  </p:stCondLst>
                                  <p:childTnLst>
                                    <p:set>
                                      <p:cBhvr>
                                        <p:cTn id="3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2" name="DING.WAV"/>
                                        </p:tgtEl>
                                      </p:cMediaNode>
                                    </p:audio>
                                  </p:subTnLst>
                                </p:cTn>
                              </p:par>
                            </p:childTnLst>
                          </p:cTn>
                        </p:par>
                        <p:par>
                          <p:cTn id="39" fill="hold">
                            <p:stCondLst>
                              <p:cond delay="11000"/>
                            </p:stCondLst>
                            <p:childTnLst>
                              <p:par>
                                <p:cTn id="40" presetID="1" presetClass="entr" presetSubtype="0" fill="hold" nodeType="afterEffect">
                                  <p:stCondLst>
                                    <p:cond delay="1000"/>
                                  </p:stCondLst>
                                  <p:childTnLst>
                                    <p:set>
                                      <p:cBhvr>
                                        <p:cTn id="4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2" name="DING.WAV"/>
                                        </p:tgtEl>
                                      </p:cMediaNode>
                                    </p:audio>
                                  </p:subTnLst>
                                </p:cTn>
                              </p:par>
                            </p:childTnLst>
                          </p:cTn>
                        </p:par>
                        <p:par>
                          <p:cTn id="42" fill="hold">
                            <p:stCondLst>
                              <p:cond delay="12000"/>
                            </p:stCondLst>
                            <p:childTnLst>
                              <p:par>
                                <p:cTn id="43" presetID="5" presetClass="entr" presetSubtype="10" fill="hold" grpId="0" nodeType="afterEffect">
                                  <p:stCondLst>
                                    <p:cond delay="0"/>
                                  </p:stCondLst>
                                  <p:childTnLst>
                                    <p:set>
                                      <p:cBhvr>
                                        <p:cTn id="44" dur="1" fill="hold">
                                          <p:stCondLst>
                                            <p:cond delay="0"/>
                                          </p:stCondLst>
                                        </p:cTn>
                                        <p:tgtEl>
                                          <p:spTgt spid="57406"/>
                                        </p:tgtEl>
                                        <p:attrNameLst>
                                          <p:attrName>style.visibility</p:attrName>
                                        </p:attrNameLst>
                                      </p:cBhvr>
                                      <p:to>
                                        <p:strVal val="visible"/>
                                      </p:to>
                                    </p:set>
                                    <p:animEffect transition="in" filter="checkerboard(across)">
                                      <p:cBhvr>
                                        <p:cTn id="45" dur="1000"/>
                                        <p:tgtEl>
                                          <p:spTgt spid="57406"/>
                                        </p:tgtEl>
                                      </p:cBhvr>
                                    </p:animEffect>
                                  </p:childTnLst>
                                  <p:subTnLst>
                                    <p:audio>
                                      <p:cMediaNode>
                                        <p:cTn display="0" masterRel="sameClick">
                                          <p:stCondLst>
                                            <p:cond evt="begin" delay="0">
                                              <p:tn val="43"/>
                                            </p:cond>
                                          </p:stCondLst>
                                          <p:endCondLst>
                                            <p:cond evt="onStopAudio" delay="0">
                                              <p:tgtEl>
                                                <p:sldTgt/>
                                              </p:tgtEl>
                                            </p:cond>
                                          </p:endCondLst>
                                        </p:cTn>
                                        <p:tgtEl>
                                          <p:sndTgt r:embed="rId13" name="bomb.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7460"/>
                                        </p:tgtEl>
                                        <p:attrNameLst>
                                          <p:attrName>style.visibility</p:attrName>
                                        </p:attrNameLst>
                                      </p:cBhvr>
                                      <p:to>
                                        <p:strVal val="visible"/>
                                      </p:to>
                                    </p:set>
                                    <p:anim calcmode="lin" valueType="num">
                                      <p:cBhvr additive="base">
                                        <p:cTn id="50" dur="500" fill="hold"/>
                                        <p:tgtEl>
                                          <p:spTgt spid="57460"/>
                                        </p:tgtEl>
                                        <p:attrNameLst>
                                          <p:attrName>ppt_x</p:attrName>
                                        </p:attrNameLst>
                                      </p:cBhvr>
                                      <p:tavLst>
                                        <p:tav tm="0">
                                          <p:val>
                                            <p:strVal val="#ppt_x"/>
                                          </p:val>
                                        </p:tav>
                                        <p:tav tm="100000">
                                          <p:val>
                                            <p:strVal val="#ppt_x"/>
                                          </p:val>
                                        </p:tav>
                                      </p:tavLst>
                                    </p:anim>
                                    <p:anim calcmode="lin" valueType="num">
                                      <p:cBhvr additive="base">
                                        <p:cTn id="51" dur="500" fill="hold"/>
                                        <p:tgtEl>
                                          <p:spTgt spid="5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06" grpId="0" animBg="1"/>
      <p:bldP spid="57407" grpId="0" animBg="1"/>
      <p:bldP spid="57407" grpId="1" animBg="1"/>
      <p:bldP spid="574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2"/>
          <p:cNvSpPr>
            <a:spLocks noGrp="1"/>
          </p:cNvSpPr>
          <p:nvPr>
            <p:ph type="title"/>
          </p:nvPr>
        </p:nvSpPr>
        <p:spPr>
          <a:ln/>
        </p:spPr>
        <p:txBody>
          <a:bodyPr vert="horz" wrap="square" lIns="91440" tIns="45720" rIns="91440" bIns="45720" anchor="ctr" anchorCtr="0"/>
          <a:p>
            <a:pPr eaLnBrk="1" hangingPunct="1"/>
            <a:endParaRPr lang="en-US" altLang="en-US" dirty="0"/>
          </a:p>
        </p:txBody>
      </p:sp>
      <p:sp>
        <p:nvSpPr>
          <p:cNvPr id="7171" name="Rectangle 3"/>
          <p:cNvSpPr>
            <a:spLocks noGrp="1"/>
          </p:cNvSpPr>
          <p:nvPr>
            <p:ph idx="1"/>
          </p:nvPr>
        </p:nvSpPr>
        <p:spPr>
          <a:ln/>
        </p:spPr>
        <p:txBody>
          <a:bodyPr vert="horz" wrap="square" lIns="91440" tIns="45720" rIns="91440" bIns="45720" anchor="t" anchorCtr="0"/>
          <a:p>
            <a:pPr eaLnBrk="1" hangingPunct="1"/>
            <a:endParaRPr lang="en-US" altLang="en-US" dirty="0"/>
          </a:p>
        </p:txBody>
      </p:sp>
      <p:pic>
        <p:nvPicPr>
          <p:cNvPr id="7172" name="Picture 5" descr="Kết quả hình ảnh cho hinh anh ngay 20/10"/>
          <p:cNvPicPr>
            <a:picLocks noChangeAspect="1"/>
          </p:cNvPicPr>
          <p:nvPr/>
        </p:nvPicPr>
        <p:blipFill>
          <a:blip r:embed="rId1"/>
          <a:stretch>
            <a:fillRect/>
          </a:stretch>
        </p:blipFill>
        <p:spPr>
          <a:xfrm>
            <a:off x="0" y="0"/>
            <a:ext cx="9144000" cy="6858000"/>
          </a:xfrm>
          <a:prstGeom prst="rect">
            <a:avLst/>
          </a:prstGeom>
          <a:noFill/>
          <a:ln w="9525">
            <a:noFill/>
          </a:ln>
        </p:spPr>
      </p:pic>
      <p:sp>
        <p:nvSpPr>
          <p:cNvPr id="4" name="Heart 3"/>
          <p:cNvSpPr/>
          <p:nvPr/>
        </p:nvSpPr>
        <p:spPr bwMode="auto">
          <a:xfrm>
            <a:off x="4019550" y="4762500"/>
            <a:ext cx="1524000" cy="1676400"/>
          </a:xfrm>
          <a:prstGeom prst="heart">
            <a:avLst/>
          </a:prstGeom>
          <a:solidFill>
            <a:srgbClr val="FF33CC"/>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8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pic>
        <p:nvPicPr>
          <p:cNvPr id="7176" name="Picture 13" descr="HP1041"/>
          <p:cNvPicPr>
            <a:picLocks noChangeAspect="1"/>
          </p:cNvPicPr>
          <p:nvPr/>
        </p:nvPicPr>
        <p:blipFill>
          <a:blip r:embed="rId2"/>
          <a:stretch>
            <a:fillRect/>
          </a:stretch>
        </p:blipFill>
        <p:spPr>
          <a:xfrm>
            <a:off x="3829050" y="5019675"/>
            <a:ext cx="1600200" cy="1981200"/>
          </a:xfrm>
          <a:prstGeom prst="rect">
            <a:avLst/>
          </a:prstGeom>
          <a:noFill/>
          <a:ln w="9525">
            <a:noFill/>
          </a:ln>
        </p:spPr>
      </p:pic>
      <p:sp>
        <p:nvSpPr>
          <p:cNvPr id="7177" name="WordArt 16"/>
          <p:cNvSpPr>
            <a:spLocks noTextEdit="1"/>
          </p:cNvSpPr>
          <p:nvPr/>
        </p:nvSpPr>
        <p:spPr>
          <a:xfrm>
            <a:off x="3581400" y="0"/>
            <a:ext cx="2438400" cy="1066800"/>
          </a:xfrm>
          <a:prstGeom prst="rect">
            <a:avLst/>
          </a:prstGeom>
        </p:spPr>
        <p:txBody>
          <a:bodyPr wrap="none" fromWordArt="1">
            <a:prstTxWarp prst="textPlain">
              <a:avLst>
                <a:gd name="adj" fmla="val 50000"/>
              </a:avLst>
            </a:prstTxWarp>
            <a:normAutofit fontScale="50000"/>
          </a:bodyPr>
          <a:p>
            <a:pPr algn="ctr"/>
            <a:r>
              <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CÔNG ĐOÀN</a:t>
            </a:r>
            <a:endPar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a:r>
              <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TRƯỜNG THCS ..................</a:t>
            </a:r>
            <a:endPar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a:r>
              <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 </a:t>
            </a:r>
            <a:endPar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ransition>
    <p:comb/>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6562" name="Picture 2" descr="http://www.cannao.com/images/true.gif"/>
          <p:cNvPicPr>
            <a:picLocks noChangeAspect="1"/>
          </p:cNvPicPr>
          <p:nvPr/>
        </p:nvPicPr>
        <p:blipFill>
          <a:blip r:embed="rId1" r:link="rId2"/>
          <a:stretch>
            <a:fillRect/>
          </a:stretch>
        </p:blipFill>
        <p:spPr>
          <a:xfrm>
            <a:off x="0" y="1938338"/>
            <a:ext cx="152400" cy="152400"/>
          </a:xfrm>
          <a:prstGeom prst="rect">
            <a:avLst/>
          </a:prstGeom>
          <a:noFill/>
          <a:ln w="9525">
            <a:noFill/>
          </a:ln>
        </p:spPr>
      </p:pic>
      <p:pic>
        <p:nvPicPr>
          <p:cNvPr id="66563" name="Picture 3" descr="http://www.cannao.com/images/bg_percent_false.gif"/>
          <p:cNvPicPr>
            <a:picLocks noChangeAspect="1"/>
          </p:cNvPicPr>
          <p:nvPr/>
        </p:nvPicPr>
        <p:blipFill>
          <a:blip r:embed="rId3" r:link="rId4"/>
          <a:stretch>
            <a:fillRect/>
          </a:stretch>
        </p:blipFill>
        <p:spPr>
          <a:xfrm>
            <a:off x="0" y="1938338"/>
            <a:ext cx="66675" cy="152400"/>
          </a:xfrm>
          <a:prstGeom prst="rect">
            <a:avLst/>
          </a:prstGeom>
          <a:noFill/>
          <a:ln w="9525">
            <a:noFill/>
          </a:ln>
        </p:spPr>
      </p:pic>
      <p:pic>
        <p:nvPicPr>
          <p:cNvPr id="66564" name="Picture 4" descr="http://www.cannao.com/images/bg_percent_false.gif"/>
          <p:cNvPicPr>
            <a:picLocks noChangeAspect="1"/>
          </p:cNvPicPr>
          <p:nvPr/>
        </p:nvPicPr>
        <p:blipFill>
          <a:blip r:embed="rId3" r:link="rId4"/>
          <a:stretch>
            <a:fillRect/>
          </a:stretch>
        </p:blipFill>
        <p:spPr>
          <a:xfrm>
            <a:off x="0" y="1938338"/>
            <a:ext cx="38100" cy="152400"/>
          </a:xfrm>
          <a:prstGeom prst="rect">
            <a:avLst/>
          </a:prstGeom>
          <a:noFill/>
          <a:ln w="9525">
            <a:noFill/>
          </a:ln>
        </p:spPr>
      </p:pic>
      <p:pic>
        <p:nvPicPr>
          <p:cNvPr id="66565" name="Picture 5" descr="http://www.cannao.com/images/bg_percent_true.gif"/>
          <p:cNvPicPr>
            <a:picLocks noChangeAspect="1"/>
          </p:cNvPicPr>
          <p:nvPr/>
        </p:nvPicPr>
        <p:blipFill>
          <a:blip r:embed="rId5" r:link="rId6"/>
          <a:stretch>
            <a:fillRect/>
          </a:stretch>
        </p:blipFill>
        <p:spPr>
          <a:xfrm>
            <a:off x="0" y="1938338"/>
            <a:ext cx="628650" cy="152400"/>
          </a:xfrm>
          <a:prstGeom prst="rect">
            <a:avLst/>
          </a:prstGeom>
          <a:noFill/>
          <a:ln w="9525">
            <a:noFill/>
          </a:ln>
        </p:spPr>
      </p:pic>
      <p:pic>
        <p:nvPicPr>
          <p:cNvPr id="66566" name="Picture 6" descr="http://www.cannao.com/images/bg_percent_false.gif"/>
          <p:cNvPicPr>
            <a:picLocks noChangeAspect="1"/>
          </p:cNvPicPr>
          <p:nvPr/>
        </p:nvPicPr>
        <p:blipFill>
          <a:blip r:embed="rId3" r:link="rId4"/>
          <a:stretch>
            <a:fillRect/>
          </a:stretch>
        </p:blipFill>
        <p:spPr>
          <a:xfrm>
            <a:off x="0" y="1938338"/>
            <a:ext cx="228600" cy="152400"/>
          </a:xfrm>
          <a:prstGeom prst="rect">
            <a:avLst/>
          </a:prstGeom>
          <a:noFill/>
          <a:ln w="9525">
            <a:noFill/>
          </a:ln>
        </p:spPr>
      </p:pic>
      <p:sp>
        <p:nvSpPr>
          <p:cNvPr id="66567" name="Rectangle 7"/>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6568" name="Rectangle 8"/>
          <p:cNvSpPr/>
          <p:nvPr/>
        </p:nvSpPr>
        <p:spPr>
          <a:xfrm>
            <a:off x="0" y="2455863"/>
            <a:ext cx="247650" cy="64135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en-US" altLang="en-US" sz="1700" dirty="0"/>
          </a:p>
          <a:p>
            <a:pPr marL="0" lvl="0" indent="0" algn="ctr" eaLnBrk="1" hangingPunct="1">
              <a:spcBef>
                <a:spcPct val="0"/>
              </a:spcBef>
              <a:buFont typeface="Symbol" panose="05050102010706020507" pitchFamily="18" charset="2"/>
              <a:buChar char=""/>
            </a:pPr>
            <a:r>
              <a:rPr lang="en-US" altLang="en-US" sz="1700" dirty="0"/>
              <a:t> </a:t>
            </a:r>
            <a:endParaRPr lang="en-US" altLang="en-US" sz="1700" dirty="0"/>
          </a:p>
        </p:txBody>
      </p:sp>
      <p:sp>
        <p:nvSpPr>
          <p:cNvPr id="66569" name="Rectangle 9"/>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6570" name="Rectangle 10"/>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6571" name="Rectangle 11"/>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6572" name="Rectangle 12"/>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pic>
        <p:nvPicPr>
          <p:cNvPr id="66573" name="Picture 13" descr="blumen-pflanzen111"/>
          <p:cNvPicPr>
            <a:picLocks noChangeAspect="1"/>
          </p:cNvPicPr>
          <p:nvPr/>
        </p:nvPicPr>
        <p:blipFill>
          <a:blip r:embed="rId7"/>
          <a:stretch>
            <a:fillRect/>
          </a:stretch>
        </p:blipFill>
        <p:spPr>
          <a:xfrm flipV="1">
            <a:off x="6553200" y="5794375"/>
            <a:ext cx="2590800" cy="1063625"/>
          </a:xfrm>
          <a:prstGeom prst="rect">
            <a:avLst/>
          </a:prstGeom>
          <a:noFill/>
          <a:ln w="9525">
            <a:noFill/>
          </a:ln>
        </p:spPr>
      </p:pic>
      <p:grpSp>
        <p:nvGrpSpPr>
          <p:cNvPr id="2" name="Group 17"/>
          <p:cNvGrpSpPr/>
          <p:nvPr/>
        </p:nvGrpSpPr>
        <p:grpSpPr>
          <a:xfrm>
            <a:off x="6781800" y="304800"/>
            <a:ext cx="1774825" cy="1371600"/>
            <a:chOff x="4450" y="0"/>
            <a:chExt cx="1118" cy="1104"/>
          </a:xfrm>
        </p:grpSpPr>
        <p:pic>
          <p:nvPicPr>
            <p:cNvPr id="66609" name="Picture 18"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6610" name="AutoShape 19"/>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01s </a:t>
              </a:r>
              <a:endParaRPr lang="en-US" altLang="en-US" sz="6600" b="1" dirty="0">
                <a:solidFill>
                  <a:srgbClr val="FF3300"/>
                </a:solidFill>
                <a:latin typeface="Times New Roman" panose="02020603050405020304" pitchFamily="18" charset="0"/>
              </a:endParaRPr>
            </a:p>
          </p:txBody>
        </p:sp>
      </p:grpSp>
      <p:grpSp>
        <p:nvGrpSpPr>
          <p:cNvPr id="3" name="Group 20"/>
          <p:cNvGrpSpPr/>
          <p:nvPr/>
        </p:nvGrpSpPr>
        <p:grpSpPr>
          <a:xfrm>
            <a:off x="6759575" y="304800"/>
            <a:ext cx="1774825" cy="1371600"/>
            <a:chOff x="4450" y="0"/>
            <a:chExt cx="1118" cy="1104"/>
          </a:xfrm>
        </p:grpSpPr>
        <p:pic>
          <p:nvPicPr>
            <p:cNvPr id="66607" name="Picture 21"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6608" name="AutoShape 22"/>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02s </a:t>
              </a:r>
              <a:endParaRPr lang="en-US" altLang="en-US" sz="6600" b="1" dirty="0">
                <a:solidFill>
                  <a:srgbClr val="FF3300"/>
                </a:solidFill>
                <a:latin typeface="Times New Roman" panose="02020603050405020304" pitchFamily="18" charset="0"/>
              </a:endParaRPr>
            </a:p>
          </p:txBody>
        </p:sp>
      </p:grpSp>
      <p:grpSp>
        <p:nvGrpSpPr>
          <p:cNvPr id="4" name="Group 23"/>
          <p:cNvGrpSpPr/>
          <p:nvPr/>
        </p:nvGrpSpPr>
        <p:grpSpPr>
          <a:xfrm>
            <a:off x="6781800" y="304800"/>
            <a:ext cx="1774825" cy="1371600"/>
            <a:chOff x="4450" y="0"/>
            <a:chExt cx="1118" cy="1104"/>
          </a:xfrm>
        </p:grpSpPr>
        <p:pic>
          <p:nvPicPr>
            <p:cNvPr id="66605" name="Picture 24"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6606" name="AutoShape 25"/>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03s </a:t>
              </a:r>
              <a:endParaRPr lang="en-US" altLang="en-US" sz="6600" b="1" dirty="0">
                <a:solidFill>
                  <a:srgbClr val="FF3300"/>
                </a:solidFill>
                <a:latin typeface="Times New Roman" panose="02020603050405020304" pitchFamily="18" charset="0"/>
              </a:endParaRPr>
            </a:p>
          </p:txBody>
        </p:sp>
      </p:grpSp>
      <p:grpSp>
        <p:nvGrpSpPr>
          <p:cNvPr id="5" name="Group 26"/>
          <p:cNvGrpSpPr/>
          <p:nvPr/>
        </p:nvGrpSpPr>
        <p:grpSpPr>
          <a:xfrm>
            <a:off x="6781800" y="304800"/>
            <a:ext cx="1774825" cy="1371600"/>
            <a:chOff x="4450" y="0"/>
            <a:chExt cx="1118" cy="1104"/>
          </a:xfrm>
        </p:grpSpPr>
        <p:pic>
          <p:nvPicPr>
            <p:cNvPr id="66603" name="Picture 27"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6604" name="AutoShape 28"/>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04s </a:t>
              </a:r>
              <a:endParaRPr lang="en-US" altLang="en-US" sz="6600" b="1" dirty="0">
                <a:solidFill>
                  <a:srgbClr val="FF3300"/>
                </a:solidFill>
                <a:latin typeface="Times New Roman" panose="02020603050405020304" pitchFamily="18" charset="0"/>
              </a:endParaRPr>
            </a:p>
          </p:txBody>
        </p:sp>
      </p:grpSp>
      <p:grpSp>
        <p:nvGrpSpPr>
          <p:cNvPr id="6" name="Group 29"/>
          <p:cNvGrpSpPr/>
          <p:nvPr/>
        </p:nvGrpSpPr>
        <p:grpSpPr>
          <a:xfrm>
            <a:off x="6759575" y="304800"/>
            <a:ext cx="1774825" cy="1371600"/>
            <a:chOff x="4450" y="0"/>
            <a:chExt cx="1118" cy="1104"/>
          </a:xfrm>
        </p:grpSpPr>
        <p:pic>
          <p:nvPicPr>
            <p:cNvPr id="66601" name="Picture 30"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6602" name="AutoShape 31"/>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05s </a:t>
              </a:r>
              <a:endParaRPr lang="en-US" altLang="en-US" sz="6600" b="1" dirty="0">
                <a:solidFill>
                  <a:srgbClr val="FF3300"/>
                </a:solidFill>
                <a:latin typeface="Times New Roman" panose="02020603050405020304" pitchFamily="18" charset="0"/>
              </a:endParaRPr>
            </a:p>
          </p:txBody>
        </p:sp>
      </p:grpSp>
      <p:grpSp>
        <p:nvGrpSpPr>
          <p:cNvPr id="7" name="Group 32"/>
          <p:cNvGrpSpPr/>
          <p:nvPr/>
        </p:nvGrpSpPr>
        <p:grpSpPr>
          <a:xfrm>
            <a:off x="6781800" y="304800"/>
            <a:ext cx="1774825" cy="1371600"/>
            <a:chOff x="4450" y="0"/>
            <a:chExt cx="1118" cy="1104"/>
          </a:xfrm>
        </p:grpSpPr>
        <p:pic>
          <p:nvPicPr>
            <p:cNvPr id="66599" name="Picture 33"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6600" name="AutoShape 34"/>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06s </a:t>
              </a:r>
              <a:endParaRPr lang="en-US" altLang="en-US" sz="6600" b="1" dirty="0">
                <a:solidFill>
                  <a:srgbClr val="FF3300"/>
                </a:solidFill>
                <a:latin typeface="Times New Roman" panose="02020603050405020304" pitchFamily="18" charset="0"/>
              </a:endParaRPr>
            </a:p>
          </p:txBody>
        </p:sp>
      </p:grpSp>
      <p:grpSp>
        <p:nvGrpSpPr>
          <p:cNvPr id="8" name="Group 35"/>
          <p:cNvGrpSpPr/>
          <p:nvPr/>
        </p:nvGrpSpPr>
        <p:grpSpPr>
          <a:xfrm>
            <a:off x="6781800" y="304800"/>
            <a:ext cx="1774825" cy="1371600"/>
            <a:chOff x="4450" y="0"/>
            <a:chExt cx="1118" cy="1104"/>
          </a:xfrm>
        </p:grpSpPr>
        <p:pic>
          <p:nvPicPr>
            <p:cNvPr id="66597" name="Picture 36"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6598" name="AutoShape 37"/>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07s </a:t>
              </a:r>
              <a:endParaRPr lang="en-US" altLang="en-US" sz="6600" b="1" dirty="0">
                <a:solidFill>
                  <a:srgbClr val="FF3300"/>
                </a:solidFill>
                <a:latin typeface="Times New Roman" panose="02020603050405020304" pitchFamily="18" charset="0"/>
              </a:endParaRPr>
            </a:p>
          </p:txBody>
        </p:sp>
      </p:grpSp>
      <p:grpSp>
        <p:nvGrpSpPr>
          <p:cNvPr id="9" name="Group 38"/>
          <p:cNvGrpSpPr/>
          <p:nvPr/>
        </p:nvGrpSpPr>
        <p:grpSpPr>
          <a:xfrm>
            <a:off x="6781800" y="304800"/>
            <a:ext cx="1774825" cy="1371600"/>
            <a:chOff x="4450" y="0"/>
            <a:chExt cx="1118" cy="1104"/>
          </a:xfrm>
        </p:grpSpPr>
        <p:pic>
          <p:nvPicPr>
            <p:cNvPr id="66595" name="Picture 39"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6596" name="AutoShape 40"/>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08s </a:t>
              </a:r>
              <a:endParaRPr lang="en-US" altLang="en-US" sz="6600" b="1" dirty="0">
                <a:solidFill>
                  <a:srgbClr val="FF3300"/>
                </a:solidFill>
                <a:latin typeface="Times New Roman" panose="02020603050405020304" pitchFamily="18" charset="0"/>
              </a:endParaRPr>
            </a:p>
          </p:txBody>
        </p:sp>
      </p:grpSp>
      <p:grpSp>
        <p:nvGrpSpPr>
          <p:cNvPr id="10" name="Group 41"/>
          <p:cNvGrpSpPr/>
          <p:nvPr/>
        </p:nvGrpSpPr>
        <p:grpSpPr>
          <a:xfrm>
            <a:off x="6743700" y="292100"/>
            <a:ext cx="1774825" cy="1371600"/>
            <a:chOff x="4450" y="0"/>
            <a:chExt cx="1118" cy="1104"/>
          </a:xfrm>
        </p:grpSpPr>
        <p:pic>
          <p:nvPicPr>
            <p:cNvPr id="66593" name="Picture 42"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6594" name="AutoShape 43"/>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09s </a:t>
              </a:r>
              <a:endParaRPr lang="en-US" altLang="en-US" sz="6600" b="1" dirty="0">
                <a:solidFill>
                  <a:srgbClr val="FF3300"/>
                </a:solidFill>
                <a:latin typeface="Times New Roman" panose="02020603050405020304" pitchFamily="18" charset="0"/>
              </a:endParaRPr>
            </a:p>
          </p:txBody>
        </p:sp>
      </p:grpSp>
      <p:grpSp>
        <p:nvGrpSpPr>
          <p:cNvPr id="11" name="Group 44"/>
          <p:cNvGrpSpPr/>
          <p:nvPr/>
        </p:nvGrpSpPr>
        <p:grpSpPr>
          <a:xfrm>
            <a:off x="6781800" y="304800"/>
            <a:ext cx="1774825" cy="1371600"/>
            <a:chOff x="4450" y="0"/>
            <a:chExt cx="1118" cy="1104"/>
          </a:xfrm>
        </p:grpSpPr>
        <p:pic>
          <p:nvPicPr>
            <p:cNvPr id="66591" name="Picture 45"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6592" name="AutoShape 46"/>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10s </a:t>
              </a:r>
              <a:endParaRPr lang="en-US" altLang="en-US" sz="6600" b="1" dirty="0">
                <a:solidFill>
                  <a:srgbClr val="FF3300"/>
                </a:solidFill>
                <a:latin typeface="Times New Roman" panose="02020603050405020304" pitchFamily="18" charset="0"/>
              </a:endParaRPr>
            </a:p>
          </p:txBody>
        </p:sp>
      </p:grpSp>
      <p:sp>
        <p:nvSpPr>
          <p:cNvPr id="66584" name="Oval 65"/>
          <p:cNvSpPr/>
          <p:nvPr/>
        </p:nvSpPr>
        <p:spPr>
          <a:xfrm>
            <a:off x="381000" y="457200"/>
            <a:ext cx="1257300" cy="533400"/>
          </a:xfrm>
          <a:prstGeom prst="ellipse">
            <a:avLst/>
          </a:prstGeom>
          <a:solidFill>
            <a:srgbClr val="FFFF99"/>
          </a:solidFill>
          <a:ln w="9525" cap="flat" cmpd="sng">
            <a:solidFill>
              <a:srgbClr val="FF6600"/>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1700" dirty="0">
                <a:latin typeface=".VnTimeH" pitchFamily="34" charset="0"/>
              </a:rPr>
              <a:t>Câu 7</a:t>
            </a:r>
            <a:endParaRPr lang="en-US" altLang="en-US" sz="1700" dirty="0">
              <a:latin typeface="Tahoma" panose="020B0604030504040204" pitchFamily="34" charset="0"/>
            </a:endParaRPr>
          </a:p>
        </p:txBody>
      </p:sp>
      <p:sp>
        <p:nvSpPr>
          <p:cNvPr id="54341" name="Rectangle 69"/>
          <p:cNvSpPr/>
          <p:nvPr/>
        </p:nvSpPr>
        <p:spPr>
          <a:xfrm>
            <a:off x="317500" y="5715000"/>
            <a:ext cx="7772400" cy="914400"/>
          </a:xfrm>
          <a:prstGeom prst="rect">
            <a:avLst/>
          </a:prstGeom>
          <a:noFill/>
          <a:ln w="9525">
            <a:noFill/>
          </a:ln>
        </p:spPr>
        <p:txBody>
          <a:bodyPr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solidFill>
                  <a:srgbClr val="D30803"/>
                </a:solidFill>
                <a:latin typeface=".VnTime" pitchFamily="34" charset="0"/>
              </a:rPr>
              <a:t>Bút sa gà chết</a:t>
            </a:r>
            <a:endParaRPr lang="en-US" altLang="en-US" sz="4400" b="1" dirty="0">
              <a:solidFill>
                <a:srgbClr val="D30803"/>
              </a:solidFill>
              <a:latin typeface=".VnTime" pitchFamily="34" charset="0"/>
            </a:endParaRPr>
          </a:p>
        </p:txBody>
      </p:sp>
      <p:pic>
        <p:nvPicPr>
          <p:cNvPr id="66586" name="Picture 70" descr="But sa ga chet"/>
          <p:cNvPicPr>
            <a:picLocks noChangeAspect="1"/>
          </p:cNvPicPr>
          <p:nvPr/>
        </p:nvPicPr>
        <p:blipFill>
          <a:blip r:embed="rId9"/>
          <a:stretch>
            <a:fillRect/>
          </a:stretch>
        </p:blipFill>
        <p:spPr>
          <a:xfrm>
            <a:off x="762000" y="1219200"/>
            <a:ext cx="6477000" cy="4532313"/>
          </a:xfrm>
          <a:prstGeom prst="rect">
            <a:avLst/>
          </a:prstGeom>
          <a:noFill/>
          <a:ln w="9525">
            <a:noFill/>
          </a:ln>
        </p:spPr>
      </p:pic>
      <p:sp>
        <p:nvSpPr>
          <p:cNvPr id="66587" name="Text Box 71"/>
          <p:cNvSpPr txBox="1"/>
          <p:nvPr/>
        </p:nvSpPr>
        <p:spPr>
          <a:xfrm>
            <a:off x="1828800" y="457200"/>
            <a:ext cx="4724400" cy="701675"/>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en-US" sz="4000" b="1" dirty="0">
                <a:latin typeface="Times New Roman" panose="02020603050405020304" pitchFamily="18" charset="0"/>
              </a:rPr>
              <a:t>Đuổi hình bắt chữ</a:t>
            </a:r>
            <a:endParaRPr lang="en-US" altLang="en-US" sz="4000" b="1" dirty="0">
              <a:latin typeface="Times New Roman" panose="02020603050405020304" pitchFamily="18" charset="0"/>
            </a:endParaRPr>
          </a:p>
        </p:txBody>
      </p:sp>
      <p:sp>
        <p:nvSpPr>
          <p:cNvPr id="54344" name="AutoShape 72"/>
          <p:cNvSpPr>
            <a:spLocks noChangeArrowheads="1"/>
          </p:cNvSpPr>
          <p:nvPr/>
        </p:nvSpPr>
        <p:spPr bwMode="auto">
          <a:xfrm>
            <a:off x="7391400" y="2362200"/>
            <a:ext cx="1524000" cy="2133600"/>
          </a:xfrm>
          <a:prstGeom prst="cloudCallout">
            <a:avLst>
              <a:gd name="adj1" fmla="val 68440"/>
              <a:gd name="adj2" fmla="val 53944"/>
            </a:avLst>
          </a:prstGeom>
          <a:solidFill>
            <a:srgbClr val="FFFF99"/>
          </a:solidFill>
          <a:ln w="9525">
            <a:noFill/>
            <a:round/>
          </a:ln>
          <a:effectLst/>
        </p:spPr>
        <p:txBody>
          <a:bodyPr anchor="ct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800" b="1" dirty="0">
                <a:solidFill>
                  <a:srgbClr val="0000CC"/>
                </a:solidFill>
                <a:effectLst>
                  <a:outerShdw blurRad="38100" dist="38100" dir="2700000">
                    <a:srgbClr val="C0C0C0"/>
                  </a:outerShdw>
                </a:effectLst>
                <a:latin typeface=".VnTime" pitchFamily="34" charset="0"/>
              </a:rPr>
              <a:t>Đã hết 10 giây</a:t>
            </a:r>
            <a:endParaRPr lang="en-US" altLang="en-US" sz="2800" b="1" dirty="0">
              <a:solidFill>
                <a:srgbClr val="0000CC"/>
              </a:solidFill>
              <a:effectLst>
                <a:outerShdw blurRad="38100" dist="38100" dir="2700000">
                  <a:srgbClr val="C0C0C0"/>
                </a:outerShdw>
              </a:effectLst>
              <a:latin typeface=".VnTime" pitchFamily="34" charset="0"/>
            </a:endParaRPr>
          </a:p>
        </p:txBody>
      </p:sp>
      <p:sp>
        <p:nvSpPr>
          <p:cNvPr id="54345" name="AutoShape 73"/>
          <p:cNvSpPr>
            <a:spLocks noChangeArrowheads="1"/>
          </p:cNvSpPr>
          <p:nvPr/>
        </p:nvSpPr>
        <p:spPr bwMode="auto">
          <a:xfrm>
            <a:off x="7315200" y="2438400"/>
            <a:ext cx="1524000" cy="1828800"/>
          </a:xfrm>
          <a:prstGeom prst="cloudCallout">
            <a:avLst>
              <a:gd name="adj1" fmla="val 174065"/>
              <a:gd name="adj2" fmla="val 105384"/>
            </a:avLst>
          </a:prstGeom>
          <a:solidFill>
            <a:srgbClr val="FFFF99"/>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smtClean="0">
                <a:ln>
                  <a:noFill/>
                </a:ln>
                <a:solidFill>
                  <a:srgbClr val="0000CC"/>
                </a:solidFill>
                <a:effectLst>
                  <a:outerShdw blurRad="38100" dist="38100" dir="2700000" algn="tl">
                    <a:srgbClr val="000000"/>
                  </a:outerShdw>
                </a:effectLst>
                <a:uLnTx/>
                <a:uFillTx/>
                <a:latin typeface=".VnTime" pitchFamily="34" charset="0"/>
                <a:ea typeface="+mn-ea"/>
                <a:cs typeface="+mn-cs"/>
              </a:rPr>
              <a:t>10 giây bắt đầu</a:t>
            </a:r>
            <a:endParaRPr kumimoji="0" lang="en-US" altLang="en-US" sz="2800" b="1" i="0" u="none" strike="noStrike" kern="1200" cap="none" spc="0" normalizeH="0" baseline="0" noProof="0" smtClean="0">
              <a:ln>
                <a:noFill/>
              </a:ln>
              <a:solidFill>
                <a:srgbClr val="0000CC"/>
              </a:solidFill>
              <a:effectLst>
                <a:outerShdw blurRad="38100" dist="38100" dir="2700000" algn="tl">
                  <a:srgbClr val="000000"/>
                </a:outerShdw>
              </a:effectLst>
              <a:uLnTx/>
              <a:uFillTx/>
              <a:latin typeface=".VnTime" pitchFamily="34" charset="0"/>
              <a:ea typeface="+mn-ea"/>
              <a:cs typeface="+mn-cs"/>
            </a:endParaRPr>
          </a:p>
        </p:txBody>
      </p:sp>
      <p:pic>
        <p:nvPicPr>
          <p:cNvPr id="66590" name="Picture 15" descr="ROSEWET"/>
          <p:cNvPicPr>
            <a:picLocks noChangeAspect="1"/>
          </p:cNvPicPr>
          <p:nvPr/>
        </p:nvPicPr>
        <p:blipFill>
          <a:blip r:embed="rId10"/>
          <a:stretch>
            <a:fillRect/>
          </a:stretch>
        </p:blipFill>
        <p:spPr>
          <a:xfrm>
            <a:off x="0" y="5410200"/>
            <a:ext cx="1349375" cy="1447800"/>
          </a:xfrm>
          <a:prstGeom prst="rect">
            <a:avLst/>
          </a:prstGeom>
          <a:noFill/>
          <a:ln w="9525">
            <a:noFill/>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4345"/>
                                        </p:tgtEl>
                                        <p:attrNameLst>
                                          <p:attrName>style.visibility</p:attrName>
                                        </p:attrNameLst>
                                      </p:cBhvr>
                                      <p:to>
                                        <p:strVal val="visible"/>
                                      </p:to>
                                    </p:set>
                                    <p:animEffect transition="in" filter="checkerboard(across)">
                                      <p:cBhvr>
                                        <p:cTn id="7" dur="1000"/>
                                        <p:tgtEl>
                                          <p:spTgt spid="54345"/>
                                        </p:tgtEl>
                                      </p:cBhvr>
                                    </p:animEffect>
                                  </p:childTnLst>
                                  <p:subTnLst>
                                    <p:audio>
                                      <p:cMediaNode>
                                        <p:cTn display="0" masterRel="sameClick">
                                          <p:stCondLst>
                                            <p:cond evt="begin" delay="0">
                                              <p:tn val="5"/>
                                            </p:cond>
                                          </p:stCondLst>
                                          <p:endCondLst>
                                            <p:cond evt="onStopAudio" delay="0">
                                              <p:tgtEl>
                                                <p:sldTgt/>
                                              </p:tgtEl>
                                            </p:cond>
                                          </p:endCondLst>
                                        </p:cTn>
                                        <p:tgtEl>
                                          <p:sndTgt r:embed="rId11" name="push.wav"/>
                                        </p:tgtEl>
                                      </p:cMediaNode>
                                    </p:audio>
                                  </p:subTnLst>
                                </p:cTn>
                              </p:par>
                            </p:childTnLst>
                          </p:cTn>
                        </p:par>
                        <p:par>
                          <p:cTn id="8" fill="hold">
                            <p:stCondLst>
                              <p:cond delay="1000"/>
                            </p:stCondLst>
                            <p:childTnLst>
                              <p:par>
                                <p:cTn id="9" presetID="5" presetClass="exit" presetSubtype="10" fill="hold" grpId="1" nodeType="afterEffect">
                                  <p:stCondLst>
                                    <p:cond delay="500"/>
                                  </p:stCondLst>
                                  <p:childTnLst>
                                    <p:animEffect transition="out" filter="checkerboard(across)">
                                      <p:cBhvr>
                                        <p:cTn id="10" dur="500"/>
                                        <p:tgtEl>
                                          <p:spTgt spid="54345"/>
                                        </p:tgtEl>
                                      </p:cBhvr>
                                    </p:animEffect>
                                    <p:set>
                                      <p:cBhvr>
                                        <p:cTn id="11" dur="1" fill="hold">
                                          <p:stCondLst>
                                            <p:cond delay="499"/>
                                          </p:stCondLst>
                                        </p:cTn>
                                        <p:tgtEl>
                                          <p:spTgt spid="5434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11" name="push.wav"/>
                                        </p:tgtEl>
                                      </p:cMediaNode>
                                    </p:audio>
                                  </p:subTnLst>
                                </p:cTn>
                              </p:par>
                            </p:childTnLst>
                          </p:cTn>
                        </p:par>
                        <p:par>
                          <p:cTn id="12" fill="hold">
                            <p:stCondLst>
                              <p:cond delay="2000"/>
                            </p:stCondLst>
                            <p:childTnLst>
                              <p:par>
                                <p:cTn id="13" presetID="1"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childTnLst>
                                  <p:subTnLst>
                                    <p:audio>
                                      <p:cMediaNode vol="100000">
                                        <p:cTn display="0" masterRel="sameClick">
                                          <p:stCondLst>
                                            <p:cond evt="begin" delay="0">
                                              <p:tn val="13"/>
                                            </p:cond>
                                          </p:stCondLst>
                                          <p:endCondLst>
                                            <p:cond evt="onStopAudio" delay="0">
                                              <p:tgtEl>
                                                <p:sldTgt/>
                                              </p:tgtEl>
                                            </p:cond>
                                          </p:endCondLst>
                                        </p:cTn>
                                        <p:tgtEl>
                                          <p:sndTgt r:embed="rId12" name="DING.WAV"/>
                                        </p:tgtEl>
                                      </p:cMediaNode>
                                    </p:audio>
                                  </p:subTnLst>
                                </p:cTn>
                              </p:par>
                            </p:childTnLst>
                          </p:cTn>
                        </p:par>
                        <p:par>
                          <p:cTn id="15" fill="hold">
                            <p:stCondLst>
                              <p:cond delay="3000"/>
                            </p:stCondLst>
                            <p:childTnLst>
                              <p:par>
                                <p:cTn id="16" presetID="1" presetClass="entr" presetSubtype="0" fill="hold" nodeType="afterEffect">
                                  <p:stCondLst>
                                    <p:cond delay="1000"/>
                                  </p:stCondLst>
                                  <p:childTnLst>
                                    <p:set>
                                      <p:cBhvr>
                                        <p:cTn id="17"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16"/>
                                            </p:cond>
                                          </p:stCondLst>
                                          <p:endCondLst>
                                            <p:cond evt="onStopAudio" delay="0">
                                              <p:tgtEl>
                                                <p:sldTgt/>
                                              </p:tgtEl>
                                            </p:cond>
                                          </p:endCondLst>
                                        </p:cTn>
                                        <p:tgtEl>
                                          <p:sndTgt r:embed="rId12" name="DING.WAV"/>
                                        </p:tgtEl>
                                      </p:cMediaNode>
                                    </p:audio>
                                  </p:subTnLst>
                                </p:cTn>
                              </p:par>
                            </p:childTnLst>
                          </p:cTn>
                        </p:par>
                        <p:par>
                          <p:cTn id="18" fill="hold">
                            <p:stCondLst>
                              <p:cond delay="4000"/>
                            </p:stCondLst>
                            <p:childTnLst>
                              <p:par>
                                <p:cTn id="19" presetID="1" presetClass="entr" presetSubtype="0" fill="hold" nodeType="afterEffect">
                                  <p:stCondLst>
                                    <p:cond delay="1000"/>
                                  </p:stCondLst>
                                  <p:childTnLst>
                                    <p:set>
                                      <p:cBhvr>
                                        <p:cTn id="20"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19"/>
                                            </p:cond>
                                          </p:stCondLst>
                                          <p:endCondLst>
                                            <p:cond evt="onStopAudio" delay="0">
                                              <p:tgtEl>
                                                <p:sldTgt/>
                                              </p:tgtEl>
                                            </p:cond>
                                          </p:endCondLst>
                                        </p:cTn>
                                        <p:tgtEl>
                                          <p:sndTgt r:embed="rId12" name="DING.WAV"/>
                                        </p:tgtEl>
                                      </p:cMediaNode>
                                    </p:audio>
                                  </p:subTnLst>
                                </p:cTn>
                              </p:par>
                            </p:childTnLst>
                          </p:cTn>
                        </p:par>
                        <p:par>
                          <p:cTn id="21" fill="hold">
                            <p:stCondLst>
                              <p:cond delay="5000"/>
                            </p:stCondLst>
                            <p:childTnLst>
                              <p:par>
                                <p:cTn id="22" presetID="1" presetClass="entr" presetSubtype="0" fill="hold" nodeType="afterEffect">
                                  <p:stCondLst>
                                    <p:cond delay="1000"/>
                                  </p:stCondLst>
                                  <p:childTnLst>
                                    <p:set>
                                      <p:cBhvr>
                                        <p:cTn id="23"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22"/>
                                            </p:cond>
                                          </p:stCondLst>
                                          <p:endCondLst>
                                            <p:cond evt="onStopAudio" delay="0">
                                              <p:tgtEl>
                                                <p:sldTgt/>
                                              </p:tgtEl>
                                            </p:cond>
                                          </p:endCondLst>
                                        </p:cTn>
                                        <p:tgtEl>
                                          <p:sndTgt r:embed="rId12" name="DING.WAV"/>
                                        </p:tgtEl>
                                      </p:cMediaNode>
                                    </p:audio>
                                  </p:subTnLst>
                                </p:cTn>
                              </p:par>
                            </p:childTnLst>
                          </p:cTn>
                        </p:par>
                        <p:par>
                          <p:cTn id="24" fill="hold">
                            <p:stCondLst>
                              <p:cond delay="6000"/>
                            </p:stCondLst>
                            <p:childTnLst>
                              <p:par>
                                <p:cTn id="25" presetID="1" presetClass="entr" presetSubtype="0" fill="hold" nodeType="afterEffect">
                                  <p:stCondLst>
                                    <p:cond delay="1000"/>
                                  </p:stCondLst>
                                  <p:childTnLst>
                                    <p:set>
                                      <p:cBhvr>
                                        <p:cTn id="26"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25"/>
                                            </p:cond>
                                          </p:stCondLst>
                                          <p:endCondLst>
                                            <p:cond evt="onStopAudio" delay="0">
                                              <p:tgtEl>
                                                <p:sldTgt/>
                                              </p:tgtEl>
                                            </p:cond>
                                          </p:endCondLst>
                                        </p:cTn>
                                        <p:tgtEl>
                                          <p:sndTgt r:embed="rId12" name="DING.WAV"/>
                                        </p:tgtEl>
                                      </p:cMediaNode>
                                    </p:audio>
                                  </p:subTnLst>
                                </p:cTn>
                              </p:par>
                            </p:childTnLst>
                          </p:cTn>
                        </p:par>
                        <p:par>
                          <p:cTn id="27" fill="hold">
                            <p:stCondLst>
                              <p:cond delay="7000"/>
                            </p:stCondLst>
                            <p:childTnLst>
                              <p:par>
                                <p:cTn id="28" presetID="1" presetClass="entr" presetSubtype="0" fill="hold" nodeType="afterEffect">
                                  <p:stCondLst>
                                    <p:cond delay="1000"/>
                                  </p:stCondLst>
                                  <p:childTnLst>
                                    <p:set>
                                      <p:cBhvr>
                                        <p:cTn id="2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12" name="DING.WAV"/>
                                        </p:tgtEl>
                                      </p:cMediaNode>
                                    </p:audio>
                                  </p:subTnLst>
                                </p:cTn>
                              </p:par>
                            </p:childTnLst>
                          </p:cTn>
                        </p:par>
                        <p:par>
                          <p:cTn id="30" fill="hold">
                            <p:stCondLst>
                              <p:cond delay="8000"/>
                            </p:stCondLst>
                            <p:childTnLst>
                              <p:par>
                                <p:cTn id="31" presetID="1" presetClass="entr" presetSubtype="0" fill="hold" nodeType="afterEffect">
                                  <p:stCondLst>
                                    <p:cond delay="1000"/>
                                  </p:stCondLst>
                                  <p:childTnLst>
                                    <p:set>
                                      <p:cBhvr>
                                        <p:cTn id="3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12" name="DING.WAV"/>
                                        </p:tgtEl>
                                      </p:cMediaNode>
                                    </p:audio>
                                  </p:subTnLst>
                                </p:cTn>
                              </p:par>
                            </p:childTnLst>
                          </p:cTn>
                        </p:par>
                        <p:par>
                          <p:cTn id="33" fill="hold">
                            <p:stCondLst>
                              <p:cond delay="9000"/>
                            </p:stCondLst>
                            <p:childTnLst>
                              <p:par>
                                <p:cTn id="34" presetID="1" presetClass="entr" presetSubtype="0" fill="hold" nodeType="afterEffect">
                                  <p:stCondLst>
                                    <p:cond delay="1000"/>
                                  </p:stCondLst>
                                  <p:childTnLst>
                                    <p:set>
                                      <p:cBhvr>
                                        <p:cTn id="35"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12" name="DING.WAV"/>
                                        </p:tgtEl>
                                      </p:cMediaNode>
                                    </p:audio>
                                  </p:subTnLst>
                                </p:cTn>
                              </p:par>
                            </p:childTnLst>
                          </p:cTn>
                        </p:par>
                        <p:par>
                          <p:cTn id="36" fill="hold">
                            <p:stCondLst>
                              <p:cond delay="10000"/>
                            </p:stCondLst>
                            <p:childTnLst>
                              <p:par>
                                <p:cTn id="37" presetID="1" presetClass="entr" presetSubtype="0" fill="hold" nodeType="afterEffect">
                                  <p:stCondLst>
                                    <p:cond delay="1000"/>
                                  </p:stCondLst>
                                  <p:childTnLst>
                                    <p:set>
                                      <p:cBhvr>
                                        <p:cTn id="3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2" name="DING.WAV"/>
                                        </p:tgtEl>
                                      </p:cMediaNode>
                                    </p:audio>
                                  </p:subTnLst>
                                </p:cTn>
                              </p:par>
                            </p:childTnLst>
                          </p:cTn>
                        </p:par>
                        <p:par>
                          <p:cTn id="39" fill="hold">
                            <p:stCondLst>
                              <p:cond delay="11000"/>
                            </p:stCondLst>
                            <p:childTnLst>
                              <p:par>
                                <p:cTn id="40" presetID="1" presetClass="entr" presetSubtype="0" fill="hold" nodeType="afterEffect">
                                  <p:stCondLst>
                                    <p:cond delay="1000"/>
                                  </p:stCondLst>
                                  <p:childTnLst>
                                    <p:set>
                                      <p:cBhvr>
                                        <p:cTn id="4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2" name="DING.WAV"/>
                                        </p:tgtEl>
                                      </p:cMediaNode>
                                    </p:audio>
                                  </p:subTnLst>
                                </p:cTn>
                              </p:par>
                            </p:childTnLst>
                          </p:cTn>
                        </p:par>
                        <p:par>
                          <p:cTn id="42" fill="hold">
                            <p:stCondLst>
                              <p:cond delay="12000"/>
                            </p:stCondLst>
                            <p:childTnLst>
                              <p:par>
                                <p:cTn id="43" presetID="5" presetClass="entr" presetSubtype="10" fill="hold" grpId="0" nodeType="afterEffect">
                                  <p:stCondLst>
                                    <p:cond delay="0"/>
                                  </p:stCondLst>
                                  <p:childTnLst>
                                    <p:set>
                                      <p:cBhvr>
                                        <p:cTn id="44" dur="1" fill="hold">
                                          <p:stCondLst>
                                            <p:cond delay="0"/>
                                          </p:stCondLst>
                                        </p:cTn>
                                        <p:tgtEl>
                                          <p:spTgt spid="54344"/>
                                        </p:tgtEl>
                                        <p:attrNameLst>
                                          <p:attrName>style.visibility</p:attrName>
                                        </p:attrNameLst>
                                      </p:cBhvr>
                                      <p:to>
                                        <p:strVal val="visible"/>
                                      </p:to>
                                    </p:set>
                                    <p:animEffect transition="in" filter="checkerboard(across)">
                                      <p:cBhvr>
                                        <p:cTn id="45" dur="1000"/>
                                        <p:tgtEl>
                                          <p:spTgt spid="54344"/>
                                        </p:tgtEl>
                                      </p:cBhvr>
                                    </p:animEffect>
                                  </p:childTnLst>
                                  <p:subTnLst>
                                    <p:audio>
                                      <p:cMediaNode>
                                        <p:cTn display="0" masterRel="sameClick">
                                          <p:stCondLst>
                                            <p:cond evt="begin" delay="0">
                                              <p:tn val="43"/>
                                            </p:cond>
                                          </p:stCondLst>
                                          <p:endCondLst>
                                            <p:cond evt="onStopAudio" delay="0">
                                              <p:tgtEl>
                                                <p:sldTgt/>
                                              </p:tgtEl>
                                            </p:cond>
                                          </p:endCondLst>
                                        </p:cTn>
                                        <p:tgtEl>
                                          <p:sndTgt r:embed="rId13" name="bomb.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4341"/>
                                        </p:tgtEl>
                                        <p:attrNameLst>
                                          <p:attrName>style.visibility</p:attrName>
                                        </p:attrNameLst>
                                      </p:cBhvr>
                                      <p:to>
                                        <p:strVal val="visible"/>
                                      </p:to>
                                    </p:set>
                                    <p:anim calcmode="lin" valueType="num">
                                      <p:cBhvr additive="base">
                                        <p:cTn id="50" dur="500" fill="hold"/>
                                        <p:tgtEl>
                                          <p:spTgt spid="54341"/>
                                        </p:tgtEl>
                                        <p:attrNameLst>
                                          <p:attrName>ppt_x</p:attrName>
                                        </p:attrNameLst>
                                      </p:cBhvr>
                                      <p:tavLst>
                                        <p:tav tm="0">
                                          <p:val>
                                            <p:strVal val="#ppt_x"/>
                                          </p:val>
                                        </p:tav>
                                        <p:tav tm="100000">
                                          <p:val>
                                            <p:strVal val="#ppt_x"/>
                                          </p:val>
                                        </p:tav>
                                      </p:tavLst>
                                    </p:anim>
                                    <p:anim calcmode="lin" valueType="num">
                                      <p:cBhvr additive="base">
                                        <p:cTn id="51" dur="500" fill="hold"/>
                                        <p:tgtEl>
                                          <p:spTgt spid="543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41" grpId="0"/>
      <p:bldP spid="54344" grpId="0" animBg="1"/>
      <p:bldP spid="54345" grpId="0" animBg="1"/>
      <p:bldP spid="54345"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7586" name="Picture 2" descr="http://www.cannao.com/images/true.gif"/>
          <p:cNvPicPr>
            <a:picLocks noChangeAspect="1"/>
          </p:cNvPicPr>
          <p:nvPr/>
        </p:nvPicPr>
        <p:blipFill>
          <a:blip r:embed="rId1" r:link="rId2"/>
          <a:stretch>
            <a:fillRect/>
          </a:stretch>
        </p:blipFill>
        <p:spPr>
          <a:xfrm>
            <a:off x="0" y="1938338"/>
            <a:ext cx="152400" cy="152400"/>
          </a:xfrm>
          <a:prstGeom prst="rect">
            <a:avLst/>
          </a:prstGeom>
          <a:noFill/>
          <a:ln w="9525">
            <a:noFill/>
          </a:ln>
        </p:spPr>
      </p:pic>
      <p:pic>
        <p:nvPicPr>
          <p:cNvPr id="67587" name="Picture 3" descr="http://www.cannao.com/images/bg_percent_false.gif"/>
          <p:cNvPicPr>
            <a:picLocks noChangeAspect="1"/>
          </p:cNvPicPr>
          <p:nvPr/>
        </p:nvPicPr>
        <p:blipFill>
          <a:blip r:embed="rId3" r:link="rId4"/>
          <a:stretch>
            <a:fillRect/>
          </a:stretch>
        </p:blipFill>
        <p:spPr>
          <a:xfrm>
            <a:off x="0" y="1938338"/>
            <a:ext cx="66675" cy="152400"/>
          </a:xfrm>
          <a:prstGeom prst="rect">
            <a:avLst/>
          </a:prstGeom>
          <a:noFill/>
          <a:ln w="9525">
            <a:noFill/>
          </a:ln>
        </p:spPr>
      </p:pic>
      <p:pic>
        <p:nvPicPr>
          <p:cNvPr id="67588" name="Picture 4" descr="http://www.cannao.com/images/bg_percent_false.gif"/>
          <p:cNvPicPr>
            <a:picLocks noChangeAspect="1"/>
          </p:cNvPicPr>
          <p:nvPr/>
        </p:nvPicPr>
        <p:blipFill>
          <a:blip r:embed="rId3" r:link="rId4"/>
          <a:stretch>
            <a:fillRect/>
          </a:stretch>
        </p:blipFill>
        <p:spPr>
          <a:xfrm>
            <a:off x="0" y="1938338"/>
            <a:ext cx="38100" cy="152400"/>
          </a:xfrm>
          <a:prstGeom prst="rect">
            <a:avLst/>
          </a:prstGeom>
          <a:noFill/>
          <a:ln w="9525">
            <a:noFill/>
          </a:ln>
        </p:spPr>
      </p:pic>
      <p:pic>
        <p:nvPicPr>
          <p:cNvPr id="67589" name="Picture 5" descr="http://www.cannao.com/images/bg_percent_true.gif"/>
          <p:cNvPicPr>
            <a:picLocks noChangeAspect="1"/>
          </p:cNvPicPr>
          <p:nvPr/>
        </p:nvPicPr>
        <p:blipFill>
          <a:blip r:embed="rId5" r:link="rId6"/>
          <a:stretch>
            <a:fillRect/>
          </a:stretch>
        </p:blipFill>
        <p:spPr>
          <a:xfrm>
            <a:off x="0" y="1938338"/>
            <a:ext cx="628650" cy="152400"/>
          </a:xfrm>
          <a:prstGeom prst="rect">
            <a:avLst/>
          </a:prstGeom>
          <a:noFill/>
          <a:ln w="9525">
            <a:noFill/>
          </a:ln>
        </p:spPr>
      </p:pic>
      <p:pic>
        <p:nvPicPr>
          <p:cNvPr id="67590" name="Picture 6" descr="http://www.cannao.com/images/bg_percent_false.gif"/>
          <p:cNvPicPr>
            <a:picLocks noChangeAspect="1"/>
          </p:cNvPicPr>
          <p:nvPr/>
        </p:nvPicPr>
        <p:blipFill>
          <a:blip r:embed="rId3" r:link="rId4"/>
          <a:stretch>
            <a:fillRect/>
          </a:stretch>
        </p:blipFill>
        <p:spPr>
          <a:xfrm>
            <a:off x="0" y="1938338"/>
            <a:ext cx="228600" cy="152400"/>
          </a:xfrm>
          <a:prstGeom prst="rect">
            <a:avLst/>
          </a:prstGeom>
          <a:noFill/>
          <a:ln w="9525">
            <a:noFill/>
          </a:ln>
        </p:spPr>
      </p:pic>
      <p:sp>
        <p:nvSpPr>
          <p:cNvPr id="67591" name="Rectangle 7"/>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7592" name="Rectangle 8"/>
          <p:cNvSpPr/>
          <p:nvPr/>
        </p:nvSpPr>
        <p:spPr>
          <a:xfrm>
            <a:off x="0" y="2455863"/>
            <a:ext cx="247650" cy="64135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en-US" altLang="en-US" sz="1700" dirty="0"/>
          </a:p>
          <a:p>
            <a:pPr marL="0" lvl="0" indent="0" algn="ctr" eaLnBrk="1" hangingPunct="1">
              <a:spcBef>
                <a:spcPct val="0"/>
              </a:spcBef>
              <a:buFont typeface="Symbol" panose="05050102010706020507" pitchFamily="18" charset="2"/>
              <a:buChar char=""/>
            </a:pPr>
            <a:r>
              <a:rPr lang="en-US" altLang="en-US" sz="1700" dirty="0"/>
              <a:t> </a:t>
            </a:r>
            <a:endParaRPr lang="en-US" altLang="en-US" sz="1700" dirty="0"/>
          </a:p>
        </p:txBody>
      </p:sp>
      <p:sp>
        <p:nvSpPr>
          <p:cNvPr id="67593" name="Rectangle 9"/>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7594" name="Rectangle 10"/>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7595" name="Rectangle 11"/>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67596" name="Rectangle 12"/>
          <p:cNvSpPr/>
          <p:nvPr/>
        </p:nvSpPr>
        <p:spPr>
          <a:xfrm>
            <a:off x="0" y="1938338"/>
            <a:ext cx="9144000" cy="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pic>
        <p:nvPicPr>
          <p:cNvPr id="67597" name="Picture 13" descr="blumen-pflanzen111"/>
          <p:cNvPicPr>
            <a:picLocks noChangeAspect="1"/>
          </p:cNvPicPr>
          <p:nvPr/>
        </p:nvPicPr>
        <p:blipFill>
          <a:blip r:embed="rId7"/>
          <a:stretch>
            <a:fillRect/>
          </a:stretch>
        </p:blipFill>
        <p:spPr>
          <a:xfrm flipV="1">
            <a:off x="6553200" y="5794375"/>
            <a:ext cx="2590800" cy="1063625"/>
          </a:xfrm>
          <a:prstGeom prst="rect">
            <a:avLst/>
          </a:prstGeom>
          <a:noFill/>
          <a:ln w="9525">
            <a:noFill/>
          </a:ln>
        </p:spPr>
      </p:pic>
      <p:grpSp>
        <p:nvGrpSpPr>
          <p:cNvPr id="2" name="Group 17"/>
          <p:cNvGrpSpPr/>
          <p:nvPr/>
        </p:nvGrpSpPr>
        <p:grpSpPr>
          <a:xfrm>
            <a:off x="6781800" y="304800"/>
            <a:ext cx="1774825" cy="1371600"/>
            <a:chOff x="4450" y="0"/>
            <a:chExt cx="1118" cy="1104"/>
          </a:xfrm>
        </p:grpSpPr>
        <p:pic>
          <p:nvPicPr>
            <p:cNvPr id="67632" name="Picture 18"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7633" name="AutoShape 19"/>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01s </a:t>
              </a:r>
              <a:endParaRPr lang="en-US" altLang="en-US" sz="6600" b="1" dirty="0">
                <a:solidFill>
                  <a:srgbClr val="FF3300"/>
                </a:solidFill>
                <a:latin typeface="Times New Roman" panose="02020603050405020304" pitchFamily="18" charset="0"/>
              </a:endParaRPr>
            </a:p>
          </p:txBody>
        </p:sp>
      </p:grpSp>
      <p:grpSp>
        <p:nvGrpSpPr>
          <p:cNvPr id="3" name="Group 20"/>
          <p:cNvGrpSpPr/>
          <p:nvPr/>
        </p:nvGrpSpPr>
        <p:grpSpPr>
          <a:xfrm>
            <a:off x="6759575" y="304800"/>
            <a:ext cx="1774825" cy="1371600"/>
            <a:chOff x="4450" y="0"/>
            <a:chExt cx="1118" cy="1104"/>
          </a:xfrm>
        </p:grpSpPr>
        <p:pic>
          <p:nvPicPr>
            <p:cNvPr id="67630" name="Picture 21"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7631" name="AutoShape 22"/>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02s </a:t>
              </a:r>
              <a:endParaRPr lang="en-US" altLang="en-US" sz="6600" b="1" dirty="0">
                <a:solidFill>
                  <a:srgbClr val="FF3300"/>
                </a:solidFill>
                <a:latin typeface="Times New Roman" panose="02020603050405020304" pitchFamily="18" charset="0"/>
              </a:endParaRPr>
            </a:p>
          </p:txBody>
        </p:sp>
      </p:grpSp>
      <p:grpSp>
        <p:nvGrpSpPr>
          <p:cNvPr id="4" name="Group 23"/>
          <p:cNvGrpSpPr/>
          <p:nvPr/>
        </p:nvGrpSpPr>
        <p:grpSpPr>
          <a:xfrm>
            <a:off x="6781800" y="304800"/>
            <a:ext cx="1774825" cy="1371600"/>
            <a:chOff x="4450" y="0"/>
            <a:chExt cx="1118" cy="1104"/>
          </a:xfrm>
        </p:grpSpPr>
        <p:pic>
          <p:nvPicPr>
            <p:cNvPr id="67628" name="Picture 24"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7629" name="AutoShape 25"/>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03s </a:t>
              </a:r>
              <a:endParaRPr lang="en-US" altLang="en-US" sz="6600" b="1" dirty="0">
                <a:solidFill>
                  <a:srgbClr val="FF3300"/>
                </a:solidFill>
                <a:latin typeface="Times New Roman" panose="02020603050405020304" pitchFamily="18" charset="0"/>
              </a:endParaRPr>
            </a:p>
          </p:txBody>
        </p:sp>
      </p:grpSp>
      <p:grpSp>
        <p:nvGrpSpPr>
          <p:cNvPr id="5" name="Group 26"/>
          <p:cNvGrpSpPr/>
          <p:nvPr/>
        </p:nvGrpSpPr>
        <p:grpSpPr>
          <a:xfrm>
            <a:off x="6781800" y="304800"/>
            <a:ext cx="1774825" cy="1371600"/>
            <a:chOff x="4450" y="0"/>
            <a:chExt cx="1118" cy="1104"/>
          </a:xfrm>
        </p:grpSpPr>
        <p:pic>
          <p:nvPicPr>
            <p:cNvPr id="67626" name="Picture 27"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7627" name="AutoShape 28"/>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04s </a:t>
              </a:r>
              <a:endParaRPr lang="en-US" altLang="en-US" sz="6600" b="1" dirty="0">
                <a:solidFill>
                  <a:srgbClr val="FF3300"/>
                </a:solidFill>
                <a:latin typeface="Times New Roman" panose="02020603050405020304" pitchFamily="18" charset="0"/>
              </a:endParaRPr>
            </a:p>
          </p:txBody>
        </p:sp>
      </p:grpSp>
      <p:grpSp>
        <p:nvGrpSpPr>
          <p:cNvPr id="6" name="Group 29"/>
          <p:cNvGrpSpPr/>
          <p:nvPr/>
        </p:nvGrpSpPr>
        <p:grpSpPr>
          <a:xfrm>
            <a:off x="6759575" y="304800"/>
            <a:ext cx="1774825" cy="1371600"/>
            <a:chOff x="4450" y="0"/>
            <a:chExt cx="1118" cy="1104"/>
          </a:xfrm>
        </p:grpSpPr>
        <p:pic>
          <p:nvPicPr>
            <p:cNvPr id="67624" name="Picture 30"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7625" name="AutoShape 31"/>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05s </a:t>
              </a:r>
              <a:endParaRPr lang="en-US" altLang="en-US" sz="6600" b="1" dirty="0">
                <a:solidFill>
                  <a:srgbClr val="FF3300"/>
                </a:solidFill>
                <a:latin typeface="Times New Roman" panose="02020603050405020304" pitchFamily="18" charset="0"/>
              </a:endParaRPr>
            </a:p>
          </p:txBody>
        </p:sp>
      </p:grpSp>
      <p:grpSp>
        <p:nvGrpSpPr>
          <p:cNvPr id="7" name="Group 32"/>
          <p:cNvGrpSpPr/>
          <p:nvPr/>
        </p:nvGrpSpPr>
        <p:grpSpPr>
          <a:xfrm>
            <a:off x="6781800" y="304800"/>
            <a:ext cx="1774825" cy="1371600"/>
            <a:chOff x="4450" y="0"/>
            <a:chExt cx="1118" cy="1104"/>
          </a:xfrm>
        </p:grpSpPr>
        <p:pic>
          <p:nvPicPr>
            <p:cNvPr id="67622" name="Picture 33"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7623" name="AutoShape 34"/>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06s </a:t>
              </a:r>
              <a:endParaRPr lang="en-US" altLang="en-US" sz="6600" b="1" dirty="0">
                <a:solidFill>
                  <a:srgbClr val="FF3300"/>
                </a:solidFill>
                <a:latin typeface="Times New Roman" panose="02020603050405020304" pitchFamily="18" charset="0"/>
              </a:endParaRPr>
            </a:p>
          </p:txBody>
        </p:sp>
      </p:grpSp>
      <p:grpSp>
        <p:nvGrpSpPr>
          <p:cNvPr id="8" name="Group 35"/>
          <p:cNvGrpSpPr/>
          <p:nvPr/>
        </p:nvGrpSpPr>
        <p:grpSpPr>
          <a:xfrm>
            <a:off x="6781800" y="304800"/>
            <a:ext cx="1774825" cy="1371600"/>
            <a:chOff x="4450" y="0"/>
            <a:chExt cx="1118" cy="1104"/>
          </a:xfrm>
        </p:grpSpPr>
        <p:pic>
          <p:nvPicPr>
            <p:cNvPr id="67620" name="Picture 36"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7621" name="AutoShape 37"/>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07s </a:t>
              </a:r>
              <a:endParaRPr lang="en-US" altLang="en-US" sz="6600" b="1" dirty="0">
                <a:solidFill>
                  <a:srgbClr val="FF3300"/>
                </a:solidFill>
                <a:latin typeface="Times New Roman" panose="02020603050405020304" pitchFamily="18" charset="0"/>
              </a:endParaRPr>
            </a:p>
          </p:txBody>
        </p:sp>
      </p:grpSp>
      <p:grpSp>
        <p:nvGrpSpPr>
          <p:cNvPr id="9" name="Group 38"/>
          <p:cNvGrpSpPr/>
          <p:nvPr/>
        </p:nvGrpSpPr>
        <p:grpSpPr>
          <a:xfrm>
            <a:off x="6781800" y="304800"/>
            <a:ext cx="1774825" cy="1371600"/>
            <a:chOff x="4450" y="0"/>
            <a:chExt cx="1118" cy="1104"/>
          </a:xfrm>
        </p:grpSpPr>
        <p:pic>
          <p:nvPicPr>
            <p:cNvPr id="67618" name="Picture 39"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7619" name="AutoShape 40"/>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08s </a:t>
              </a:r>
              <a:endParaRPr lang="en-US" altLang="en-US" sz="6600" b="1" dirty="0">
                <a:solidFill>
                  <a:srgbClr val="FF3300"/>
                </a:solidFill>
                <a:latin typeface="Times New Roman" panose="02020603050405020304" pitchFamily="18" charset="0"/>
              </a:endParaRPr>
            </a:p>
          </p:txBody>
        </p:sp>
      </p:grpSp>
      <p:grpSp>
        <p:nvGrpSpPr>
          <p:cNvPr id="10" name="Group 41"/>
          <p:cNvGrpSpPr/>
          <p:nvPr/>
        </p:nvGrpSpPr>
        <p:grpSpPr>
          <a:xfrm>
            <a:off x="6743700" y="292100"/>
            <a:ext cx="1774825" cy="1371600"/>
            <a:chOff x="4450" y="0"/>
            <a:chExt cx="1118" cy="1104"/>
          </a:xfrm>
        </p:grpSpPr>
        <p:pic>
          <p:nvPicPr>
            <p:cNvPr id="67616" name="Picture 42"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7617" name="AutoShape 43"/>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09s </a:t>
              </a:r>
              <a:endParaRPr lang="en-US" altLang="en-US" sz="6600" b="1" dirty="0">
                <a:solidFill>
                  <a:srgbClr val="FF3300"/>
                </a:solidFill>
                <a:latin typeface="Times New Roman" panose="02020603050405020304" pitchFamily="18" charset="0"/>
              </a:endParaRPr>
            </a:p>
          </p:txBody>
        </p:sp>
      </p:grpSp>
      <p:grpSp>
        <p:nvGrpSpPr>
          <p:cNvPr id="11" name="Group 44"/>
          <p:cNvGrpSpPr/>
          <p:nvPr/>
        </p:nvGrpSpPr>
        <p:grpSpPr>
          <a:xfrm>
            <a:off x="6781800" y="304800"/>
            <a:ext cx="1774825" cy="1371600"/>
            <a:chOff x="4450" y="0"/>
            <a:chExt cx="1118" cy="1104"/>
          </a:xfrm>
        </p:grpSpPr>
        <p:pic>
          <p:nvPicPr>
            <p:cNvPr id="67614" name="Picture 45" descr="CLOCK"/>
            <p:cNvPicPr>
              <a:picLocks noChangeAspect="1"/>
            </p:cNvPicPr>
            <p:nvPr/>
          </p:nvPicPr>
          <p:blipFill>
            <a:blip r:embed="rId8"/>
            <a:stretch>
              <a:fillRect/>
            </a:stretch>
          </p:blipFill>
          <p:spPr>
            <a:xfrm>
              <a:off x="4450" y="0"/>
              <a:ext cx="1118" cy="1104"/>
            </a:xfrm>
            <a:prstGeom prst="rect">
              <a:avLst/>
            </a:prstGeom>
            <a:noFill/>
            <a:ln w="9525">
              <a:noFill/>
            </a:ln>
          </p:spPr>
        </p:pic>
        <p:sp>
          <p:nvSpPr>
            <p:cNvPr id="67615" name="AutoShape 46"/>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6600" b="1" dirty="0">
                  <a:solidFill>
                    <a:srgbClr val="FF3300"/>
                  </a:solidFill>
                  <a:latin typeface="Times New Roman" panose="02020603050405020304" pitchFamily="18" charset="0"/>
                </a:rPr>
                <a:t>10s </a:t>
              </a:r>
              <a:endParaRPr lang="en-US" altLang="en-US" sz="6600" b="1" dirty="0">
                <a:solidFill>
                  <a:srgbClr val="FF3300"/>
                </a:solidFill>
                <a:latin typeface="Times New Roman" panose="02020603050405020304" pitchFamily="18" charset="0"/>
              </a:endParaRPr>
            </a:p>
          </p:txBody>
        </p:sp>
      </p:grpSp>
      <p:sp>
        <p:nvSpPr>
          <p:cNvPr id="57406" name="AutoShape 62"/>
          <p:cNvSpPr>
            <a:spLocks noChangeArrowheads="1"/>
          </p:cNvSpPr>
          <p:nvPr/>
        </p:nvSpPr>
        <p:spPr bwMode="auto">
          <a:xfrm>
            <a:off x="7391400" y="2362200"/>
            <a:ext cx="1524000" cy="2133600"/>
          </a:xfrm>
          <a:prstGeom prst="cloudCallout">
            <a:avLst>
              <a:gd name="adj1" fmla="val 68440"/>
              <a:gd name="adj2" fmla="val 53944"/>
            </a:avLst>
          </a:prstGeom>
          <a:solidFill>
            <a:srgbClr val="FFFF99"/>
          </a:solidFill>
          <a:ln w="9525">
            <a:noFill/>
            <a:round/>
          </a:ln>
          <a:effectLst/>
        </p:spPr>
        <p:txBody>
          <a:bodyPr anchor="ct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800" b="1" dirty="0">
                <a:solidFill>
                  <a:srgbClr val="0000CC"/>
                </a:solidFill>
                <a:effectLst>
                  <a:outerShdw blurRad="38100" dist="38100" dir="2700000">
                    <a:srgbClr val="C0C0C0"/>
                  </a:outerShdw>
                </a:effectLst>
                <a:latin typeface=".VnTime" pitchFamily="34" charset="0"/>
              </a:rPr>
              <a:t>Đã hết 10 giây</a:t>
            </a:r>
            <a:endParaRPr lang="en-US" altLang="en-US" sz="2800" b="1" dirty="0">
              <a:solidFill>
                <a:srgbClr val="0000CC"/>
              </a:solidFill>
              <a:effectLst>
                <a:outerShdw blurRad="38100" dist="38100" dir="2700000">
                  <a:srgbClr val="C0C0C0"/>
                </a:outerShdw>
              </a:effectLst>
              <a:latin typeface=".VnTime" pitchFamily="34" charset="0"/>
            </a:endParaRPr>
          </a:p>
        </p:txBody>
      </p:sp>
      <p:sp>
        <p:nvSpPr>
          <p:cNvPr id="57407" name="AutoShape 63"/>
          <p:cNvSpPr>
            <a:spLocks noChangeArrowheads="1"/>
          </p:cNvSpPr>
          <p:nvPr/>
        </p:nvSpPr>
        <p:spPr bwMode="auto">
          <a:xfrm>
            <a:off x="7315200" y="2438400"/>
            <a:ext cx="1524000" cy="1905000"/>
          </a:xfrm>
          <a:prstGeom prst="cloudCallout">
            <a:avLst>
              <a:gd name="adj1" fmla="val 174065"/>
              <a:gd name="adj2" fmla="val 99167"/>
            </a:avLst>
          </a:prstGeom>
          <a:solidFill>
            <a:srgbClr val="FFFF99"/>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smtClean="0">
                <a:ln>
                  <a:noFill/>
                </a:ln>
                <a:solidFill>
                  <a:srgbClr val="0000CC"/>
                </a:solidFill>
                <a:effectLst>
                  <a:outerShdw blurRad="38100" dist="38100" dir="2700000" algn="tl">
                    <a:srgbClr val="000000"/>
                  </a:outerShdw>
                </a:effectLst>
                <a:uLnTx/>
                <a:uFillTx/>
                <a:latin typeface=".VnTime" pitchFamily="34" charset="0"/>
                <a:ea typeface="+mn-ea"/>
                <a:cs typeface="+mn-cs"/>
              </a:rPr>
              <a:t>10 giây bắt đầu</a:t>
            </a:r>
            <a:endParaRPr kumimoji="0" lang="en-US" altLang="en-US" sz="2800" b="1" i="0" u="none" strike="noStrike" kern="1200" cap="none" spc="0" normalizeH="0" baseline="0" noProof="0" smtClean="0">
              <a:ln>
                <a:noFill/>
              </a:ln>
              <a:solidFill>
                <a:srgbClr val="0000CC"/>
              </a:solidFill>
              <a:effectLst>
                <a:outerShdw blurRad="38100" dist="38100" dir="2700000" algn="tl">
                  <a:srgbClr val="000000"/>
                </a:outerShdw>
              </a:effectLst>
              <a:uLnTx/>
              <a:uFillTx/>
              <a:latin typeface=".VnTime" pitchFamily="34" charset="0"/>
              <a:ea typeface="+mn-ea"/>
              <a:cs typeface="+mn-cs"/>
            </a:endParaRPr>
          </a:p>
        </p:txBody>
      </p:sp>
      <p:sp>
        <p:nvSpPr>
          <p:cNvPr id="67610" name="Text Box 68"/>
          <p:cNvSpPr txBox="1"/>
          <p:nvPr/>
        </p:nvSpPr>
        <p:spPr>
          <a:xfrm>
            <a:off x="1600200" y="228600"/>
            <a:ext cx="4724400" cy="701675"/>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en-US" sz="4000" b="1" dirty="0">
                <a:latin typeface="Times New Roman" panose="02020603050405020304" pitchFamily="18" charset="0"/>
              </a:rPr>
              <a:t>Đuổi hình bắt chữ</a:t>
            </a:r>
            <a:endParaRPr lang="en-US" altLang="en-US" sz="4000" b="1" dirty="0">
              <a:latin typeface="Times New Roman" panose="02020603050405020304" pitchFamily="18" charset="0"/>
            </a:endParaRPr>
          </a:p>
        </p:txBody>
      </p:sp>
      <p:sp>
        <p:nvSpPr>
          <p:cNvPr id="57460" name="Rectangle 116"/>
          <p:cNvSpPr/>
          <p:nvPr/>
        </p:nvSpPr>
        <p:spPr>
          <a:xfrm>
            <a:off x="1981200" y="5562600"/>
            <a:ext cx="4114800" cy="914400"/>
          </a:xfrm>
          <a:prstGeom prst="rect">
            <a:avLst/>
          </a:prstGeom>
          <a:noFill/>
          <a:ln w="9525">
            <a:noFill/>
          </a:ln>
        </p:spPr>
        <p:txBody>
          <a:bodyPr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solidFill>
                  <a:srgbClr val="F42914"/>
                </a:solidFill>
                <a:latin typeface=".VnTimeH" pitchFamily="34" charset="0"/>
              </a:rPr>
              <a:t>Tranh cãi</a:t>
            </a:r>
            <a:endParaRPr lang="en-US" altLang="en-US" sz="4400" b="1" dirty="0">
              <a:solidFill>
                <a:srgbClr val="F42914"/>
              </a:solidFill>
              <a:latin typeface=".VnTimeH" pitchFamily="34" charset="0"/>
            </a:endParaRPr>
          </a:p>
        </p:txBody>
      </p:sp>
      <p:sp>
        <p:nvSpPr>
          <p:cNvPr id="67612" name="Oval 65"/>
          <p:cNvSpPr/>
          <p:nvPr/>
        </p:nvSpPr>
        <p:spPr>
          <a:xfrm>
            <a:off x="228600" y="304800"/>
            <a:ext cx="1257300" cy="533400"/>
          </a:xfrm>
          <a:prstGeom prst="ellipse">
            <a:avLst/>
          </a:prstGeom>
          <a:solidFill>
            <a:srgbClr val="FFFF99"/>
          </a:solidFill>
          <a:ln w="9525" cap="flat" cmpd="sng">
            <a:solidFill>
              <a:srgbClr val="FF6600"/>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1700" dirty="0">
                <a:latin typeface=".VnTimeH" pitchFamily="34" charset="0"/>
              </a:rPr>
              <a:t>Câu 8</a:t>
            </a:r>
            <a:endParaRPr lang="en-US" altLang="en-US" sz="1700" dirty="0">
              <a:latin typeface="Tahoma" panose="020B0604030504040204" pitchFamily="34" charset="0"/>
            </a:endParaRPr>
          </a:p>
        </p:txBody>
      </p:sp>
      <p:pic>
        <p:nvPicPr>
          <p:cNvPr id="67613" name="Picture 2" descr="C:\Documents and Settings\admin\My Documents\Downloads\du_i hình b_t ch_- Thao\-æuß+òi h+¼nh bß¦»t chß+»- Thao\545.gif"/>
          <p:cNvPicPr>
            <a:picLocks noChangeAspect="1"/>
          </p:cNvPicPr>
          <p:nvPr/>
        </p:nvPicPr>
        <p:blipFill>
          <a:blip r:embed="rId9"/>
          <a:stretch>
            <a:fillRect/>
          </a:stretch>
        </p:blipFill>
        <p:spPr>
          <a:xfrm>
            <a:off x="1524000" y="1066800"/>
            <a:ext cx="4572000" cy="4267200"/>
          </a:xfrm>
          <a:prstGeom prst="rect">
            <a:avLst/>
          </a:prstGeom>
          <a:noFill/>
          <a:ln w="9525">
            <a:noFill/>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7407"/>
                                        </p:tgtEl>
                                        <p:attrNameLst>
                                          <p:attrName>style.visibility</p:attrName>
                                        </p:attrNameLst>
                                      </p:cBhvr>
                                      <p:to>
                                        <p:strVal val="visible"/>
                                      </p:to>
                                    </p:set>
                                    <p:animEffect transition="in" filter="checkerboard(across)">
                                      <p:cBhvr>
                                        <p:cTn id="7" dur="1000"/>
                                        <p:tgtEl>
                                          <p:spTgt spid="57407"/>
                                        </p:tgtEl>
                                      </p:cBhvr>
                                    </p:animEffect>
                                  </p:childTnLst>
                                  <p:subTnLst>
                                    <p:audio>
                                      <p:cMediaNode>
                                        <p:cTn display="0" masterRel="sameClick">
                                          <p:stCondLst>
                                            <p:cond evt="begin" delay="0">
                                              <p:tn val="5"/>
                                            </p:cond>
                                          </p:stCondLst>
                                          <p:endCondLst>
                                            <p:cond evt="onStopAudio" delay="0">
                                              <p:tgtEl>
                                                <p:sldTgt/>
                                              </p:tgtEl>
                                            </p:cond>
                                          </p:endCondLst>
                                        </p:cTn>
                                        <p:tgtEl>
                                          <p:sndTgt r:embed="rId10" name="push.wav"/>
                                        </p:tgtEl>
                                      </p:cMediaNode>
                                    </p:audio>
                                  </p:subTnLst>
                                </p:cTn>
                              </p:par>
                            </p:childTnLst>
                          </p:cTn>
                        </p:par>
                        <p:par>
                          <p:cTn id="8" fill="hold">
                            <p:stCondLst>
                              <p:cond delay="1000"/>
                            </p:stCondLst>
                            <p:childTnLst>
                              <p:par>
                                <p:cTn id="9" presetID="5" presetClass="exit" presetSubtype="10" fill="hold" grpId="1" nodeType="afterEffect">
                                  <p:stCondLst>
                                    <p:cond delay="500"/>
                                  </p:stCondLst>
                                  <p:childTnLst>
                                    <p:animEffect transition="out" filter="checkerboard(across)">
                                      <p:cBhvr>
                                        <p:cTn id="10" dur="500"/>
                                        <p:tgtEl>
                                          <p:spTgt spid="57407"/>
                                        </p:tgtEl>
                                      </p:cBhvr>
                                    </p:animEffect>
                                    <p:set>
                                      <p:cBhvr>
                                        <p:cTn id="11" dur="1" fill="hold">
                                          <p:stCondLst>
                                            <p:cond delay="499"/>
                                          </p:stCondLst>
                                        </p:cTn>
                                        <p:tgtEl>
                                          <p:spTgt spid="5740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10" name="push.wav"/>
                                        </p:tgtEl>
                                      </p:cMediaNode>
                                    </p:audio>
                                  </p:subTnLst>
                                </p:cTn>
                              </p:par>
                            </p:childTnLst>
                          </p:cTn>
                        </p:par>
                        <p:par>
                          <p:cTn id="12" fill="hold">
                            <p:stCondLst>
                              <p:cond delay="2000"/>
                            </p:stCondLst>
                            <p:childTnLst>
                              <p:par>
                                <p:cTn id="13" presetID="1"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childTnLst>
                                  <p:subTnLst>
                                    <p:audio>
                                      <p:cMediaNode vol="100000">
                                        <p:cTn display="0" masterRel="sameClick">
                                          <p:stCondLst>
                                            <p:cond evt="begin" delay="0">
                                              <p:tn val="13"/>
                                            </p:cond>
                                          </p:stCondLst>
                                          <p:endCondLst>
                                            <p:cond evt="onStopAudio" delay="0">
                                              <p:tgtEl>
                                                <p:sldTgt/>
                                              </p:tgtEl>
                                            </p:cond>
                                          </p:endCondLst>
                                        </p:cTn>
                                        <p:tgtEl>
                                          <p:sndTgt r:embed="rId11" name="DING.WAV"/>
                                        </p:tgtEl>
                                      </p:cMediaNode>
                                    </p:audio>
                                  </p:subTnLst>
                                </p:cTn>
                              </p:par>
                            </p:childTnLst>
                          </p:cTn>
                        </p:par>
                        <p:par>
                          <p:cTn id="15" fill="hold">
                            <p:stCondLst>
                              <p:cond delay="3000"/>
                            </p:stCondLst>
                            <p:childTnLst>
                              <p:par>
                                <p:cTn id="16" presetID="1" presetClass="entr" presetSubtype="0" fill="hold" nodeType="afterEffect">
                                  <p:stCondLst>
                                    <p:cond delay="1000"/>
                                  </p:stCondLst>
                                  <p:childTnLst>
                                    <p:set>
                                      <p:cBhvr>
                                        <p:cTn id="17"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16"/>
                                            </p:cond>
                                          </p:stCondLst>
                                          <p:endCondLst>
                                            <p:cond evt="onStopAudio" delay="0">
                                              <p:tgtEl>
                                                <p:sldTgt/>
                                              </p:tgtEl>
                                            </p:cond>
                                          </p:endCondLst>
                                        </p:cTn>
                                        <p:tgtEl>
                                          <p:sndTgt r:embed="rId11" name="DING.WAV"/>
                                        </p:tgtEl>
                                      </p:cMediaNode>
                                    </p:audio>
                                  </p:subTnLst>
                                </p:cTn>
                              </p:par>
                            </p:childTnLst>
                          </p:cTn>
                        </p:par>
                        <p:par>
                          <p:cTn id="18" fill="hold">
                            <p:stCondLst>
                              <p:cond delay="4000"/>
                            </p:stCondLst>
                            <p:childTnLst>
                              <p:par>
                                <p:cTn id="19" presetID="1" presetClass="entr" presetSubtype="0" fill="hold" nodeType="afterEffect">
                                  <p:stCondLst>
                                    <p:cond delay="1000"/>
                                  </p:stCondLst>
                                  <p:childTnLst>
                                    <p:set>
                                      <p:cBhvr>
                                        <p:cTn id="20"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19"/>
                                            </p:cond>
                                          </p:stCondLst>
                                          <p:endCondLst>
                                            <p:cond evt="onStopAudio" delay="0">
                                              <p:tgtEl>
                                                <p:sldTgt/>
                                              </p:tgtEl>
                                            </p:cond>
                                          </p:endCondLst>
                                        </p:cTn>
                                        <p:tgtEl>
                                          <p:sndTgt r:embed="rId11" name="DING.WAV"/>
                                        </p:tgtEl>
                                      </p:cMediaNode>
                                    </p:audio>
                                  </p:subTnLst>
                                </p:cTn>
                              </p:par>
                            </p:childTnLst>
                          </p:cTn>
                        </p:par>
                        <p:par>
                          <p:cTn id="21" fill="hold">
                            <p:stCondLst>
                              <p:cond delay="5000"/>
                            </p:stCondLst>
                            <p:childTnLst>
                              <p:par>
                                <p:cTn id="22" presetID="1" presetClass="entr" presetSubtype="0" fill="hold" nodeType="afterEffect">
                                  <p:stCondLst>
                                    <p:cond delay="1000"/>
                                  </p:stCondLst>
                                  <p:childTnLst>
                                    <p:set>
                                      <p:cBhvr>
                                        <p:cTn id="23"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22"/>
                                            </p:cond>
                                          </p:stCondLst>
                                          <p:endCondLst>
                                            <p:cond evt="onStopAudio" delay="0">
                                              <p:tgtEl>
                                                <p:sldTgt/>
                                              </p:tgtEl>
                                            </p:cond>
                                          </p:endCondLst>
                                        </p:cTn>
                                        <p:tgtEl>
                                          <p:sndTgt r:embed="rId11" name="DING.WAV"/>
                                        </p:tgtEl>
                                      </p:cMediaNode>
                                    </p:audio>
                                  </p:subTnLst>
                                </p:cTn>
                              </p:par>
                            </p:childTnLst>
                          </p:cTn>
                        </p:par>
                        <p:par>
                          <p:cTn id="24" fill="hold">
                            <p:stCondLst>
                              <p:cond delay="6000"/>
                            </p:stCondLst>
                            <p:childTnLst>
                              <p:par>
                                <p:cTn id="25" presetID="1" presetClass="entr" presetSubtype="0" fill="hold" nodeType="afterEffect">
                                  <p:stCondLst>
                                    <p:cond delay="1000"/>
                                  </p:stCondLst>
                                  <p:childTnLst>
                                    <p:set>
                                      <p:cBhvr>
                                        <p:cTn id="26"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25"/>
                                            </p:cond>
                                          </p:stCondLst>
                                          <p:endCondLst>
                                            <p:cond evt="onStopAudio" delay="0">
                                              <p:tgtEl>
                                                <p:sldTgt/>
                                              </p:tgtEl>
                                            </p:cond>
                                          </p:endCondLst>
                                        </p:cTn>
                                        <p:tgtEl>
                                          <p:sndTgt r:embed="rId11" name="DING.WAV"/>
                                        </p:tgtEl>
                                      </p:cMediaNode>
                                    </p:audio>
                                  </p:subTnLst>
                                </p:cTn>
                              </p:par>
                            </p:childTnLst>
                          </p:cTn>
                        </p:par>
                        <p:par>
                          <p:cTn id="27" fill="hold">
                            <p:stCondLst>
                              <p:cond delay="7000"/>
                            </p:stCondLst>
                            <p:childTnLst>
                              <p:par>
                                <p:cTn id="28" presetID="1" presetClass="entr" presetSubtype="0" fill="hold" nodeType="afterEffect">
                                  <p:stCondLst>
                                    <p:cond delay="1000"/>
                                  </p:stCondLst>
                                  <p:childTnLst>
                                    <p:set>
                                      <p:cBhvr>
                                        <p:cTn id="2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11" name="DING.WAV"/>
                                        </p:tgtEl>
                                      </p:cMediaNode>
                                    </p:audio>
                                  </p:subTnLst>
                                </p:cTn>
                              </p:par>
                            </p:childTnLst>
                          </p:cTn>
                        </p:par>
                        <p:par>
                          <p:cTn id="30" fill="hold">
                            <p:stCondLst>
                              <p:cond delay="8000"/>
                            </p:stCondLst>
                            <p:childTnLst>
                              <p:par>
                                <p:cTn id="31" presetID="1" presetClass="entr" presetSubtype="0" fill="hold" nodeType="afterEffect">
                                  <p:stCondLst>
                                    <p:cond delay="1000"/>
                                  </p:stCondLst>
                                  <p:childTnLst>
                                    <p:set>
                                      <p:cBhvr>
                                        <p:cTn id="3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11" name="DING.WAV"/>
                                        </p:tgtEl>
                                      </p:cMediaNode>
                                    </p:audio>
                                  </p:subTnLst>
                                </p:cTn>
                              </p:par>
                            </p:childTnLst>
                          </p:cTn>
                        </p:par>
                        <p:par>
                          <p:cTn id="33" fill="hold">
                            <p:stCondLst>
                              <p:cond delay="9000"/>
                            </p:stCondLst>
                            <p:childTnLst>
                              <p:par>
                                <p:cTn id="34" presetID="1" presetClass="entr" presetSubtype="0" fill="hold" nodeType="afterEffect">
                                  <p:stCondLst>
                                    <p:cond delay="1000"/>
                                  </p:stCondLst>
                                  <p:childTnLst>
                                    <p:set>
                                      <p:cBhvr>
                                        <p:cTn id="35"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11" name="DING.WAV"/>
                                        </p:tgtEl>
                                      </p:cMediaNode>
                                    </p:audio>
                                  </p:subTnLst>
                                </p:cTn>
                              </p:par>
                            </p:childTnLst>
                          </p:cTn>
                        </p:par>
                        <p:par>
                          <p:cTn id="36" fill="hold">
                            <p:stCondLst>
                              <p:cond delay="10000"/>
                            </p:stCondLst>
                            <p:childTnLst>
                              <p:par>
                                <p:cTn id="37" presetID="1" presetClass="entr" presetSubtype="0" fill="hold" nodeType="afterEffect">
                                  <p:stCondLst>
                                    <p:cond delay="1000"/>
                                  </p:stCondLst>
                                  <p:childTnLst>
                                    <p:set>
                                      <p:cBhvr>
                                        <p:cTn id="3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DING.WAV"/>
                                        </p:tgtEl>
                                      </p:cMediaNode>
                                    </p:audio>
                                  </p:subTnLst>
                                </p:cTn>
                              </p:par>
                            </p:childTnLst>
                          </p:cTn>
                        </p:par>
                        <p:par>
                          <p:cTn id="39" fill="hold">
                            <p:stCondLst>
                              <p:cond delay="11000"/>
                            </p:stCondLst>
                            <p:childTnLst>
                              <p:par>
                                <p:cTn id="40" presetID="1" presetClass="entr" presetSubtype="0" fill="hold" nodeType="afterEffect">
                                  <p:stCondLst>
                                    <p:cond delay="1000"/>
                                  </p:stCondLst>
                                  <p:childTnLst>
                                    <p:set>
                                      <p:cBhvr>
                                        <p:cTn id="4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1" name="DING.WAV"/>
                                        </p:tgtEl>
                                      </p:cMediaNode>
                                    </p:audio>
                                  </p:subTnLst>
                                </p:cTn>
                              </p:par>
                            </p:childTnLst>
                          </p:cTn>
                        </p:par>
                        <p:par>
                          <p:cTn id="42" fill="hold">
                            <p:stCondLst>
                              <p:cond delay="12000"/>
                            </p:stCondLst>
                            <p:childTnLst>
                              <p:par>
                                <p:cTn id="43" presetID="5" presetClass="entr" presetSubtype="10" fill="hold" grpId="0" nodeType="afterEffect">
                                  <p:stCondLst>
                                    <p:cond delay="0"/>
                                  </p:stCondLst>
                                  <p:childTnLst>
                                    <p:set>
                                      <p:cBhvr>
                                        <p:cTn id="44" dur="1" fill="hold">
                                          <p:stCondLst>
                                            <p:cond delay="0"/>
                                          </p:stCondLst>
                                        </p:cTn>
                                        <p:tgtEl>
                                          <p:spTgt spid="57406"/>
                                        </p:tgtEl>
                                        <p:attrNameLst>
                                          <p:attrName>style.visibility</p:attrName>
                                        </p:attrNameLst>
                                      </p:cBhvr>
                                      <p:to>
                                        <p:strVal val="visible"/>
                                      </p:to>
                                    </p:set>
                                    <p:animEffect transition="in" filter="checkerboard(across)">
                                      <p:cBhvr>
                                        <p:cTn id="45" dur="1000"/>
                                        <p:tgtEl>
                                          <p:spTgt spid="57406"/>
                                        </p:tgtEl>
                                      </p:cBhvr>
                                    </p:animEffect>
                                  </p:childTnLst>
                                  <p:subTnLst>
                                    <p:audio>
                                      <p:cMediaNode>
                                        <p:cTn display="0" masterRel="sameClick">
                                          <p:stCondLst>
                                            <p:cond evt="begin" delay="0">
                                              <p:tn val="43"/>
                                            </p:cond>
                                          </p:stCondLst>
                                          <p:endCondLst>
                                            <p:cond evt="onStopAudio" delay="0">
                                              <p:tgtEl>
                                                <p:sldTgt/>
                                              </p:tgtEl>
                                            </p:cond>
                                          </p:endCondLst>
                                        </p:cTn>
                                        <p:tgtEl>
                                          <p:sndTgt r:embed="rId12" name="bomb.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7460"/>
                                        </p:tgtEl>
                                        <p:attrNameLst>
                                          <p:attrName>style.visibility</p:attrName>
                                        </p:attrNameLst>
                                      </p:cBhvr>
                                      <p:to>
                                        <p:strVal val="visible"/>
                                      </p:to>
                                    </p:set>
                                    <p:anim calcmode="lin" valueType="num">
                                      <p:cBhvr additive="base">
                                        <p:cTn id="50" dur="500" fill="hold"/>
                                        <p:tgtEl>
                                          <p:spTgt spid="57460"/>
                                        </p:tgtEl>
                                        <p:attrNameLst>
                                          <p:attrName>ppt_x</p:attrName>
                                        </p:attrNameLst>
                                      </p:cBhvr>
                                      <p:tavLst>
                                        <p:tav tm="0">
                                          <p:val>
                                            <p:strVal val="#ppt_x"/>
                                          </p:val>
                                        </p:tav>
                                        <p:tav tm="100000">
                                          <p:val>
                                            <p:strVal val="#ppt_x"/>
                                          </p:val>
                                        </p:tav>
                                      </p:tavLst>
                                    </p:anim>
                                    <p:anim calcmode="lin" valueType="num">
                                      <p:cBhvr additive="base">
                                        <p:cTn id="51" dur="500" fill="hold"/>
                                        <p:tgtEl>
                                          <p:spTgt spid="5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06" grpId="0" animBg="1"/>
      <p:bldP spid="57407" grpId="0" animBg="1"/>
      <p:bldP spid="57407" grpId="1" animBg="1"/>
      <p:bldP spid="5746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1602" name="AutoShape 2"/>
          <p:cNvSpPr/>
          <p:nvPr/>
        </p:nvSpPr>
        <p:spPr>
          <a:xfrm>
            <a:off x="8001000" y="381000"/>
            <a:ext cx="762000" cy="685800"/>
          </a:xfrm>
          <a:prstGeom prst="octagon">
            <a:avLst>
              <a:gd name="adj" fmla="val 29287"/>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000" b="1" dirty="0">
                <a:latin typeface=".VnTimeH" pitchFamily="34" charset="0"/>
              </a:rPr>
              <a:t>HÕt giê</a:t>
            </a:r>
            <a:endParaRPr lang="en-US" altLang="en-US" sz="2000" b="1" dirty="0">
              <a:latin typeface=".VnTimeH" pitchFamily="34" charset="0"/>
            </a:endParaRPr>
          </a:p>
        </p:txBody>
      </p:sp>
      <p:sp>
        <p:nvSpPr>
          <p:cNvPr id="281603" name="AutoShape 3"/>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1</a:t>
            </a:r>
            <a:endParaRPr lang="en-US" altLang="en-US" sz="4400" b="1" dirty="0"/>
          </a:p>
        </p:txBody>
      </p:sp>
      <p:sp>
        <p:nvSpPr>
          <p:cNvPr id="281604" name="AutoShape 4"/>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2</a:t>
            </a:r>
            <a:endParaRPr lang="en-US" altLang="en-US" sz="4400" b="1" dirty="0"/>
          </a:p>
        </p:txBody>
      </p:sp>
      <p:sp>
        <p:nvSpPr>
          <p:cNvPr id="281605" name="AutoShape 5"/>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3</a:t>
            </a:r>
            <a:endParaRPr lang="en-US" altLang="en-US" sz="4400" b="1" dirty="0"/>
          </a:p>
        </p:txBody>
      </p:sp>
      <p:sp>
        <p:nvSpPr>
          <p:cNvPr id="281606" name="AutoShape 6"/>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4</a:t>
            </a:r>
            <a:endParaRPr lang="en-US" altLang="en-US" sz="4400" b="1" dirty="0"/>
          </a:p>
        </p:txBody>
      </p:sp>
      <p:sp>
        <p:nvSpPr>
          <p:cNvPr id="281607" name="AutoShape 7"/>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5</a:t>
            </a:r>
            <a:endParaRPr lang="en-US" altLang="en-US" sz="4400" b="1" dirty="0"/>
          </a:p>
        </p:txBody>
      </p:sp>
      <p:sp>
        <p:nvSpPr>
          <p:cNvPr id="281608" name="AutoShape 8"/>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6</a:t>
            </a:r>
            <a:endParaRPr lang="en-US" altLang="en-US" sz="4400" b="1" dirty="0"/>
          </a:p>
        </p:txBody>
      </p:sp>
      <p:sp>
        <p:nvSpPr>
          <p:cNvPr id="281609" name="AutoShape 9"/>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7</a:t>
            </a:r>
            <a:endParaRPr lang="en-US" altLang="en-US" sz="4400" b="1" dirty="0"/>
          </a:p>
        </p:txBody>
      </p:sp>
      <p:sp>
        <p:nvSpPr>
          <p:cNvPr id="281610" name="AutoShape 10"/>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8</a:t>
            </a:r>
            <a:endParaRPr lang="en-US" altLang="en-US" sz="4400" b="1" dirty="0"/>
          </a:p>
        </p:txBody>
      </p:sp>
      <p:sp>
        <p:nvSpPr>
          <p:cNvPr id="281611" name="AutoShape 11"/>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9</a:t>
            </a:r>
            <a:endParaRPr lang="en-US" altLang="en-US" sz="4400" b="1" dirty="0"/>
          </a:p>
        </p:txBody>
      </p:sp>
      <p:sp>
        <p:nvSpPr>
          <p:cNvPr id="281612" name="AutoShape 12"/>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10</a:t>
            </a:r>
            <a:endParaRPr lang="en-US" altLang="en-US" sz="4400" b="1" dirty="0"/>
          </a:p>
        </p:txBody>
      </p:sp>
      <p:sp>
        <p:nvSpPr>
          <p:cNvPr id="68621" name="Oval 13"/>
          <p:cNvSpPr/>
          <p:nvPr/>
        </p:nvSpPr>
        <p:spPr>
          <a:xfrm>
            <a:off x="0" y="0"/>
            <a:ext cx="3276600" cy="1371600"/>
          </a:xfrm>
          <a:prstGeom prst="ellipse">
            <a:avLst/>
          </a:prstGeom>
          <a:solidFill>
            <a:schemeClr val="accent1"/>
          </a:solid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2400" b="1" dirty="0">
                <a:solidFill>
                  <a:srgbClr val="0000FF"/>
                </a:solidFill>
                <a:latin typeface="Times New Roman" panose="02020603050405020304" pitchFamily="18" charset="0"/>
                <a:cs typeface="Times New Roman" panose="02020603050405020304" pitchFamily="18" charset="0"/>
              </a:rPr>
              <a:t>Câu hỏi phụ</a:t>
            </a:r>
            <a:endParaRPr lang="en-US" altLang="en-US" sz="2400" b="1" i="1" dirty="0">
              <a:solidFill>
                <a:srgbClr val="0000FF"/>
              </a:solidFill>
              <a:latin typeface="Times New Roman" panose="02020603050405020304" pitchFamily="18" charset="0"/>
              <a:ea typeface="Times New Roman" panose="02020603050405020304" pitchFamily="18" charset="0"/>
            </a:endParaRPr>
          </a:p>
        </p:txBody>
      </p:sp>
      <p:sp>
        <p:nvSpPr>
          <p:cNvPr id="68622" name="Oval 14"/>
          <p:cNvSpPr/>
          <p:nvPr/>
        </p:nvSpPr>
        <p:spPr>
          <a:xfrm>
            <a:off x="990600" y="1371600"/>
            <a:ext cx="1066800" cy="1066800"/>
          </a:xfrm>
          <a:prstGeom prst="ellipse">
            <a:avLst/>
          </a:prstGeom>
          <a:gradFill rotWithShape="1">
            <a:gsLst>
              <a:gs pos="0">
                <a:srgbClr val="DDEBCF">
                  <a:alpha val="100000"/>
                </a:srgbClr>
              </a:gs>
              <a:gs pos="50000">
                <a:srgbClr val="9CB86E">
                  <a:alpha val="100000"/>
                </a:srgbClr>
              </a:gs>
              <a:gs pos="100000">
                <a:srgbClr val="156B13">
                  <a:alpha val="100000"/>
                </a:srgbClr>
              </a:gs>
            </a:gsLst>
            <a:path path="shape">
              <a:fillToRect l="50000" t="50000" r="50000" b="50000"/>
            </a:path>
            <a:tileRect/>
          </a:grad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2400" i="1" dirty="0">
                <a:solidFill>
                  <a:schemeClr val="hlink"/>
                </a:solidFill>
                <a:latin typeface=".VnCooper" pitchFamily="34" charset="0"/>
              </a:rPr>
              <a:t>Câu</a:t>
            </a:r>
            <a:endParaRPr lang="en-US" altLang="en-US" sz="2400" i="1" dirty="0">
              <a:solidFill>
                <a:schemeClr val="hlink"/>
              </a:solidFill>
              <a:latin typeface=".VnCooper" pitchFamily="34" charset="0"/>
            </a:endParaRPr>
          </a:p>
          <a:p>
            <a:pPr marL="0" lvl="0" indent="0" algn="ctr">
              <a:spcBef>
                <a:spcPct val="0"/>
              </a:spcBef>
              <a:buNone/>
            </a:pPr>
            <a:r>
              <a:rPr lang="en-US" altLang="en-US" sz="2400" i="1" dirty="0">
                <a:solidFill>
                  <a:schemeClr val="hlink"/>
                </a:solidFill>
                <a:latin typeface=".VnCooper" pitchFamily="34" charset="0"/>
              </a:rPr>
              <a:t> 1</a:t>
            </a:r>
            <a:endParaRPr lang="en-US" altLang="en-US" sz="2400" i="1" dirty="0">
              <a:solidFill>
                <a:schemeClr val="hlink"/>
              </a:solidFill>
              <a:latin typeface=".VnCooper" pitchFamily="34" charset="0"/>
            </a:endParaRPr>
          </a:p>
        </p:txBody>
      </p:sp>
      <p:sp>
        <p:nvSpPr>
          <p:cNvPr id="281615" name="Rectangle 15"/>
          <p:cNvSpPr>
            <a:spLocks noGrp="1" noChangeArrowheads="1"/>
          </p:cNvSpPr>
          <p:nvPr>
            <p:ph type="body" sz="half" idx="1"/>
          </p:nvPr>
        </p:nvSpPr>
        <p:spPr>
          <a:xfrm>
            <a:off x="2438400" y="5919788"/>
            <a:ext cx="4038600" cy="838200"/>
          </a:xfrm>
        </p:spPr>
        <p:txBody>
          <a:bodyPr vert="horz" wrap="square" lIns="91440" tIns="45720" rIns="91440" bIns="45720" numCol="1" anchor="t" anchorCtr="0" compatLnSpc="1"/>
          <a:lstStyle/>
          <a:p>
            <a:pPr marL="342900" marR="0" lvl="0" indent="-342900" algn="ctr" defTabSz="914400" rtl="0" eaLnBrk="1" fontAlgn="base" latinLnBrk="0" hangingPunct="1">
              <a:lnSpc>
                <a:spcPct val="100000"/>
              </a:lnSpc>
              <a:spcBef>
                <a:spcPct val="20000"/>
              </a:spcBef>
              <a:spcAft>
                <a:spcPct val="0"/>
              </a:spcAft>
              <a:buClrTx/>
              <a:buSzTx/>
              <a:buFontTx/>
              <a:buNone/>
              <a:defRPr/>
            </a:pPr>
            <a:r>
              <a:rPr kumimoji="0" lang="en-US" altLang="en-US" sz="40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VnArial" pitchFamily="34" charset="0"/>
                <a:ea typeface="+mn-ea"/>
                <a:cs typeface="+mn-cs"/>
              </a:rPr>
              <a:t>Yêu chồng</a:t>
            </a:r>
            <a:endParaRPr kumimoji="0" lang="en-US" altLang="en-US" sz="40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VnArial" pitchFamily="34" charset="0"/>
              <a:ea typeface="+mn-ea"/>
              <a:cs typeface="+mn-cs"/>
            </a:endParaRPr>
          </a:p>
        </p:txBody>
      </p:sp>
      <p:sp>
        <p:nvSpPr>
          <p:cNvPr id="281616" name="Text Box 16"/>
          <p:cNvSpPr txBox="1"/>
          <p:nvPr/>
        </p:nvSpPr>
        <p:spPr>
          <a:xfrm>
            <a:off x="1219200" y="2833688"/>
            <a:ext cx="4572000" cy="914400"/>
          </a:xfrm>
          <a:prstGeom prst="rect">
            <a:avLst/>
          </a:prstGeom>
          <a:noFill/>
          <a:ln w="9525">
            <a:noFill/>
          </a:ln>
          <a:effectLst>
            <a:outerShdw dist="35921" dir="2699999" algn="ctr" rotWithShape="0">
              <a:srgbClr val="C0C0C0">
                <a:alpha val="79999"/>
              </a:srgbClr>
            </a:outerShdw>
          </a:effectLst>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50000"/>
              </a:spcBef>
              <a:buNone/>
            </a:pPr>
            <a:r>
              <a:rPr lang="en-US" altLang="en-US" sz="5400" dirty="0">
                <a:latin typeface=".VnArial" pitchFamily="34" charset="0"/>
              </a:rPr>
              <a:t>I Love You</a:t>
            </a:r>
            <a:endParaRPr lang="en-US" altLang="en-US" sz="5400" dirty="0">
              <a:latin typeface=".VnArial" pitchFamily="34" charset="0"/>
            </a:endParaRPr>
          </a:p>
        </p:txBody>
      </p:sp>
      <p:pic>
        <p:nvPicPr>
          <p:cNvPr id="281617" name="Picture 17" descr="ANd9GcQxmjwsUSrRHrxrJfLobtV5S8m7ZFaOfjIr9wSexpFQEUOA-8T5_Q"/>
          <p:cNvPicPr>
            <a:picLocks noChangeAspect="1"/>
          </p:cNvPicPr>
          <p:nvPr/>
        </p:nvPicPr>
        <p:blipFill>
          <a:blip r:embed="rId1"/>
          <a:stretch>
            <a:fillRect/>
          </a:stretch>
        </p:blipFill>
        <p:spPr>
          <a:xfrm>
            <a:off x="5181600" y="1371600"/>
            <a:ext cx="3206750" cy="4419600"/>
          </a:xfrm>
          <a:prstGeom prst="rect">
            <a:avLst/>
          </a:prstGeom>
          <a:noFill/>
          <a:ln w="9525">
            <a:noFill/>
          </a:ln>
        </p:spPr>
      </p:pic>
      <p:sp>
        <p:nvSpPr>
          <p:cNvPr id="68626" name="Text Box 68"/>
          <p:cNvSpPr txBox="1"/>
          <p:nvPr/>
        </p:nvSpPr>
        <p:spPr>
          <a:xfrm>
            <a:off x="3200400" y="304800"/>
            <a:ext cx="4648200" cy="701675"/>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en-US" sz="4000" b="1" dirty="0">
                <a:latin typeface="Times New Roman" panose="02020603050405020304" pitchFamily="18" charset="0"/>
              </a:rPr>
              <a:t>Đuổi hình bắt chữ</a:t>
            </a:r>
            <a:endParaRPr lang="en-US" altLang="en-US" sz="4000" b="1" dirty="0">
              <a:latin typeface="Times New Roman" panose="02020603050405020304"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81616"/>
                                        </p:tgtEl>
                                        <p:attrNameLst>
                                          <p:attrName>style.visibility</p:attrName>
                                        </p:attrNameLst>
                                      </p:cBhvr>
                                      <p:to>
                                        <p:strVal val="visible"/>
                                      </p:to>
                                    </p:set>
                                    <p:anim calcmode="lin" valueType="num">
                                      <p:cBhvr>
                                        <p:cTn id="7" dur="1000" fill="hold"/>
                                        <p:tgtEl>
                                          <p:spTgt spid="281616"/>
                                        </p:tgtEl>
                                        <p:attrNameLst>
                                          <p:attrName>ppt_x</p:attrName>
                                        </p:attrNameLst>
                                      </p:cBhvr>
                                      <p:tavLst>
                                        <p:tav tm="0">
                                          <p:val>
                                            <p:strVal val="#ppt_x-.2"/>
                                          </p:val>
                                        </p:tav>
                                        <p:tav tm="100000">
                                          <p:val>
                                            <p:strVal val="#ppt_x"/>
                                          </p:val>
                                        </p:tav>
                                      </p:tavLst>
                                    </p:anim>
                                    <p:anim calcmode="lin" valueType="num">
                                      <p:cBhvr>
                                        <p:cTn id="8" dur="1000" fill="hold"/>
                                        <p:tgtEl>
                                          <p:spTgt spid="2816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81616"/>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281617"/>
                                        </p:tgtEl>
                                        <p:attrNameLst>
                                          <p:attrName>style.visibility</p:attrName>
                                        </p:attrNameLst>
                                      </p:cBhvr>
                                      <p:to>
                                        <p:strVal val="visible"/>
                                      </p:to>
                                    </p:set>
                                    <p:animScale>
                                      <p:cBhvr>
                                        <p:cTn id="13" dur="1000" decel="50000" fill="hold">
                                          <p:stCondLst>
                                            <p:cond delay="0"/>
                                          </p:stCondLst>
                                        </p:cTn>
                                        <p:tgtEl>
                                          <p:spTgt spid="2816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14" dur="1000" decel="50000" fill="hold">
                                          <p:stCondLst>
                                            <p:cond delay="0"/>
                                          </p:stCondLst>
                                        </p:cTn>
                                        <p:tgtEl>
                                          <p:spTgt spid="281617"/>
                                        </p:tgtEl>
                                        <p:attrNameLst>
                                          <p:attrName>ppt_x</p:attrName>
                                          <p:attrName>ppt_y</p:attrName>
                                        </p:attrNameLst>
                                      </p:cBhvr>
                                    </p:animMotion>
                                    <p:animEffect transition="in" filter="fade">
                                      <p:cBhvr>
                                        <p:cTn id="15" dur="1000"/>
                                        <p:tgtEl>
                                          <p:spTgt spid="28161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16" fill="hold" grpId="0" nodeType="clickEffect">
                                  <p:stCondLst>
                                    <p:cond delay="0"/>
                                  </p:stCondLst>
                                  <p:childTnLst>
                                    <p:animEffect transition="out" filter="box(in)">
                                      <p:cBhvr>
                                        <p:cTn id="19" dur="50"/>
                                        <p:tgtEl>
                                          <p:spTgt spid="281612"/>
                                        </p:tgtEl>
                                      </p:cBhvr>
                                    </p:animEffect>
                                    <p:set>
                                      <p:cBhvr>
                                        <p:cTn id="20" dur="1" fill="hold">
                                          <p:stCondLst>
                                            <p:cond delay="49"/>
                                          </p:stCondLst>
                                        </p:cTn>
                                        <p:tgtEl>
                                          <p:spTgt spid="281612"/>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par>
                          <p:cTn id="21" fill="hold">
                            <p:stCondLst>
                              <p:cond delay="500"/>
                            </p:stCondLst>
                            <p:childTnLst>
                              <p:par>
                                <p:cTn id="22" presetID="4" presetClass="exit" presetSubtype="16" fill="hold" grpId="0" nodeType="afterEffect">
                                  <p:stCondLst>
                                    <p:cond delay="900"/>
                                  </p:stCondLst>
                                  <p:childTnLst>
                                    <p:animEffect transition="out" filter="box(in)">
                                      <p:cBhvr>
                                        <p:cTn id="23" dur="50"/>
                                        <p:tgtEl>
                                          <p:spTgt spid="281611"/>
                                        </p:tgtEl>
                                      </p:cBhvr>
                                    </p:animEffect>
                                    <p:set>
                                      <p:cBhvr>
                                        <p:cTn id="24" dur="1" fill="hold">
                                          <p:stCondLst>
                                            <p:cond delay="49"/>
                                          </p:stCondLst>
                                        </p:cTn>
                                        <p:tgtEl>
                                          <p:spTgt spid="281611"/>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5" fill="hold">
                            <p:stCondLst>
                              <p:cond delay="1900"/>
                            </p:stCondLst>
                            <p:childTnLst>
                              <p:par>
                                <p:cTn id="26" presetID="4" presetClass="exit" presetSubtype="16" fill="hold" grpId="0" nodeType="afterEffect">
                                  <p:stCondLst>
                                    <p:cond delay="900"/>
                                  </p:stCondLst>
                                  <p:childTnLst>
                                    <p:animEffect transition="out" filter="box(in)">
                                      <p:cBhvr>
                                        <p:cTn id="27" dur="50"/>
                                        <p:tgtEl>
                                          <p:spTgt spid="281610"/>
                                        </p:tgtEl>
                                      </p:cBhvr>
                                    </p:animEffect>
                                    <p:set>
                                      <p:cBhvr>
                                        <p:cTn id="28" dur="1" fill="hold">
                                          <p:stCondLst>
                                            <p:cond delay="49"/>
                                          </p:stCondLst>
                                        </p:cTn>
                                        <p:tgtEl>
                                          <p:spTgt spid="2816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29" fill="hold">
                            <p:stCondLst>
                              <p:cond delay="3300"/>
                            </p:stCondLst>
                            <p:childTnLst>
                              <p:par>
                                <p:cTn id="30" presetID="4" presetClass="exit" presetSubtype="16" fill="hold" grpId="0" nodeType="afterEffect">
                                  <p:stCondLst>
                                    <p:cond delay="900"/>
                                  </p:stCondLst>
                                  <p:childTnLst>
                                    <p:animEffect transition="out" filter="box(in)">
                                      <p:cBhvr>
                                        <p:cTn id="31" dur="50"/>
                                        <p:tgtEl>
                                          <p:spTgt spid="281609"/>
                                        </p:tgtEl>
                                      </p:cBhvr>
                                    </p:animEffect>
                                    <p:set>
                                      <p:cBhvr>
                                        <p:cTn id="32" dur="1" fill="hold">
                                          <p:stCondLst>
                                            <p:cond delay="49"/>
                                          </p:stCondLst>
                                        </p:cTn>
                                        <p:tgtEl>
                                          <p:spTgt spid="281609"/>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par>
                          <p:cTn id="33" fill="hold">
                            <p:stCondLst>
                              <p:cond delay="4700"/>
                            </p:stCondLst>
                            <p:childTnLst>
                              <p:par>
                                <p:cTn id="34" presetID="4" presetClass="exit" presetSubtype="16" fill="hold" grpId="0" nodeType="afterEffect">
                                  <p:stCondLst>
                                    <p:cond delay="900"/>
                                  </p:stCondLst>
                                  <p:childTnLst>
                                    <p:animEffect transition="out" filter="box(in)">
                                      <p:cBhvr>
                                        <p:cTn id="35" dur="50"/>
                                        <p:tgtEl>
                                          <p:spTgt spid="281608"/>
                                        </p:tgtEl>
                                      </p:cBhvr>
                                    </p:animEffect>
                                    <p:set>
                                      <p:cBhvr>
                                        <p:cTn id="36" dur="1" fill="hold">
                                          <p:stCondLst>
                                            <p:cond delay="49"/>
                                          </p:stCondLst>
                                        </p:cTn>
                                        <p:tgtEl>
                                          <p:spTgt spid="281608"/>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37" fill="hold">
                            <p:stCondLst>
                              <p:cond delay="6100"/>
                            </p:stCondLst>
                            <p:childTnLst>
                              <p:par>
                                <p:cTn id="38" presetID="4" presetClass="exit" presetSubtype="16" fill="hold" grpId="0" nodeType="afterEffect">
                                  <p:stCondLst>
                                    <p:cond delay="900"/>
                                  </p:stCondLst>
                                  <p:childTnLst>
                                    <p:animEffect transition="out" filter="box(in)">
                                      <p:cBhvr>
                                        <p:cTn id="39" dur="50"/>
                                        <p:tgtEl>
                                          <p:spTgt spid="281607"/>
                                        </p:tgtEl>
                                      </p:cBhvr>
                                    </p:animEffect>
                                    <p:set>
                                      <p:cBhvr>
                                        <p:cTn id="40" dur="1" fill="hold">
                                          <p:stCondLst>
                                            <p:cond delay="49"/>
                                          </p:stCondLst>
                                        </p:cTn>
                                        <p:tgtEl>
                                          <p:spTgt spid="28160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childTnLst>
                          </p:cTn>
                        </p:par>
                        <p:par>
                          <p:cTn id="41" fill="hold">
                            <p:stCondLst>
                              <p:cond delay="7500"/>
                            </p:stCondLst>
                            <p:childTnLst>
                              <p:par>
                                <p:cTn id="42" presetID="4" presetClass="exit" presetSubtype="16" fill="hold" grpId="0" nodeType="afterEffect">
                                  <p:stCondLst>
                                    <p:cond delay="900"/>
                                  </p:stCondLst>
                                  <p:childTnLst>
                                    <p:animEffect transition="out" filter="box(in)">
                                      <p:cBhvr>
                                        <p:cTn id="43" dur="50"/>
                                        <p:tgtEl>
                                          <p:spTgt spid="281606"/>
                                        </p:tgtEl>
                                      </p:cBhvr>
                                    </p:animEffect>
                                    <p:set>
                                      <p:cBhvr>
                                        <p:cTn id="44" dur="1" fill="hold">
                                          <p:stCondLst>
                                            <p:cond delay="49"/>
                                          </p:stCondLst>
                                        </p:cTn>
                                        <p:tgtEl>
                                          <p:spTgt spid="28160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par>
                          <p:cTn id="45" fill="hold">
                            <p:stCondLst>
                              <p:cond delay="8900"/>
                            </p:stCondLst>
                            <p:childTnLst>
                              <p:par>
                                <p:cTn id="46" presetID="4" presetClass="exit" presetSubtype="16" fill="hold" grpId="0" nodeType="afterEffect">
                                  <p:stCondLst>
                                    <p:cond delay="900"/>
                                  </p:stCondLst>
                                  <p:childTnLst>
                                    <p:animEffect transition="out" filter="box(in)">
                                      <p:cBhvr>
                                        <p:cTn id="47" dur="50"/>
                                        <p:tgtEl>
                                          <p:spTgt spid="281605"/>
                                        </p:tgtEl>
                                      </p:cBhvr>
                                    </p:animEffect>
                                    <p:set>
                                      <p:cBhvr>
                                        <p:cTn id="48" dur="1" fill="hold">
                                          <p:stCondLst>
                                            <p:cond delay="49"/>
                                          </p:stCondLst>
                                        </p:cTn>
                                        <p:tgtEl>
                                          <p:spTgt spid="28160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childTnLst>
                          </p:cTn>
                        </p:par>
                        <p:par>
                          <p:cTn id="49" fill="hold">
                            <p:stCondLst>
                              <p:cond delay="10300"/>
                            </p:stCondLst>
                            <p:childTnLst>
                              <p:par>
                                <p:cTn id="50" presetID="4" presetClass="exit" presetSubtype="16" fill="hold" grpId="0" nodeType="afterEffect">
                                  <p:stCondLst>
                                    <p:cond delay="900"/>
                                  </p:stCondLst>
                                  <p:childTnLst>
                                    <p:animEffect transition="out" filter="box(in)">
                                      <p:cBhvr>
                                        <p:cTn id="51" dur="50"/>
                                        <p:tgtEl>
                                          <p:spTgt spid="281604"/>
                                        </p:tgtEl>
                                      </p:cBhvr>
                                    </p:animEffect>
                                    <p:set>
                                      <p:cBhvr>
                                        <p:cTn id="52" dur="1" fill="hold">
                                          <p:stCondLst>
                                            <p:cond delay="49"/>
                                          </p:stCondLst>
                                        </p:cTn>
                                        <p:tgtEl>
                                          <p:spTgt spid="281604"/>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3" fill="hold">
                            <p:stCondLst>
                              <p:cond delay="11700"/>
                            </p:stCondLst>
                            <p:childTnLst>
                              <p:par>
                                <p:cTn id="54" presetID="4" presetClass="exit" presetSubtype="16" fill="hold" nodeType="afterEffect">
                                  <p:stCondLst>
                                    <p:cond delay="900"/>
                                  </p:stCondLst>
                                  <p:childTnLst>
                                    <p:animEffect transition="out" filter="box(in)">
                                      <p:cBhvr>
                                        <p:cTn id="55" dur="50"/>
                                        <p:tgtEl>
                                          <p:spTgt spid="281603"/>
                                        </p:tgtEl>
                                      </p:cBhvr>
                                    </p:animEffect>
                                    <p:set>
                                      <p:cBhvr>
                                        <p:cTn id="56" dur="1" fill="hold">
                                          <p:stCondLst>
                                            <p:cond delay="49"/>
                                          </p:stCondLst>
                                        </p:cTn>
                                        <p:tgtEl>
                                          <p:spTgt spid="281603"/>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childTnLst>
                          </p:cTn>
                        </p:par>
                        <p:par>
                          <p:cTn id="57" fill="hold">
                            <p:stCondLst>
                              <p:cond delay="13100"/>
                            </p:stCondLst>
                            <p:childTnLst>
                              <p:par>
                                <p:cTn id="58" presetID="4" presetClass="entr" presetSubtype="16" fill="hold" grpId="0" nodeType="afterEffect">
                                  <p:stCondLst>
                                    <p:cond delay="400"/>
                                  </p:stCondLst>
                                  <p:childTnLst>
                                    <p:set>
                                      <p:cBhvr>
                                        <p:cTn id="59" dur="1" fill="hold">
                                          <p:stCondLst>
                                            <p:cond delay="0"/>
                                          </p:stCondLst>
                                        </p:cTn>
                                        <p:tgtEl>
                                          <p:spTgt spid="281602"/>
                                        </p:tgtEl>
                                        <p:attrNameLst>
                                          <p:attrName>style.visibility</p:attrName>
                                        </p:attrNameLst>
                                      </p:cBhvr>
                                      <p:to>
                                        <p:strVal val="visible"/>
                                      </p:to>
                                    </p:set>
                                    <p:animEffect transition="in" filter="box(in)">
                                      <p:cBhvr>
                                        <p:cTn id="60" dur="50"/>
                                        <p:tgtEl>
                                          <p:spTgt spid="281602"/>
                                        </p:tgtEl>
                                      </p:cBhvr>
                                    </p:animEffect>
                                  </p:childTnLst>
                                  <p:subTnLst>
                                    <p:audio>
                                      <p:cMediaNode>
                                        <p:cTn display="0" masterRel="sameClick">
                                          <p:stCondLst>
                                            <p:cond evt="begin" delay="0">
                                              <p:tn val="58"/>
                                            </p:cond>
                                          </p:stCondLst>
                                          <p:endCondLst>
                                            <p:cond evt="onStopAudio" delay="0">
                                              <p:tgtEl>
                                                <p:sldTgt/>
                                              </p:tgtEl>
                                            </p:cond>
                                          </p:endCondLst>
                                        </p:cTn>
                                        <p:tgtEl>
                                          <p:sndTgt r:embed="rId3" name="Chuong Dong Ho=convert.wav"/>
                                        </p:tgtEl>
                                      </p:cMediaNode>
                                    </p:audio>
                                  </p:subTnLst>
                                </p:cTn>
                              </p:par>
                            </p:childTnLst>
                          </p:cTn>
                        </p:par>
                        <p:par>
                          <p:cTn id="61" fill="hold">
                            <p:stCondLst>
                              <p:cond delay="14000"/>
                            </p:stCondLst>
                            <p:childTnLst>
                              <p:par>
                                <p:cTn id="62" presetID="4" presetClass="exit" presetSubtype="16" fill="hold" grpId="1" nodeType="afterEffect">
                                  <p:stCondLst>
                                    <p:cond delay="2900"/>
                                  </p:stCondLst>
                                  <p:childTnLst>
                                    <p:animEffect transition="out" filter="box(in)">
                                      <p:cBhvr>
                                        <p:cTn id="63" dur="500"/>
                                        <p:tgtEl>
                                          <p:spTgt spid="281602"/>
                                        </p:tgtEl>
                                      </p:cBhvr>
                                    </p:animEffect>
                                    <p:set>
                                      <p:cBhvr>
                                        <p:cTn id="64" dur="1" fill="hold">
                                          <p:stCondLst>
                                            <p:cond delay="499"/>
                                          </p:stCondLst>
                                        </p:cTn>
                                        <p:tgtEl>
                                          <p:spTgt spid="28160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81615">
                                            <p:txEl>
                                              <p:charRg st="0" end="10"/>
                                            </p:txEl>
                                          </p:spTgt>
                                        </p:tgtEl>
                                        <p:attrNameLst>
                                          <p:attrName>style.visibility</p:attrName>
                                        </p:attrNameLst>
                                      </p:cBhvr>
                                      <p:to>
                                        <p:strVal val="visible"/>
                                      </p:to>
                                    </p:set>
                                    <p:anim calcmode="lin" valueType="num">
                                      <p:cBhvr>
                                        <p:cTn id="69" dur="500" fill="hold"/>
                                        <p:tgtEl>
                                          <p:spTgt spid="281615">
                                            <p:txEl>
                                              <p:charRg st="0" end="10"/>
                                            </p:txEl>
                                          </p:spTgt>
                                        </p:tgtEl>
                                        <p:attrNameLst>
                                          <p:attrName>ppt_w</p:attrName>
                                        </p:attrNameLst>
                                      </p:cBhvr>
                                      <p:tavLst>
                                        <p:tav tm="0">
                                          <p:val>
                                            <p:fltVal val="0.000000"/>
                                          </p:val>
                                        </p:tav>
                                        <p:tav tm="100000">
                                          <p:val>
                                            <p:strVal val="#ppt_w"/>
                                          </p:val>
                                        </p:tav>
                                      </p:tavLst>
                                    </p:anim>
                                    <p:anim calcmode="lin" valueType="num">
                                      <p:cBhvr>
                                        <p:cTn id="70" dur="500" fill="hold"/>
                                        <p:tgtEl>
                                          <p:spTgt spid="281615">
                                            <p:txEl>
                                              <p:charRg st="0" end="10"/>
                                            </p:txEl>
                                          </p:spTgt>
                                        </p:tgtEl>
                                        <p:attrNameLst>
                                          <p:attrName>ppt_h</p:attrName>
                                        </p:attrNameLst>
                                      </p:cBhvr>
                                      <p:tavLst>
                                        <p:tav tm="0">
                                          <p:val>
                                            <p:fltVal val="0.000000"/>
                                          </p:val>
                                        </p:tav>
                                        <p:tav tm="100000">
                                          <p:val>
                                            <p:strVal val="#ppt_h"/>
                                          </p:val>
                                        </p:tav>
                                      </p:tavLst>
                                    </p:anim>
                                    <p:animEffect transition="in" filter="fade">
                                      <p:cBhvr>
                                        <p:cTn id="71" dur="500"/>
                                        <p:tgtEl>
                                          <p:spTgt spid="281615">
                                            <p:txEl>
                                              <p:charRg st="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2" grpId="0"/>
      <p:bldP spid="281602" grpId="1"/>
      <p:bldP spid="281604" grpId="0" animBg="1"/>
      <p:bldP spid="281605" grpId="0" animBg="1"/>
      <p:bldP spid="281606" grpId="0" animBg="1"/>
      <p:bldP spid="281607" grpId="0" animBg="1"/>
      <p:bldP spid="281608" grpId="0" animBg="1"/>
      <p:bldP spid="281609" grpId="0" animBg="1"/>
      <p:bldP spid="281610" grpId="0" animBg="1"/>
      <p:bldP spid="281611" grpId="0" animBg="1"/>
      <p:bldP spid="281612" grpId="0" animBg="1"/>
      <p:bldP spid="281615" grpId="0" build="p"/>
      <p:bldP spid="2816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5698" name="AutoShape 2"/>
          <p:cNvSpPr/>
          <p:nvPr/>
        </p:nvSpPr>
        <p:spPr>
          <a:xfrm>
            <a:off x="8001000" y="381000"/>
            <a:ext cx="762000" cy="685800"/>
          </a:xfrm>
          <a:prstGeom prst="octagon">
            <a:avLst>
              <a:gd name="adj" fmla="val 29287"/>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000" b="1" dirty="0">
                <a:latin typeface=".VnTimeH" pitchFamily="34" charset="0"/>
              </a:rPr>
              <a:t>HÕt giê</a:t>
            </a:r>
            <a:endParaRPr lang="en-US" altLang="en-US" sz="2000" b="1" dirty="0">
              <a:latin typeface=".VnTimeH" pitchFamily="34" charset="0"/>
            </a:endParaRPr>
          </a:p>
        </p:txBody>
      </p:sp>
      <p:sp>
        <p:nvSpPr>
          <p:cNvPr id="285699" name="AutoShape 3"/>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1</a:t>
            </a:r>
            <a:endParaRPr lang="en-US" altLang="en-US" sz="4400" b="1" dirty="0"/>
          </a:p>
        </p:txBody>
      </p:sp>
      <p:sp>
        <p:nvSpPr>
          <p:cNvPr id="285700" name="AutoShape 4"/>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2</a:t>
            </a:r>
            <a:endParaRPr lang="en-US" altLang="en-US" sz="4400" b="1" dirty="0"/>
          </a:p>
        </p:txBody>
      </p:sp>
      <p:sp>
        <p:nvSpPr>
          <p:cNvPr id="285701" name="AutoShape 5"/>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3</a:t>
            </a:r>
            <a:endParaRPr lang="en-US" altLang="en-US" sz="4400" b="1" dirty="0"/>
          </a:p>
        </p:txBody>
      </p:sp>
      <p:sp>
        <p:nvSpPr>
          <p:cNvPr id="285702" name="AutoShape 6"/>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4</a:t>
            </a:r>
            <a:endParaRPr lang="en-US" altLang="en-US" sz="4400" b="1" dirty="0"/>
          </a:p>
        </p:txBody>
      </p:sp>
      <p:sp>
        <p:nvSpPr>
          <p:cNvPr id="285703" name="AutoShape 7"/>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5</a:t>
            </a:r>
            <a:endParaRPr lang="en-US" altLang="en-US" sz="4400" b="1" dirty="0"/>
          </a:p>
        </p:txBody>
      </p:sp>
      <p:sp>
        <p:nvSpPr>
          <p:cNvPr id="285704" name="AutoShape 8"/>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6</a:t>
            </a:r>
            <a:endParaRPr lang="en-US" altLang="en-US" sz="4400" b="1" dirty="0"/>
          </a:p>
        </p:txBody>
      </p:sp>
      <p:sp>
        <p:nvSpPr>
          <p:cNvPr id="285705" name="AutoShape 9"/>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7</a:t>
            </a:r>
            <a:endParaRPr lang="en-US" altLang="en-US" sz="4400" b="1" dirty="0"/>
          </a:p>
        </p:txBody>
      </p:sp>
      <p:sp>
        <p:nvSpPr>
          <p:cNvPr id="285706" name="AutoShape 10"/>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8</a:t>
            </a:r>
            <a:endParaRPr lang="en-US" altLang="en-US" sz="4400" b="1" dirty="0"/>
          </a:p>
        </p:txBody>
      </p:sp>
      <p:sp>
        <p:nvSpPr>
          <p:cNvPr id="285707" name="AutoShape 11"/>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9</a:t>
            </a:r>
            <a:endParaRPr lang="en-US" altLang="en-US" sz="4400" b="1" dirty="0"/>
          </a:p>
        </p:txBody>
      </p:sp>
      <p:sp>
        <p:nvSpPr>
          <p:cNvPr id="285708" name="AutoShape 12"/>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10</a:t>
            </a:r>
            <a:endParaRPr lang="en-US" altLang="en-US" sz="4400" b="1" dirty="0"/>
          </a:p>
        </p:txBody>
      </p:sp>
      <p:sp>
        <p:nvSpPr>
          <p:cNvPr id="70669" name="Oval 14"/>
          <p:cNvSpPr/>
          <p:nvPr/>
        </p:nvSpPr>
        <p:spPr>
          <a:xfrm>
            <a:off x="685800" y="1219200"/>
            <a:ext cx="1066800" cy="1066800"/>
          </a:xfrm>
          <a:prstGeom prst="ellipse">
            <a:avLst/>
          </a:prstGeom>
          <a:gradFill rotWithShape="1">
            <a:gsLst>
              <a:gs pos="0">
                <a:srgbClr val="DDEBCF">
                  <a:alpha val="100000"/>
                </a:srgbClr>
              </a:gs>
              <a:gs pos="50000">
                <a:srgbClr val="9CB86E">
                  <a:alpha val="100000"/>
                </a:srgbClr>
              </a:gs>
              <a:gs pos="100000">
                <a:srgbClr val="156B13">
                  <a:alpha val="100000"/>
                </a:srgbClr>
              </a:gs>
            </a:gsLst>
            <a:path path="shape">
              <a:fillToRect l="50000" t="50000" r="50000" b="50000"/>
            </a:path>
            <a:tileRect/>
          </a:grad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2400" i="1" dirty="0">
                <a:solidFill>
                  <a:schemeClr val="hlink"/>
                </a:solidFill>
                <a:latin typeface=".VnCooper" pitchFamily="34" charset="0"/>
              </a:rPr>
              <a:t>Câu</a:t>
            </a:r>
            <a:endParaRPr lang="en-US" altLang="en-US" sz="2400" i="1" dirty="0">
              <a:solidFill>
                <a:schemeClr val="hlink"/>
              </a:solidFill>
              <a:latin typeface=".VnCooper" pitchFamily="34" charset="0"/>
            </a:endParaRPr>
          </a:p>
          <a:p>
            <a:pPr marL="0" lvl="0" indent="0" algn="ctr">
              <a:spcBef>
                <a:spcPct val="0"/>
              </a:spcBef>
              <a:buNone/>
            </a:pPr>
            <a:r>
              <a:rPr lang="en-US" altLang="en-US" sz="2400" i="1" dirty="0">
                <a:solidFill>
                  <a:schemeClr val="hlink"/>
                </a:solidFill>
                <a:latin typeface=".VnCooper" pitchFamily="34" charset="0"/>
              </a:rPr>
              <a:t> 2</a:t>
            </a:r>
            <a:endParaRPr lang="en-US" altLang="en-US" sz="2400" i="1" dirty="0">
              <a:solidFill>
                <a:schemeClr val="hlink"/>
              </a:solidFill>
              <a:latin typeface=".VnCooper" pitchFamily="34" charset="0"/>
            </a:endParaRPr>
          </a:p>
        </p:txBody>
      </p:sp>
      <p:sp>
        <p:nvSpPr>
          <p:cNvPr id="285711" name="Rectangle 15"/>
          <p:cNvSpPr>
            <a:spLocks noGrp="1" noChangeArrowheads="1"/>
          </p:cNvSpPr>
          <p:nvPr>
            <p:ph type="title"/>
          </p:nvPr>
        </p:nvSpPr>
        <p:spPr>
          <a:xfrm>
            <a:off x="2895600" y="0"/>
            <a:ext cx="4953000" cy="990600"/>
          </a:xfrm>
        </p:spPr>
        <p:txBody>
          <a:bodyPr vert="horz" wrap="square" lIns="91440" tIns="45720" rIns="91440" bIns="45720" numCol="1" anchor="ctr" anchorCtr="0" compatLnSpc="1"/>
          <a:p>
            <a:pPr algn="l" eaLnBrk="1" hangingPunct="1"/>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Đuổi hình bắt chữ</a:t>
            </a:r>
            <a:endParaRPr lang="en-US" altLang="en-US" sz="4000" b="1" dirty="0">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pic>
        <p:nvPicPr>
          <p:cNvPr id="285712" name="Picture 16" descr="Click the image to open in full size."/>
          <p:cNvPicPr>
            <a:picLocks noChangeAspect="1"/>
          </p:cNvPicPr>
          <p:nvPr/>
        </p:nvPicPr>
        <p:blipFill>
          <a:blip r:embed="rId1"/>
          <a:stretch>
            <a:fillRect/>
          </a:stretch>
        </p:blipFill>
        <p:spPr>
          <a:xfrm>
            <a:off x="1752600" y="1524000"/>
            <a:ext cx="7162800" cy="4495800"/>
          </a:xfrm>
          <a:prstGeom prst="rect">
            <a:avLst/>
          </a:prstGeom>
          <a:noFill/>
          <a:ln w="9525">
            <a:noFill/>
          </a:ln>
        </p:spPr>
      </p:pic>
      <p:sp>
        <p:nvSpPr>
          <p:cNvPr id="285713" name="Text Box 17"/>
          <p:cNvSpPr txBox="1"/>
          <p:nvPr/>
        </p:nvSpPr>
        <p:spPr>
          <a:xfrm>
            <a:off x="2519363" y="6034088"/>
            <a:ext cx="3020060" cy="829945"/>
          </a:xfrm>
          <a:prstGeom prst="rect">
            <a:avLst/>
          </a:prstGeom>
          <a:noFill/>
          <a:ln w="9525">
            <a:noFill/>
          </a:ln>
        </p:spPr>
        <p:txBody>
          <a:bodyPr wrap="none">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l" eaLnBrk="1" hangingPunct="1">
              <a:spcBef>
                <a:spcPct val="0"/>
              </a:spcBef>
              <a:buNone/>
            </a:pPr>
            <a:r>
              <a:rPr lang="en-US" altLang="en-US" sz="4800" b="1" dirty="0">
                <a:solidFill>
                  <a:srgbClr val="FF0000"/>
                </a:solidFill>
                <a:latin typeface=".VnArial" pitchFamily="34" charset="0"/>
              </a:rPr>
              <a:t>Bóng bẩy</a:t>
            </a:r>
            <a:endParaRPr lang="en-US" altLang="en-US" sz="4800" b="1" dirty="0">
              <a:solidFill>
                <a:srgbClr val="FF0000"/>
              </a:solidFill>
              <a:latin typeface=".VnArial" pitchFamily="34" charset="0"/>
            </a:endParaRPr>
          </a:p>
        </p:txBody>
      </p:sp>
      <p:sp>
        <p:nvSpPr>
          <p:cNvPr id="70673" name="Oval 13"/>
          <p:cNvSpPr/>
          <p:nvPr/>
        </p:nvSpPr>
        <p:spPr>
          <a:xfrm>
            <a:off x="0" y="0"/>
            <a:ext cx="2743200" cy="1371600"/>
          </a:xfrm>
          <a:prstGeom prst="ellipse">
            <a:avLst/>
          </a:prstGeom>
          <a:solidFill>
            <a:schemeClr val="accent1"/>
          </a:solid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2400" b="1" dirty="0">
                <a:solidFill>
                  <a:srgbClr val="0000FF"/>
                </a:solidFill>
                <a:latin typeface="Times New Roman" panose="02020603050405020304" pitchFamily="18" charset="0"/>
                <a:cs typeface="Times New Roman" panose="02020603050405020304" pitchFamily="18" charset="0"/>
              </a:rPr>
              <a:t>Câu hỏi phụ</a:t>
            </a:r>
            <a:endParaRPr lang="en-US" altLang="en-US" sz="2400" b="1" i="1" dirty="0">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85711"/>
                                        </p:tgtEl>
                                        <p:attrNameLst>
                                          <p:attrName>style.visibility</p:attrName>
                                        </p:attrNameLst>
                                      </p:cBhvr>
                                      <p:to>
                                        <p:strVal val="visible"/>
                                      </p:to>
                                    </p:set>
                                    <p:animEffect transition="in" filter="fade">
                                      <p:cBhvr>
                                        <p:cTn id="7" dur="768" decel="100000"/>
                                        <p:tgtEl>
                                          <p:spTgt spid="285711"/>
                                        </p:tgtEl>
                                      </p:cBhvr>
                                    </p:animEffect>
                                    <p:animScale>
                                      <p:cBhvr>
                                        <p:cTn id="8" dur="768" decel="100000"/>
                                        <p:tgtEl>
                                          <p:spTgt spid="285711"/>
                                        </p:tgtEl>
                                      </p:cBhvr>
                                      <p:from x="10000" y="10000"/>
                                      <p:to x="200000" y="450000"/>
                                    </p:animScale>
                                    <p:animScale>
                                      <p:cBhvr>
                                        <p:cTn id="9" dur="1230" accel="100000" fill="hold">
                                          <p:stCondLst>
                                            <p:cond delay="768"/>
                                          </p:stCondLst>
                                        </p:cTn>
                                        <p:tgtEl>
                                          <p:spTgt spid="285711"/>
                                        </p:tgtEl>
                                      </p:cBhvr>
                                      <p:from x="200000" y="450000"/>
                                      <p:to x="100000" y="100000"/>
                                    </p:animScale>
                                    <p:set>
                                      <p:cBhvr>
                                        <p:cTn id="10" dur="768" fill="hold"/>
                                        <p:tgtEl>
                                          <p:spTgt spid="285711"/>
                                        </p:tgtEl>
                                        <p:attrNameLst>
                                          <p:attrName>ppt_x</p:attrName>
                                        </p:attrNameLst>
                                      </p:cBhvr>
                                      <p:to>
                                        <p:strVal val="(0.5)"/>
                                      </p:to>
                                    </p:set>
                                    <p:anim from="(0.5)" to="(#ppt_x)" calcmode="lin" valueType="num">
                                      <p:cBhvr>
                                        <p:cTn id="11" dur="1230" accel="100000" fill="hold">
                                          <p:stCondLst>
                                            <p:cond delay="768"/>
                                          </p:stCondLst>
                                        </p:cTn>
                                        <p:tgtEl>
                                          <p:spTgt spid="285711"/>
                                        </p:tgtEl>
                                        <p:attrNameLst>
                                          <p:attrName>ppt_x</p:attrName>
                                        </p:attrNameLst>
                                      </p:cBhvr>
                                    </p:anim>
                                    <p:set>
                                      <p:cBhvr>
                                        <p:cTn id="12" dur="768" fill="hold"/>
                                        <p:tgtEl>
                                          <p:spTgt spid="285711"/>
                                        </p:tgtEl>
                                        <p:attrNameLst>
                                          <p:attrName>ppt_y</p:attrName>
                                        </p:attrNameLst>
                                      </p:cBhvr>
                                      <p:to>
                                        <p:strVal val="(#ppt_y+0.4)"/>
                                      </p:to>
                                    </p:set>
                                    <p:anim from="(#ppt_y+0.4)" to="(#ppt_y)" calcmode="lin" valueType="num">
                                      <p:cBhvr>
                                        <p:cTn id="13" dur="1230" accel="100000" fill="hold">
                                          <p:stCondLst>
                                            <p:cond delay="768"/>
                                          </p:stCondLst>
                                        </p:cTn>
                                        <p:tgtEl>
                                          <p:spTgt spid="285711"/>
                                        </p:tgtEl>
                                        <p:attrNameLst>
                                          <p:attrName>ppt_y</p:attrName>
                                        </p:attrNameLst>
                                      </p:cBhvr>
                                    </p:anim>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2857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 presetClass="exit" presetSubtype="16" fill="hold" grpId="0" nodeType="clickEffect">
                                  <p:stCondLst>
                                    <p:cond delay="0"/>
                                  </p:stCondLst>
                                  <p:childTnLst>
                                    <p:animEffect transition="out" filter="box(in)">
                                      <p:cBhvr>
                                        <p:cTn id="20" dur="50"/>
                                        <p:tgtEl>
                                          <p:spTgt spid="285708"/>
                                        </p:tgtEl>
                                      </p:cBhvr>
                                    </p:animEffect>
                                    <p:set>
                                      <p:cBhvr>
                                        <p:cTn id="21" dur="1" fill="hold">
                                          <p:stCondLst>
                                            <p:cond delay="49"/>
                                          </p:stCondLst>
                                        </p:cTn>
                                        <p:tgtEl>
                                          <p:spTgt spid="28570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2" fill="hold">
                            <p:stCondLst>
                              <p:cond delay="500"/>
                            </p:stCondLst>
                            <p:childTnLst>
                              <p:par>
                                <p:cTn id="23" presetID="4" presetClass="exit" presetSubtype="16" fill="hold" grpId="0" nodeType="afterEffect">
                                  <p:stCondLst>
                                    <p:cond delay="900"/>
                                  </p:stCondLst>
                                  <p:childTnLst>
                                    <p:animEffect transition="out" filter="box(in)">
                                      <p:cBhvr>
                                        <p:cTn id="24" dur="50"/>
                                        <p:tgtEl>
                                          <p:spTgt spid="285707"/>
                                        </p:tgtEl>
                                      </p:cBhvr>
                                    </p:animEffect>
                                    <p:set>
                                      <p:cBhvr>
                                        <p:cTn id="25" dur="1" fill="hold">
                                          <p:stCondLst>
                                            <p:cond delay="49"/>
                                          </p:stCondLst>
                                        </p:cTn>
                                        <p:tgtEl>
                                          <p:spTgt spid="285707"/>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1900"/>
                            </p:stCondLst>
                            <p:childTnLst>
                              <p:par>
                                <p:cTn id="27" presetID="4" presetClass="exit" presetSubtype="16" fill="hold" grpId="0" nodeType="afterEffect">
                                  <p:stCondLst>
                                    <p:cond delay="900"/>
                                  </p:stCondLst>
                                  <p:childTnLst>
                                    <p:animEffect transition="out" filter="box(in)">
                                      <p:cBhvr>
                                        <p:cTn id="28" dur="50"/>
                                        <p:tgtEl>
                                          <p:spTgt spid="285706"/>
                                        </p:tgtEl>
                                      </p:cBhvr>
                                    </p:animEffect>
                                    <p:set>
                                      <p:cBhvr>
                                        <p:cTn id="29" dur="1" fill="hold">
                                          <p:stCondLst>
                                            <p:cond delay="49"/>
                                          </p:stCondLst>
                                        </p:cTn>
                                        <p:tgtEl>
                                          <p:spTgt spid="285706"/>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3300"/>
                            </p:stCondLst>
                            <p:childTnLst>
                              <p:par>
                                <p:cTn id="31" presetID="4" presetClass="exit" presetSubtype="16" fill="hold" grpId="0" nodeType="afterEffect">
                                  <p:stCondLst>
                                    <p:cond delay="900"/>
                                  </p:stCondLst>
                                  <p:childTnLst>
                                    <p:animEffect transition="out" filter="box(in)">
                                      <p:cBhvr>
                                        <p:cTn id="32" dur="50"/>
                                        <p:tgtEl>
                                          <p:spTgt spid="285705"/>
                                        </p:tgtEl>
                                      </p:cBhvr>
                                    </p:animEffect>
                                    <p:set>
                                      <p:cBhvr>
                                        <p:cTn id="33" dur="1" fill="hold">
                                          <p:stCondLst>
                                            <p:cond delay="49"/>
                                          </p:stCondLst>
                                        </p:cTn>
                                        <p:tgtEl>
                                          <p:spTgt spid="28570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4700"/>
                            </p:stCondLst>
                            <p:childTnLst>
                              <p:par>
                                <p:cTn id="35" presetID="4" presetClass="exit" presetSubtype="16" fill="hold" grpId="0" nodeType="afterEffect">
                                  <p:stCondLst>
                                    <p:cond delay="900"/>
                                  </p:stCondLst>
                                  <p:childTnLst>
                                    <p:animEffect transition="out" filter="box(in)">
                                      <p:cBhvr>
                                        <p:cTn id="36" dur="50"/>
                                        <p:tgtEl>
                                          <p:spTgt spid="285704"/>
                                        </p:tgtEl>
                                      </p:cBhvr>
                                    </p:animEffect>
                                    <p:set>
                                      <p:cBhvr>
                                        <p:cTn id="37" dur="1" fill="hold">
                                          <p:stCondLst>
                                            <p:cond delay="49"/>
                                          </p:stCondLst>
                                        </p:cTn>
                                        <p:tgtEl>
                                          <p:spTgt spid="28570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6100"/>
                            </p:stCondLst>
                            <p:childTnLst>
                              <p:par>
                                <p:cTn id="39" presetID="4" presetClass="exit" presetSubtype="16" fill="hold" grpId="0" nodeType="afterEffect">
                                  <p:stCondLst>
                                    <p:cond delay="900"/>
                                  </p:stCondLst>
                                  <p:childTnLst>
                                    <p:animEffect transition="out" filter="box(in)">
                                      <p:cBhvr>
                                        <p:cTn id="40" dur="50"/>
                                        <p:tgtEl>
                                          <p:spTgt spid="285703"/>
                                        </p:tgtEl>
                                      </p:cBhvr>
                                    </p:animEffect>
                                    <p:set>
                                      <p:cBhvr>
                                        <p:cTn id="41" dur="1" fill="hold">
                                          <p:stCondLst>
                                            <p:cond delay="49"/>
                                          </p:stCondLst>
                                        </p:cTn>
                                        <p:tgtEl>
                                          <p:spTgt spid="28570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7500"/>
                            </p:stCondLst>
                            <p:childTnLst>
                              <p:par>
                                <p:cTn id="43" presetID="4" presetClass="exit" presetSubtype="16" fill="hold" grpId="0" nodeType="afterEffect">
                                  <p:stCondLst>
                                    <p:cond delay="900"/>
                                  </p:stCondLst>
                                  <p:childTnLst>
                                    <p:animEffect transition="out" filter="box(in)">
                                      <p:cBhvr>
                                        <p:cTn id="44" dur="50"/>
                                        <p:tgtEl>
                                          <p:spTgt spid="285702"/>
                                        </p:tgtEl>
                                      </p:cBhvr>
                                    </p:animEffect>
                                    <p:set>
                                      <p:cBhvr>
                                        <p:cTn id="45" dur="1" fill="hold">
                                          <p:stCondLst>
                                            <p:cond delay="49"/>
                                          </p:stCondLst>
                                        </p:cTn>
                                        <p:tgtEl>
                                          <p:spTgt spid="285702"/>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8900"/>
                            </p:stCondLst>
                            <p:childTnLst>
                              <p:par>
                                <p:cTn id="47" presetID="4" presetClass="exit" presetSubtype="16" fill="hold" grpId="0" nodeType="afterEffect">
                                  <p:stCondLst>
                                    <p:cond delay="900"/>
                                  </p:stCondLst>
                                  <p:childTnLst>
                                    <p:animEffect transition="out" filter="box(in)">
                                      <p:cBhvr>
                                        <p:cTn id="48" dur="50"/>
                                        <p:tgtEl>
                                          <p:spTgt spid="285701"/>
                                        </p:tgtEl>
                                      </p:cBhvr>
                                    </p:animEffect>
                                    <p:set>
                                      <p:cBhvr>
                                        <p:cTn id="49" dur="1" fill="hold">
                                          <p:stCondLst>
                                            <p:cond delay="49"/>
                                          </p:stCondLst>
                                        </p:cTn>
                                        <p:tgtEl>
                                          <p:spTgt spid="285701"/>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10300"/>
                            </p:stCondLst>
                            <p:childTnLst>
                              <p:par>
                                <p:cTn id="51" presetID="4" presetClass="exit" presetSubtype="16" fill="hold" grpId="0" nodeType="afterEffect">
                                  <p:stCondLst>
                                    <p:cond delay="900"/>
                                  </p:stCondLst>
                                  <p:childTnLst>
                                    <p:animEffect transition="out" filter="box(in)">
                                      <p:cBhvr>
                                        <p:cTn id="52" dur="50"/>
                                        <p:tgtEl>
                                          <p:spTgt spid="285700"/>
                                        </p:tgtEl>
                                      </p:cBhvr>
                                    </p:animEffect>
                                    <p:set>
                                      <p:cBhvr>
                                        <p:cTn id="53" dur="1" fill="hold">
                                          <p:stCondLst>
                                            <p:cond delay="49"/>
                                          </p:stCondLst>
                                        </p:cTn>
                                        <p:tgtEl>
                                          <p:spTgt spid="285700"/>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11700"/>
                            </p:stCondLst>
                            <p:childTnLst>
                              <p:par>
                                <p:cTn id="55" presetID="4" presetClass="exit" presetSubtype="16" fill="hold" nodeType="afterEffect">
                                  <p:stCondLst>
                                    <p:cond delay="900"/>
                                  </p:stCondLst>
                                  <p:childTnLst>
                                    <p:animEffect transition="out" filter="box(in)">
                                      <p:cBhvr>
                                        <p:cTn id="56" dur="50"/>
                                        <p:tgtEl>
                                          <p:spTgt spid="285699"/>
                                        </p:tgtEl>
                                      </p:cBhvr>
                                    </p:animEffect>
                                    <p:set>
                                      <p:cBhvr>
                                        <p:cTn id="57" dur="1" fill="hold">
                                          <p:stCondLst>
                                            <p:cond delay="49"/>
                                          </p:stCondLst>
                                        </p:cTn>
                                        <p:tgtEl>
                                          <p:spTgt spid="285699"/>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8" fill="hold">
                            <p:stCondLst>
                              <p:cond delay="13100"/>
                            </p:stCondLst>
                            <p:childTnLst>
                              <p:par>
                                <p:cTn id="59" presetID="4" presetClass="entr" presetSubtype="16" fill="hold" grpId="0" nodeType="afterEffect">
                                  <p:stCondLst>
                                    <p:cond delay="400"/>
                                  </p:stCondLst>
                                  <p:childTnLst>
                                    <p:set>
                                      <p:cBhvr>
                                        <p:cTn id="60" dur="1" fill="hold">
                                          <p:stCondLst>
                                            <p:cond delay="0"/>
                                          </p:stCondLst>
                                        </p:cTn>
                                        <p:tgtEl>
                                          <p:spTgt spid="285698"/>
                                        </p:tgtEl>
                                        <p:attrNameLst>
                                          <p:attrName>style.visibility</p:attrName>
                                        </p:attrNameLst>
                                      </p:cBhvr>
                                      <p:to>
                                        <p:strVal val="visible"/>
                                      </p:to>
                                    </p:set>
                                    <p:animEffect transition="in" filter="box(in)">
                                      <p:cBhvr>
                                        <p:cTn id="61" dur="50"/>
                                        <p:tgtEl>
                                          <p:spTgt spid="285698"/>
                                        </p:tgtEl>
                                      </p:cBhvr>
                                    </p:animEffect>
                                  </p:childTnLst>
                                  <p:subTnLst>
                                    <p:audio>
                                      <p:cMediaNode>
                                        <p:cTn display="0" masterRel="sameClick">
                                          <p:stCondLst>
                                            <p:cond evt="begin" delay="0">
                                              <p:tn val="59"/>
                                            </p:cond>
                                          </p:stCondLst>
                                          <p:endCondLst>
                                            <p:cond evt="onStopAudio" delay="0">
                                              <p:tgtEl>
                                                <p:sldTgt/>
                                              </p:tgtEl>
                                            </p:cond>
                                          </p:endCondLst>
                                        </p:cTn>
                                        <p:tgtEl>
                                          <p:sndTgt r:embed="rId3" name="Chuong Dong Ho=convert.wav"/>
                                        </p:tgtEl>
                                      </p:cMediaNode>
                                    </p:audio>
                                  </p:subTnLst>
                                </p:cTn>
                              </p:par>
                            </p:childTnLst>
                          </p:cTn>
                        </p:par>
                        <p:par>
                          <p:cTn id="62" fill="hold">
                            <p:stCondLst>
                              <p:cond delay="14000"/>
                            </p:stCondLst>
                            <p:childTnLst>
                              <p:par>
                                <p:cTn id="63" presetID="4" presetClass="exit" presetSubtype="16" fill="hold" grpId="1" nodeType="afterEffect">
                                  <p:stCondLst>
                                    <p:cond delay="2900"/>
                                  </p:stCondLst>
                                  <p:childTnLst>
                                    <p:animEffect transition="out" filter="box(in)">
                                      <p:cBhvr>
                                        <p:cTn id="64" dur="500"/>
                                        <p:tgtEl>
                                          <p:spTgt spid="285698"/>
                                        </p:tgtEl>
                                      </p:cBhvr>
                                    </p:animEffect>
                                    <p:set>
                                      <p:cBhvr>
                                        <p:cTn id="65" dur="1" fill="hold">
                                          <p:stCondLst>
                                            <p:cond delay="499"/>
                                          </p:stCondLst>
                                        </p:cTn>
                                        <p:tgtEl>
                                          <p:spTgt spid="28569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9" presetClass="entr" presetSubtype="0" decel="100000" fill="hold" grpId="0" nodeType="clickEffect">
                                  <p:stCondLst>
                                    <p:cond delay="0"/>
                                  </p:stCondLst>
                                  <p:childTnLst>
                                    <p:set>
                                      <p:cBhvr>
                                        <p:cTn id="69" dur="1" fill="hold">
                                          <p:stCondLst>
                                            <p:cond delay="0"/>
                                          </p:stCondLst>
                                        </p:cTn>
                                        <p:tgtEl>
                                          <p:spTgt spid="285713"/>
                                        </p:tgtEl>
                                        <p:attrNameLst>
                                          <p:attrName>style.visibility</p:attrName>
                                        </p:attrNameLst>
                                      </p:cBhvr>
                                      <p:to>
                                        <p:strVal val="visible"/>
                                      </p:to>
                                    </p:set>
                                    <p:anim calcmode="lin" valueType="num">
                                      <p:cBhvr>
                                        <p:cTn id="70" dur="500" fill="hold"/>
                                        <p:tgtEl>
                                          <p:spTgt spid="285713"/>
                                        </p:tgtEl>
                                        <p:attrNameLst>
                                          <p:attrName>ppt_w</p:attrName>
                                        </p:attrNameLst>
                                      </p:cBhvr>
                                      <p:tavLst>
                                        <p:tav tm="0">
                                          <p:val>
                                            <p:fltVal val="0.000000"/>
                                          </p:val>
                                        </p:tav>
                                        <p:tav tm="100000">
                                          <p:val>
                                            <p:strVal val="#ppt_w"/>
                                          </p:val>
                                        </p:tav>
                                      </p:tavLst>
                                    </p:anim>
                                    <p:anim calcmode="lin" valueType="num">
                                      <p:cBhvr>
                                        <p:cTn id="71" dur="500" fill="hold"/>
                                        <p:tgtEl>
                                          <p:spTgt spid="285713"/>
                                        </p:tgtEl>
                                        <p:attrNameLst>
                                          <p:attrName>ppt_h</p:attrName>
                                        </p:attrNameLst>
                                      </p:cBhvr>
                                      <p:tavLst>
                                        <p:tav tm="0">
                                          <p:val>
                                            <p:fltVal val="0.000000"/>
                                          </p:val>
                                        </p:tav>
                                        <p:tav tm="100000">
                                          <p:val>
                                            <p:strVal val="#ppt_h"/>
                                          </p:val>
                                        </p:tav>
                                      </p:tavLst>
                                    </p:anim>
                                    <p:anim calcmode="lin" valueType="num">
                                      <p:cBhvr>
                                        <p:cTn id="72" dur="500" fill="hold"/>
                                        <p:tgtEl>
                                          <p:spTgt spid="285713"/>
                                        </p:tgtEl>
                                        <p:attrNameLst>
                                          <p:attrName>style.rotation</p:attrName>
                                        </p:attrNameLst>
                                      </p:cBhvr>
                                      <p:tavLst>
                                        <p:tav tm="0">
                                          <p:val>
                                            <p:fltVal val="360.000000"/>
                                          </p:val>
                                        </p:tav>
                                        <p:tav tm="100000">
                                          <p:val>
                                            <p:fltVal val="0.000000"/>
                                          </p:val>
                                        </p:tav>
                                      </p:tavLst>
                                    </p:anim>
                                    <p:animEffect transition="in" filter="fade">
                                      <p:cBhvr>
                                        <p:cTn id="73" dur="500"/>
                                        <p:tgtEl>
                                          <p:spTgt spid="285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8" grpId="0"/>
      <p:bldP spid="285698" grpId="1"/>
      <p:bldP spid="285700" grpId="0" animBg="1"/>
      <p:bldP spid="285701" grpId="0" animBg="1"/>
      <p:bldP spid="285702" grpId="0" animBg="1"/>
      <p:bldP spid="285703" grpId="0" animBg="1"/>
      <p:bldP spid="285704" grpId="0" animBg="1"/>
      <p:bldP spid="285705" grpId="0" animBg="1"/>
      <p:bldP spid="285706" grpId="0" animBg="1"/>
      <p:bldP spid="285707" grpId="0" animBg="1"/>
      <p:bldP spid="285708" grpId="0" animBg="1"/>
      <p:bldP spid="285711" grpId="0"/>
      <p:bldP spid="2857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5458" name="AutoShape 2"/>
          <p:cNvSpPr/>
          <p:nvPr/>
        </p:nvSpPr>
        <p:spPr>
          <a:xfrm>
            <a:off x="8001000" y="381000"/>
            <a:ext cx="762000" cy="685800"/>
          </a:xfrm>
          <a:prstGeom prst="octagon">
            <a:avLst>
              <a:gd name="adj" fmla="val 29287"/>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000" b="1" dirty="0">
                <a:latin typeface=".VnTimeH" pitchFamily="34" charset="0"/>
              </a:rPr>
              <a:t>HÕt giê</a:t>
            </a:r>
            <a:endParaRPr lang="en-US" altLang="en-US" sz="2000" b="1" dirty="0">
              <a:latin typeface=".VnTimeH" pitchFamily="34" charset="0"/>
            </a:endParaRPr>
          </a:p>
        </p:txBody>
      </p:sp>
      <p:sp>
        <p:nvSpPr>
          <p:cNvPr id="275459" name="AutoShape 3"/>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1</a:t>
            </a:r>
            <a:endParaRPr lang="en-US" altLang="en-US" sz="4400" b="1" dirty="0"/>
          </a:p>
        </p:txBody>
      </p:sp>
      <p:sp>
        <p:nvSpPr>
          <p:cNvPr id="275460" name="AutoShape 4"/>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2</a:t>
            </a:r>
            <a:endParaRPr lang="en-US" altLang="en-US" sz="4400" b="1" dirty="0"/>
          </a:p>
        </p:txBody>
      </p:sp>
      <p:sp>
        <p:nvSpPr>
          <p:cNvPr id="275461" name="AutoShape 5"/>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3</a:t>
            </a:r>
            <a:endParaRPr lang="en-US" altLang="en-US" sz="4400" b="1" dirty="0"/>
          </a:p>
        </p:txBody>
      </p:sp>
      <p:sp>
        <p:nvSpPr>
          <p:cNvPr id="275462" name="AutoShape 6"/>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4</a:t>
            </a:r>
            <a:endParaRPr lang="en-US" altLang="en-US" sz="4400" b="1" dirty="0"/>
          </a:p>
        </p:txBody>
      </p:sp>
      <p:sp>
        <p:nvSpPr>
          <p:cNvPr id="275463" name="AutoShape 7"/>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5</a:t>
            </a:r>
            <a:endParaRPr lang="en-US" altLang="en-US" sz="4400" b="1" dirty="0"/>
          </a:p>
        </p:txBody>
      </p:sp>
      <p:sp>
        <p:nvSpPr>
          <p:cNvPr id="275464" name="AutoShape 8"/>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6</a:t>
            </a:r>
            <a:endParaRPr lang="en-US" altLang="en-US" sz="4400" b="1" dirty="0"/>
          </a:p>
        </p:txBody>
      </p:sp>
      <p:sp>
        <p:nvSpPr>
          <p:cNvPr id="275465" name="AutoShape 9"/>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7</a:t>
            </a:r>
            <a:endParaRPr lang="en-US" altLang="en-US" sz="4400" b="1" dirty="0"/>
          </a:p>
        </p:txBody>
      </p:sp>
      <p:sp>
        <p:nvSpPr>
          <p:cNvPr id="275466" name="AutoShape 10"/>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8</a:t>
            </a:r>
            <a:endParaRPr lang="en-US" altLang="en-US" sz="4400" b="1" dirty="0"/>
          </a:p>
        </p:txBody>
      </p:sp>
      <p:sp>
        <p:nvSpPr>
          <p:cNvPr id="275467" name="AutoShape 11"/>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9</a:t>
            </a:r>
            <a:endParaRPr lang="en-US" altLang="en-US" sz="4400" b="1" dirty="0"/>
          </a:p>
        </p:txBody>
      </p:sp>
      <p:sp>
        <p:nvSpPr>
          <p:cNvPr id="275468" name="AutoShape 12"/>
          <p:cNvSpPr/>
          <p:nvPr/>
        </p:nvSpPr>
        <p:spPr>
          <a:xfrm>
            <a:off x="8001000" y="381000"/>
            <a:ext cx="762000" cy="685800"/>
          </a:xfrm>
          <a:prstGeom prst="octagon">
            <a:avLst>
              <a:gd name="adj" fmla="val 29287"/>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4400" b="1" dirty="0"/>
              <a:t>10</a:t>
            </a:r>
            <a:endParaRPr lang="en-US" altLang="en-US" sz="4400" b="1" dirty="0"/>
          </a:p>
        </p:txBody>
      </p:sp>
      <p:sp>
        <p:nvSpPr>
          <p:cNvPr id="72717" name="Oval 14"/>
          <p:cNvSpPr/>
          <p:nvPr/>
        </p:nvSpPr>
        <p:spPr>
          <a:xfrm>
            <a:off x="396875" y="1362075"/>
            <a:ext cx="1066800" cy="1066800"/>
          </a:xfrm>
          <a:prstGeom prst="ellipse">
            <a:avLst/>
          </a:prstGeom>
          <a:gradFill rotWithShape="1">
            <a:gsLst>
              <a:gs pos="0">
                <a:srgbClr val="DDEBCF">
                  <a:alpha val="100000"/>
                </a:srgbClr>
              </a:gs>
              <a:gs pos="50000">
                <a:srgbClr val="9CB86E">
                  <a:alpha val="100000"/>
                </a:srgbClr>
              </a:gs>
              <a:gs pos="100000">
                <a:srgbClr val="156B13">
                  <a:alpha val="100000"/>
                </a:srgbClr>
              </a:gs>
            </a:gsLst>
            <a:path path="shape">
              <a:fillToRect l="50000" t="50000" r="50000" b="50000"/>
            </a:path>
            <a:tileRect/>
          </a:grad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2400" i="1" dirty="0">
                <a:solidFill>
                  <a:schemeClr val="hlink"/>
                </a:solidFill>
                <a:latin typeface=".VnCooper" pitchFamily="34" charset="0"/>
              </a:rPr>
              <a:t>Câu</a:t>
            </a:r>
            <a:endParaRPr lang="en-US" altLang="en-US" sz="2400" i="1" dirty="0">
              <a:solidFill>
                <a:schemeClr val="hlink"/>
              </a:solidFill>
              <a:latin typeface=".VnCooper" pitchFamily="34" charset="0"/>
            </a:endParaRPr>
          </a:p>
          <a:p>
            <a:pPr marL="0" lvl="0" indent="0" algn="ctr">
              <a:spcBef>
                <a:spcPct val="0"/>
              </a:spcBef>
              <a:buNone/>
            </a:pPr>
            <a:r>
              <a:rPr lang="en-US" altLang="en-US" sz="2400" i="1" dirty="0">
                <a:solidFill>
                  <a:schemeClr val="hlink"/>
                </a:solidFill>
                <a:latin typeface=".VnCooper" pitchFamily="34" charset="0"/>
              </a:rPr>
              <a:t>3</a:t>
            </a:r>
            <a:endParaRPr lang="en-US" altLang="en-US" sz="2400" i="1" dirty="0">
              <a:solidFill>
                <a:schemeClr val="hlink"/>
              </a:solidFill>
              <a:latin typeface=".VnCooper" pitchFamily="34" charset="0"/>
            </a:endParaRPr>
          </a:p>
        </p:txBody>
      </p:sp>
      <p:pic>
        <p:nvPicPr>
          <p:cNvPr id="275471" name="Picture 15" descr="kaka"/>
          <p:cNvPicPr>
            <a:picLocks noChangeAspect="1"/>
          </p:cNvPicPr>
          <p:nvPr>
            <p:ph type="title"/>
          </p:nvPr>
        </p:nvPicPr>
        <p:blipFill>
          <a:blip r:embed="rId1"/>
          <a:srcRect/>
          <a:stretch>
            <a:fillRect/>
          </a:stretch>
        </p:blipFill>
        <p:spPr>
          <a:xfrm>
            <a:off x="2209800" y="1143000"/>
            <a:ext cx="6705600" cy="4876800"/>
          </a:xfrm>
          <a:ln/>
        </p:spPr>
      </p:pic>
      <p:sp>
        <p:nvSpPr>
          <p:cNvPr id="275472" name="Rectangle 16"/>
          <p:cNvSpPr/>
          <p:nvPr/>
        </p:nvSpPr>
        <p:spPr>
          <a:xfrm>
            <a:off x="2133600" y="6019800"/>
            <a:ext cx="5867400" cy="645160"/>
          </a:xfrm>
          <a:prstGeom prst="rect">
            <a:avLst/>
          </a:prstGeom>
          <a:noFill/>
          <a:ln w="9525">
            <a:noFill/>
          </a:ln>
          <a:effectLst>
            <a:outerShdw dist="35921" dir="2699999" algn="ctr" rotWithShape="0">
              <a:srgbClr val="C0C0C0">
                <a:alpha val="79999"/>
              </a:srgbClr>
            </a:outerShdw>
          </a:effectLst>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3600" b="1" dirty="0">
                <a:solidFill>
                  <a:srgbClr val="FF0000"/>
                </a:solidFill>
                <a:latin typeface=".VnArial" pitchFamily="34" charset="0"/>
              </a:rPr>
              <a:t>Liều thuốc cho trái tim</a:t>
            </a:r>
            <a:endParaRPr lang="en-US" altLang="en-US" sz="3600" b="1" dirty="0">
              <a:solidFill>
                <a:srgbClr val="FF0000"/>
              </a:solidFill>
              <a:latin typeface=".VnArial" pitchFamily="34" charset="0"/>
            </a:endParaRPr>
          </a:p>
        </p:txBody>
      </p:sp>
      <p:sp>
        <p:nvSpPr>
          <p:cNvPr id="72720" name="Oval 13"/>
          <p:cNvSpPr/>
          <p:nvPr/>
        </p:nvSpPr>
        <p:spPr>
          <a:xfrm>
            <a:off x="0" y="0"/>
            <a:ext cx="2209800" cy="1371600"/>
          </a:xfrm>
          <a:prstGeom prst="ellipse">
            <a:avLst/>
          </a:prstGeom>
          <a:solidFill>
            <a:schemeClr val="accent1"/>
          </a:solid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2400" b="1" dirty="0">
                <a:solidFill>
                  <a:srgbClr val="0000FF"/>
                </a:solidFill>
                <a:latin typeface="Times New Roman" panose="02020603050405020304" pitchFamily="18" charset="0"/>
                <a:cs typeface="Times New Roman" panose="02020603050405020304" pitchFamily="18" charset="0"/>
              </a:rPr>
              <a:t>Câu hỏi phụ</a:t>
            </a:r>
            <a:endParaRPr lang="en-US" altLang="en-US" sz="2400" b="1" i="1" dirty="0">
              <a:solidFill>
                <a:srgbClr val="0000FF"/>
              </a:solidFill>
              <a:latin typeface="Times New Roman" panose="02020603050405020304" pitchFamily="18" charset="0"/>
              <a:ea typeface="Times New Roman" panose="02020603050405020304" pitchFamily="18" charset="0"/>
            </a:endParaRPr>
          </a:p>
        </p:txBody>
      </p:sp>
      <p:sp>
        <p:nvSpPr>
          <p:cNvPr id="285711" name="Rectangle 15"/>
          <p:cNvSpPr>
            <a:spLocks noChangeArrowheads="1"/>
          </p:cNvSpPr>
          <p:nvPr/>
        </p:nvSpPr>
        <p:spPr bwMode="auto">
          <a:xfrm>
            <a:off x="2895600" y="0"/>
            <a:ext cx="4953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
            <a:pPr eaLnBrk="1" hangingPunct="1"/>
            <a:r>
              <a:rPr lang="en-US" altLang="en-US" sz="4000" b="1" dirty="0">
                <a:solidFill>
                  <a:schemeClr val="tx2"/>
                </a:solidFill>
                <a:effectLst>
                  <a:outerShdw blurRad="38100" dist="38100" dir="2700000">
                    <a:srgbClr val="C0C0C0"/>
                  </a:outerShdw>
                </a:effectLst>
                <a:latin typeface="Times New Roman" panose="02020603050405020304" pitchFamily="18" charset="0"/>
                <a:cs typeface="Times New Roman" panose="02020603050405020304" pitchFamily="18" charset="0"/>
              </a:rPr>
              <a:t>Đuổi hình bắt chữ</a:t>
            </a:r>
            <a:endParaRPr lang="en-US" altLang="en-US" sz="4000" b="1" dirty="0">
              <a:solidFill>
                <a:schemeClr val="tx2"/>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54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16" fill="hold" grpId="0" nodeType="clickEffect">
                                  <p:stCondLst>
                                    <p:cond delay="0"/>
                                  </p:stCondLst>
                                  <p:childTnLst>
                                    <p:animEffect transition="out" filter="box(in)">
                                      <p:cBhvr>
                                        <p:cTn id="10" dur="50"/>
                                        <p:tgtEl>
                                          <p:spTgt spid="275468"/>
                                        </p:tgtEl>
                                      </p:cBhvr>
                                    </p:animEffect>
                                    <p:set>
                                      <p:cBhvr>
                                        <p:cTn id="11" dur="1" fill="hold">
                                          <p:stCondLst>
                                            <p:cond delay="49"/>
                                          </p:stCondLst>
                                        </p:cTn>
                                        <p:tgtEl>
                                          <p:spTgt spid="275468"/>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500"/>
                            </p:stCondLst>
                            <p:childTnLst>
                              <p:par>
                                <p:cTn id="13" presetID="4" presetClass="exit" presetSubtype="16" fill="hold" grpId="0" nodeType="afterEffect">
                                  <p:stCondLst>
                                    <p:cond delay="900"/>
                                  </p:stCondLst>
                                  <p:childTnLst>
                                    <p:animEffect transition="out" filter="box(in)">
                                      <p:cBhvr>
                                        <p:cTn id="14" dur="50"/>
                                        <p:tgtEl>
                                          <p:spTgt spid="275467"/>
                                        </p:tgtEl>
                                      </p:cBhvr>
                                    </p:animEffect>
                                    <p:set>
                                      <p:cBhvr>
                                        <p:cTn id="15" dur="1" fill="hold">
                                          <p:stCondLst>
                                            <p:cond delay="49"/>
                                          </p:stCondLst>
                                        </p:cTn>
                                        <p:tgtEl>
                                          <p:spTgt spid="275467"/>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1900"/>
                            </p:stCondLst>
                            <p:childTnLst>
                              <p:par>
                                <p:cTn id="17" presetID="4" presetClass="exit" presetSubtype="16" fill="hold" grpId="0" nodeType="afterEffect">
                                  <p:stCondLst>
                                    <p:cond delay="900"/>
                                  </p:stCondLst>
                                  <p:childTnLst>
                                    <p:animEffect transition="out" filter="box(in)">
                                      <p:cBhvr>
                                        <p:cTn id="18" dur="50"/>
                                        <p:tgtEl>
                                          <p:spTgt spid="275466"/>
                                        </p:tgtEl>
                                      </p:cBhvr>
                                    </p:animEffect>
                                    <p:set>
                                      <p:cBhvr>
                                        <p:cTn id="19" dur="1" fill="hold">
                                          <p:stCondLst>
                                            <p:cond delay="49"/>
                                          </p:stCondLst>
                                        </p:cTn>
                                        <p:tgtEl>
                                          <p:spTgt spid="27546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3300"/>
                            </p:stCondLst>
                            <p:childTnLst>
                              <p:par>
                                <p:cTn id="21" presetID="4" presetClass="exit" presetSubtype="16" fill="hold" grpId="0" nodeType="afterEffect">
                                  <p:stCondLst>
                                    <p:cond delay="900"/>
                                  </p:stCondLst>
                                  <p:childTnLst>
                                    <p:animEffect transition="out" filter="box(in)">
                                      <p:cBhvr>
                                        <p:cTn id="22" dur="50"/>
                                        <p:tgtEl>
                                          <p:spTgt spid="275465"/>
                                        </p:tgtEl>
                                      </p:cBhvr>
                                    </p:animEffect>
                                    <p:set>
                                      <p:cBhvr>
                                        <p:cTn id="23" dur="1" fill="hold">
                                          <p:stCondLst>
                                            <p:cond delay="49"/>
                                          </p:stCondLst>
                                        </p:cTn>
                                        <p:tgtEl>
                                          <p:spTgt spid="27546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4700"/>
                            </p:stCondLst>
                            <p:childTnLst>
                              <p:par>
                                <p:cTn id="25" presetID="4" presetClass="exit" presetSubtype="16" fill="hold" grpId="0" nodeType="afterEffect">
                                  <p:stCondLst>
                                    <p:cond delay="900"/>
                                  </p:stCondLst>
                                  <p:childTnLst>
                                    <p:animEffect transition="out" filter="box(in)">
                                      <p:cBhvr>
                                        <p:cTn id="26" dur="50"/>
                                        <p:tgtEl>
                                          <p:spTgt spid="275464"/>
                                        </p:tgtEl>
                                      </p:cBhvr>
                                    </p:animEffect>
                                    <p:set>
                                      <p:cBhvr>
                                        <p:cTn id="27" dur="1" fill="hold">
                                          <p:stCondLst>
                                            <p:cond delay="49"/>
                                          </p:stCondLst>
                                        </p:cTn>
                                        <p:tgtEl>
                                          <p:spTgt spid="27546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100"/>
                            </p:stCondLst>
                            <p:childTnLst>
                              <p:par>
                                <p:cTn id="29" presetID="4" presetClass="exit" presetSubtype="16" fill="hold" grpId="0" nodeType="afterEffect">
                                  <p:stCondLst>
                                    <p:cond delay="900"/>
                                  </p:stCondLst>
                                  <p:childTnLst>
                                    <p:animEffect transition="out" filter="box(in)">
                                      <p:cBhvr>
                                        <p:cTn id="30" dur="50"/>
                                        <p:tgtEl>
                                          <p:spTgt spid="275463"/>
                                        </p:tgtEl>
                                      </p:cBhvr>
                                    </p:animEffect>
                                    <p:set>
                                      <p:cBhvr>
                                        <p:cTn id="31" dur="1" fill="hold">
                                          <p:stCondLst>
                                            <p:cond delay="49"/>
                                          </p:stCondLst>
                                        </p:cTn>
                                        <p:tgtEl>
                                          <p:spTgt spid="27546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500"/>
                            </p:stCondLst>
                            <p:childTnLst>
                              <p:par>
                                <p:cTn id="33" presetID="4" presetClass="exit" presetSubtype="16" fill="hold" grpId="0" nodeType="afterEffect">
                                  <p:stCondLst>
                                    <p:cond delay="900"/>
                                  </p:stCondLst>
                                  <p:childTnLst>
                                    <p:animEffect transition="out" filter="box(in)">
                                      <p:cBhvr>
                                        <p:cTn id="34" dur="50"/>
                                        <p:tgtEl>
                                          <p:spTgt spid="275462"/>
                                        </p:tgtEl>
                                      </p:cBhvr>
                                    </p:animEffect>
                                    <p:set>
                                      <p:cBhvr>
                                        <p:cTn id="35" dur="1" fill="hold">
                                          <p:stCondLst>
                                            <p:cond delay="49"/>
                                          </p:stCondLst>
                                        </p:cTn>
                                        <p:tgtEl>
                                          <p:spTgt spid="27546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900"/>
                            </p:stCondLst>
                            <p:childTnLst>
                              <p:par>
                                <p:cTn id="37" presetID="4" presetClass="exit" presetSubtype="16" fill="hold" grpId="0" nodeType="afterEffect">
                                  <p:stCondLst>
                                    <p:cond delay="900"/>
                                  </p:stCondLst>
                                  <p:childTnLst>
                                    <p:animEffect transition="out" filter="box(in)">
                                      <p:cBhvr>
                                        <p:cTn id="38" dur="50"/>
                                        <p:tgtEl>
                                          <p:spTgt spid="275461"/>
                                        </p:tgtEl>
                                      </p:cBhvr>
                                    </p:animEffect>
                                    <p:set>
                                      <p:cBhvr>
                                        <p:cTn id="39" dur="1" fill="hold">
                                          <p:stCondLst>
                                            <p:cond delay="49"/>
                                          </p:stCondLst>
                                        </p:cTn>
                                        <p:tgtEl>
                                          <p:spTgt spid="275461"/>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10300"/>
                            </p:stCondLst>
                            <p:childTnLst>
                              <p:par>
                                <p:cTn id="41" presetID="4" presetClass="exit" presetSubtype="16" fill="hold" grpId="0" nodeType="afterEffect">
                                  <p:stCondLst>
                                    <p:cond delay="900"/>
                                  </p:stCondLst>
                                  <p:childTnLst>
                                    <p:animEffect transition="out" filter="box(in)">
                                      <p:cBhvr>
                                        <p:cTn id="42" dur="50"/>
                                        <p:tgtEl>
                                          <p:spTgt spid="275460"/>
                                        </p:tgtEl>
                                      </p:cBhvr>
                                    </p:animEffect>
                                    <p:set>
                                      <p:cBhvr>
                                        <p:cTn id="43" dur="1" fill="hold">
                                          <p:stCondLst>
                                            <p:cond delay="49"/>
                                          </p:stCondLst>
                                        </p:cTn>
                                        <p:tgtEl>
                                          <p:spTgt spid="2754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11700"/>
                            </p:stCondLst>
                            <p:childTnLst>
                              <p:par>
                                <p:cTn id="45" presetID="4" presetClass="exit" presetSubtype="16" fill="hold" nodeType="afterEffect">
                                  <p:stCondLst>
                                    <p:cond delay="900"/>
                                  </p:stCondLst>
                                  <p:childTnLst>
                                    <p:animEffect transition="out" filter="box(in)">
                                      <p:cBhvr>
                                        <p:cTn id="46" dur="50"/>
                                        <p:tgtEl>
                                          <p:spTgt spid="275459"/>
                                        </p:tgtEl>
                                      </p:cBhvr>
                                    </p:animEffect>
                                    <p:set>
                                      <p:cBhvr>
                                        <p:cTn id="47" dur="1" fill="hold">
                                          <p:stCondLst>
                                            <p:cond delay="49"/>
                                          </p:stCondLst>
                                        </p:cTn>
                                        <p:tgtEl>
                                          <p:spTgt spid="275459"/>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48" fill="hold">
                            <p:stCondLst>
                              <p:cond delay="13100"/>
                            </p:stCondLst>
                            <p:childTnLst>
                              <p:par>
                                <p:cTn id="49" presetID="4" presetClass="entr" presetSubtype="16" fill="hold" grpId="0" nodeType="afterEffect">
                                  <p:stCondLst>
                                    <p:cond delay="400"/>
                                  </p:stCondLst>
                                  <p:childTnLst>
                                    <p:set>
                                      <p:cBhvr>
                                        <p:cTn id="50" dur="1" fill="hold">
                                          <p:stCondLst>
                                            <p:cond delay="0"/>
                                          </p:stCondLst>
                                        </p:cTn>
                                        <p:tgtEl>
                                          <p:spTgt spid="275458"/>
                                        </p:tgtEl>
                                        <p:attrNameLst>
                                          <p:attrName>style.visibility</p:attrName>
                                        </p:attrNameLst>
                                      </p:cBhvr>
                                      <p:to>
                                        <p:strVal val="visible"/>
                                      </p:to>
                                    </p:set>
                                    <p:animEffect transition="in" filter="box(in)">
                                      <p:cBhvr>
                                        <p:cTn id="51" dur="50"/>
                                        <p:tgtEl>
                                          <p:spTgt spid="275458"/>
                                        </p:tgtEl>
                                      </p:cBhvr>
                                    </p:animEffect>
                                  </p:childTnLst>
                                  <p:subTnLst>
                                    <p:audio>
                                      <p:cMediaNode>
                                        <p:cTn display="0" masterRel="sameClick">
                                          <p:stCondLst>
                                            <p:cond evt="begin" delay="0">
                                              <p:tn val="49"/>
                                            </p:cond>
                                          </p:stCondLst>
                                          <p:endCondLst>
                                            <p:cond evt="onStopAudio" delay="0">
                                              <p:tgtEl>
                                                <p:sldTgt/>
                                              </p:tgtEl>
                                            </p:cond>
                                          </p:endCondLst>
                                        </p:cTn>
                                        <p:tgtEl>
                                          <p:sndTgt r:embed="rId3" name="Chuong Dong Ho=convert.wav"/>
                                        </p:tgtEl>
                                      </p:cMediaNode>
                                    </p:audio>
                                  </p:subTnLst>
                                </p:cTn>
                              </p:par>
                            </p:childTnLst>
                          </p:cTn>
                        </p:par>
                        <p:par>
                          <p:cTn id="52" fill="hold">
                            <p:stCondLst>
                              <p:cond delay="14000"/>
                            </p:stCondLst>
                            <p:childTnLst>
                              <p:par>
                                <p:cTn id="53" presetID="4" presetClass="exit" presetSubtype="16" fill="hold" grpId="1" nodeType="afterEffect">
                                  <p:stCondLst>
                                    <p:cond delay="2900"/>
                                  </p:stCondLst>
                                  <p:childTnLst>
                                    <p:animEffect transition="out" filter="box(in)">
                                      <p:cBhvr>
                                        <p:cTn id="54" dur="500"/>
                                        <p:tgtEl>
                                          <p:spTgt spid="275458"/>
                                        </p:tgtEl>
                                      </p:cBhvr>
                                    </p:animEffect>
                                    <p:set>
                                      <p:cBhvr>
                                        <p:cTn id="55" dur="1" fill="hold">
                                          <p:stCondLst>
                                            <p:cond delay="499"/>
                                          </p:stCondLst>
                                        </p:cTn>
                                        <p:tgtEl>
                                          <p:spTgt spid="27545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9" presetClass="entr" presetSubtype="0" fill="hold" grpId="0" nodeType="clickEffect">
                                  <p:stCondLst>
                                    <p:cond delay="0"/>
                                  </p:stCondLst>
                                  <p:childTnLst>
                                    <p:set>
                                      <p:cBhvr>
                                        <p:cTn id="59" dur="1" fill="hold">
                                          <p:stCondLst>
                                            <p:cond delay="0"/>
                                          </p:stCondLst>
                                        </p:cTn>
                                        <p:tgtEl>
                                          <p:spTgt spid="275472"/>
                                        </p:tgtEl>
                                        <p:attrNameLst>
                                          <p:attrName>style.visibility</p:attrName>
                                        </p:attrNameLst>
                                      </p:cBhvr>
                                      <p:to>
                                        <p:strVal val="visible"/>
                                      </p:to>
                                    </p:set>
                                    <p:anim calcmode="lin" valueType="num">
                                      <p:cBhvr>
                                        <p:cTn id="60" dur="1000" fill="hold"/>
                                        <p:tgtEl>
                                          <p:spTgt spid="275472"/>
                                        </p:tgtEl>
                                        <p:attrNameLst>
                                          <p:attrName>ppt_x</p:attrName>
                                        </p:attrNameLst>
                                      </p:cBhvr>
                                      <p:tavLst>
                                        <p:tav tm="0">
                                          <p:val>
                                            <p:strVal val="#ppt_x-.2"/>
                                          </p:val>
                                        </p:tav>
                                        <p:tav tm="100000">
                                          <p:val>
                                            <p:strVal val="#ppt_x"/>
                                          </p:val>
                                        </p:tav>
                                      </p:tavLst>
                                    </p:anim>
                                    <p:anim calcmode="lin" valueType="num">
                                      <p:cBhvr>
                                        <p:cTn id="61" dur="1000" fill="hold"/>
                                        <p:tgtEl>
                                          <p:spTgt spid="275472"/>
                                        </p:tgtEl>
                                        <p:attrNameLst>
                                          <p:attrName>ppt_y</p:attrName>
                                        </p:attrNameLst>
                                      </p:cBhvr>
                                      <p:tavLst>
                                        <p:tav tm="0">
                                          <p:val>
                                            <p:strVal val="#ppt_y"/>
                                          </p:val>
                                        </p:tav>
                                        <p:tav tm="100000">
                                          <p:val>
                                            <p:strVal val="#ppt_y"/>
                                          </p:val>
                                        </p:tav>
                                      </p:tavLst>
                                    </p:anim>
                                    <p:animEffect transition="in" filter="wipe(right)" prLst="gradientSize: 0.1">
                                      <p:cBhvr>
                                        <p:cTn id="62" dur="1000"/>
                                        <p:tgtEl>
                                          <p:spTgt spid="275472"/>
                                        </p:tgtEl>
                                      </p:cBhvr>
                                    </p:animEffect>
                                  </p:childTnLst>
                                </p:cTn>
                              </p:par>
                              <p:par>
                                <p:cTn id="63" presetID="51" presetClass="entr" presetSubtype="0" fill="hold" grpId="0" nodeType="withEffect">
                                  <p:stCondLst>
                                    <p:cond delay="0"/>
                                  </p:stCondLst>
                                  <p:childTnLst>
                                    <p:set>
                                      <p:cBhvr>
                                        <p:cTn id="64" dur="1" fill="hold">
                                          <p:stCondLst>
                                            <p:cond delay="0"/>
                                          </p:stCondLst>
                                        </p:cTn>
                                        <p:tgtEl>
                                          <p:spTgt spid="285711"/>
                                        </p:tgtEl>
                                        <p:attrNameLst>
                                          <p:attrName>style.visibility</p:attrName>
                                        </p:attrNameLst>
                                      </p:cBhvr>
                                      <p:to>
                                        <p:strVal val="visible"/>
                                      </p:to>
                                    </p:set>
                                    <p:animEffect transition="in" filter="fade">
                                      <p:cBhvr>
                                        <p:cTn id="65" dur="768" decel="100000"/>
                                        <p:tgtEl>
                                          <p:spTgt spid="285711"/>
                                        </p:tgtEl>
                                      </p:cBhvr>
                                    </p:animEffect>
                                    <p:animScale>
                                      <p:cBhvr>
                                        <p:cTn id="66" dur="768" decel="100000"/>
                                        <p:tgtEl>
                                          <p:spTgt spid="285711"/>
                                        </p:tgtEl>
                                      </p:cBhvr>
                                      <p:from x="10000" y="10000"/>
                                      <p:to x="200000" y="450000"/>
                                    </p:animScale>
                                    <p:animScale>
                                      <p:cBhvr>
                                        <p:cTn id="67" dur="1230" accel="100000" fill="hold">
                                          <p:stCondLst>
                                            <p:cond delay="768"/>
                                          </p:stCondLst>
                                        </p:cTn>
                                        <p:tgtEl>
                                          <p:spTgt spid="285711"/>
                                        </p:tgtEl>
                                      </p:cBhvr>
                                      <p:from x="200000" y="450000"/>
                                      <p:to x="100000" y="100000"/>
                                    </p:animScale>
                                    <p:set>
                                      <p:cBhvr>
                                        <p:cTn id="68" dur="768" fill="hold"/>
                                        <p:tgtEl>
                                          <p:spTgt spid="285711"/>
                                        </p:tgtEl>
                                        <p:attrNameLst>
                                          <p:attrName>ppt_x</p:attrName>
                                        </p:attrNameLst>
                                      </p:cBhvr>
                                      <p:to>
                                        <p:strVal val="(0.5)"/>
                                      </p:to>
                                    </p:set>
                                    <p:anim from="(0.5)" to="(#ppt_x)" calcmode="lin" valueType="num">
                                      <p:cBhvr>
                                        <p:cTn id="69" dur="1230" accel="100000" fill="hold">
                                          <p:stCondLst>
                                            <p:cond delay="768"/>
                                          </p:stCondLst>
                                        </p:cTn>
                                        <p:tgtEl>
                                          <p:spTgt spid="285711"/>
                                        </p:tgtEl>
                                        <p:attrNameLst>
                                          <p:attrName>ppt_x</p:attrName>
                                        </p:attrNameLst>
                                      </p:cBhvr>
                                    </p:anim>
                                    <p:set>
                                      <p:cBhvr>
                                        <p:cTn id="70" dur="768" fill="hold"/>
                                        <p:tgtEl>
                                          <p:spTgt spid="285711"/>
                                        </p:tgtEl>
                                        <p:attrNameLst>
                                          <p:attrName>ppt_y</p:attrName>
                                        </p:attrNameLst>
                                      </p:cBhvr>
                                      <p:to>
                                        <p:strVal val="(#ppt_y+0.4)"/>
                                      </p:to>
                                    </p:set>
                                    <p:anim from="(#ppt_y+0.4)" to="(#ppt_y)" calcmode="lin" valueType="num">
                                      <p:cBhvr>
                                        <p:cTn id="71" dur="1230" accel="100000" fill="hold">
                                          <p:stCondLst>
                                            <p:cond delay="768"/>
                                          </p:stCondLst>
                                        </p:cTn>
                                        <p:tgtEl>
                                          <p:spTgt spid="2857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58" grpId="0"/>
      <p:bldP spid="275458" grpId="1"/>
      <p:bldP spid="275460" grpId="0" animBg="1"/>
      <p:bldP spid="275461" grpId="0" animBg="1"/>
      <p:bldP spid="275462" grpId="0" animBg="1"/>
      <p:bldP spid="275463" grpId="0" animBg="1"/>
      <p:bldP spid="275464" grpId="0" animBg="1"/>
      <p:bldP spid="275465" grpId="0" animBg="1"/>
      <p:bldP spid="275466" grpId="0" animBg="1"/>
      <p:bldP spid="275467" grpId="0" animBg="1"/>
      <p:bldP spid="275468" grpId="0" animBg="1"/>
      <p:bldP spid="275472" grpId="0" bldLvl="0" animBg="1"/>
      <p:bldP spid="2857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4754" name="Picture 2" descr="13NIGHT"/>
          <p:cNvPicPr>
            <a:picLocks noChangeAspect="1"/>
          </p:cNvPicPr>
          <p:nvPr/>
        </p:nvPicPr>
        <p:blipFill>
          <a:blip r:embed="rId1"/>
          <a:stretch>
            <a:fillRect/>
          </a:stretch>
        </p:blipFill>
        <p:spPr>
          <a:xfrm>
            <a:off x="0" y="914400"/>
            <a:ext cx="9144000" cy="5943600"/>
          </a:xfrm>
          <a:prstGeom prst="rect">
            <a:avLst/>
          </a:prstGeom>
          <a:noFill/>
          <a:ln w="9525">
            <a:noFill/>
          </a:ln>
        </p:spPr>
      </p:pic>
      <p:pic>
        <p:nvPicPr>
          <p:cNvPr id="74755" name="Picture 4" descr="XMASCA~1"/>
          <p:cNvPicPr>
            <a:picLocks noChangeAspect="1"/>
          </p:cNvPicPr>
          <p:nvPr/>
        </p:nvPicPr>
        <p:blipFill>
          <a:blip r:embed="rId2"/>
          <a:stretch>
            <a:fillRect/>
          </a:stretch>
        </p:blipFill>
        <p:spPr>
          <a:xfrm>
            <a:off x="0" y="5324475"/>
            <a:ext cx="1895475" cy="1152525"/>
          </a:xfrm>
          <a:prstGeom prst="rect">
            <a:avLst/>
          </a:prstGeom>
          <a:noFill/>
          <a:ln w="9525">
            <a:noFill/>
          </a:ln>
        </p:spPr>
      </p:pic>
      <p:graphicFrame>
        <p:nvGraphicFramePr>
          <p:cNvPr id="299013" name="Object 5"/>
          <p:cNvGraphicFramePr>
            <a:graphicFrameLocks noChangeAspect="1"/>
          </p:cNvGraphicFramePr>
          <p:nvPr>
            <p:ph idx="1"/>
          </p:nvPr>
        </p:nvGraphicFramePr>
        <p:xfrm>
          <a:off x="7239000" y="5026025"/>
          <a:ext cx="1998663" cy="1831975"/>
        </p:xfrm>
        <a:graphic>
          <a:graphicData uri="http://schemas.openxmlformats.org/presentationml/2006/ole">
            <mc:AlternateContent xmlns:mc="http://schemas.openxmlformats.org/markup-compatibility/2006">
              <mc:Choice xmlns:v="urn:schemas-microsoft-com:vml" Requires="v">
                <p:oleObj spid="_x0000_s3078" name="" r:id="rId3" imgW="1999615" imgH="1831340" progId="MS_ClipArt_Gallery.2">
                  <p:embed/>
                </p:oleObj>
              </mc:Choice>
              <mc:Fallback>
                <p:oleObj name="" r:id="rId3" imgW="1999615" imgH="1831340" progId="MS_ClipArt_Gallery.2">
                  <p:embed/>
                  <p:pic>
                    <p:nvPicPr>
                      <p:cNvPr id="0" name="Picture 3077"/>
                      <p:cNvPicPr/>
                      <p:nvPr/>
                    </p:nvPicPr>
                    <p:blipFill>
                      <a:blip r:embed="rId4"/>
                      <a:srcRect/>
                      <a:stretch>
                        <a:fillRect/>
                      </a:stretch>
                    </p:blipFill>
                    <p:spPr>
                      <a:xfrm>
                        <a:off x="7239000" y="5026025"/>
                        <a:ext cx="1998663" cy="1831975"/>
                      </a:xfrm>
                      <a:prstGeom prst="rect">
                        <a:avLst/>
                      </a:prstGeom>
                      <a:noFill/>
                      <a:ln w="38100">
                        <a:miter/>
                      </a:ln>
                    </p:spPr>
                  </p:pic>
                </p:oleObj>
              </mc:Fallback>
            </mc:AlternateContent>
          </a:graphicData>
        </a:graphic>
      </p:graphicFrame>
      <p:sp>
        <p:nvSpPr>
          <p:cNvPr id="74757" name="Rectangle 7"/>
          <p:cNvSpPr/>
          <p:nvPr/>
        </p:nvSpPr>
        <p:spPr>
          <a:xfrm>
            <a:off x="0" y="185738"/>
            <a:ext cx="9144000" cy="521970"/>
          </a:xfrm>
          <a:prstGeom prst="rect">
            <a:avLst/>
          </a:prstGeom>
          <a:solidFill>
            <a:srgbClr val="FFFF00"/>
          </a:solid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800" b="1" dirty="0">
                <a:solidFill>
                  <a:srgbClr val="FF3300"/>
                </a:solidFill>
              </a:rPr>
              <a:t>CÔNG ĐOÀN TRƯỜNG THCS ..................</a:t>
            </a:r>
            <a:endParaRPr lang="en-US" altLang="en-US" sz="2800" b="1" dirty="0">
              <a:solidFill>
                <a:srgbClr val="FF3300"/>
              </a:solidFill>
            </a:endParaRPr>
          </a:p>
        </p:txBody>
      </p:sp>
      <p:pic>
        <p:nvPicPr>
          <p:cNvPr id="74758" name="Picture 8" descr="177"/>
          <p:cNvPicPr>
            <a:picLocks noChangeAspect="1"/>
          </p:cNvPicPr>
          <p:nvPr/>
        </p:nvPicPr>
        <p:blipFill>
          <a:blip r:embed="rId5"/>
          <a:stretch>
            <a:fillRect/>
          </a:stretch>
        </p:blipFill>
        <p:spPr>
          <a:xfrm>
            <a:off x="0" y="1447800"/>
            <a:ext cx="762000" cy="781050"/>
          </a:xfrm>
          <a:prstGeom prst="rect">
            <a:avLst/>
          </a:prstGeom>
          <a:noFill/>
          <a:ln w="9525">
            <a:noFill/>
          </a:ln>
        </p:spPr>
      </p:pic>
      <p:sp>
        <p:nvSpPr>
          <p:cNvPr id="74759" name="Rectangle 9"/>
          <p:cNvSpPr/>
          <p:nvPr/>
        </p:nvSpPr>
        <p:spPr>
          <a:xfrm>
            <a:off x="0" y="4181475"/>
            <a:ext cx="9144000" cy="641350"/>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3600" b="1" dirty="0">
                <a:solidFill>
                  <a:schemeClr val="bg1"/>
                </a:solidFill>
              </a:rPr>
              <a:t>Vòng 3: Trò chơi ô chữ.</a:t>
            </a:r>
            <a:endParaRPr lang="en-US" altLang="en-US" sz="3600" b="1" dirty="0">
              <a:solidFill>
                <a:schemeClr val="bg1"/>
              </a:solidFill>
            </a:endParaRPr>
          </a:p>
        </p:txBody>
      </p:sp>
      <p:sp>
        <p:nvSpPr>
          <p:cNvPr id="74760" name="WordArt 10"/>
          <p:cNvSpPr>
            <a:spLocks noTextEdit="1"/>
          </p:cNvSpPr>
          <p:nvPr/>
        </p:nvSpPr>
        <p:spPr>
          <a:xfrm>
            <a:off x="1981200" y="5562600"/>
            <a:ext cx="5715000" cy="571500"/>
          </a:xfrm>
          <a:prstGeom prst="rect">
            <a:avLst/>
          </a:prstGeom>
        </p:spPr>
        <p:txBody>
          <a:bodyPr wrap="none" fromWordArt="1">
            <a:prstTxWarp prst="textPlain">
              <a:avLst>
                <a:gd name="adj" fmla="val 50000"/>
              </a:avLst>
            </a:prstTxWarp>
            <a:normAutofit/>
            <a:scene3d>
              <a:camera prst="legacyObliqueBottomLeft">
                <a:rot lat="0" lon="0" rev="0"/>
              </a:camera>
              <a:lightRig rig="legacyFlat3" dir="t"/>
            </a:scene3d>
            <a:sp3d extrusionH="430200" prstMaterial="legacyMatte">
              <a:extrusionClr>
                <a:srgbClr val="FF0000"/>
              </a:extrusionClr>
            </a:sp3d>
          </a:bodyPr>
          <a:p>
            <a:pPr algn="ctr"/>
            <a:r>
              <a:rPr lang="en-US" sz="3600">
                <a:solidFill>
                  <a:srgbClr val="FFFFFF"/>
                </a:solidFill>
                <a:latin typeface="Tahoma" panose="020B0604030504040204" pitchFamily="34" charset="0"/>
                <a:ea typeface="Tahoma" panose="020B0604030504040204" pitchFamily="34" charset="0"/>
              </a:rPr>
              <a:t>20 - 10 - 2016</a:t>
            </a:r>
            <a:endParaRPr lang="en-US" sz="3600">
              <a:solidFill>
                <a:srgbClr val="FFFFFF"/>
              </a:solidFill>
              <a:latin typeface="Tahoma" panose="020B0604030504040204" pitchFamily="34" charset="0"/>
              <a:ea typeface="Tahoma" panose="020B0604030504040204" pitchFamily="34"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withEffect">
                                  <p:stCondLst>
                                    <p:cond delay="0"/>
                                  </p:stCondLst>
                                  <p:childTnLst>
                                    <p:set>
                                      <p:cBhvr>
                                        <p:cTn id="6" dur="1" fill="hold">
                                          <p:stCondLst>
                                            <p:cond delay="0"/>
                                          </p:stCondLst>
                                        </p:cTn>
                                        <p:tgtEl>
                                          <p:spTgt spid="299013"/>
                                        </p:tgtEl>
                                        <p:attrNameLst>
                                          <p:attrName>style.visibility</p:attrName>
                                        </p:attrNameLst>
                                      </p:cBhvr>
                                      <p:to>
                                        <p:strVal val="visible"/>
                                      </p:to>
                                    </p:set>
                                    <p:anim calcmode="lin" valueType="num">
                                      <p:cBhvr>
                                        <p:cTn id="7" dur="500" fill="hold"/>
                                        <p:tgtEl>
                                          <p:spTgt spid="299013"/>
                                        </p:tgtEl>
                                        <p:attrNameLst>
                                          <p:attrName>ppt_x</p:attrName>
                                        </p:attrNameLst>
                                      </p:cBhvr>
                                      <p:tavLst>
                                        <p:tav tm="0">
                                          <p:val>
                                            <p:strVal val="#ppt_x+#ppt_w/2"/>
                                          </p:val>
                                        </p:tav>
                                        <p:tav tm="100000">
                                          <p:val>
                                            <p:strVal val="#ppt_x"/>
                                          </p:val>
                                        </p:tav>
                                      </p:tavLst>
                                    </p:anim>
                                    <p:anim calcmode="lin" valueType="num">
                                      <p:cBhvr>
                                        <p:cTn id="8" dur="500" fill="hold"/>
                                        <p:tgtEl>
                                          <p:spTgt spid="299013"/>
                                        </p:tgtEl>
                                        <p:attrNameLst>
                                          <p:attrName>ppt_y</p:attrName>
                                        </p:attrNameLst>
                                      </p:cBhvr>
                                      <p:tavLst>
                                        <p:tav tm="0">
                                          <p:val>
                                            <p:strVal val="#ppt_y"/>
                                          </p:val>
                                        </p:tav>
                                        <p:tav tm="100000">
                                          <p:val>
                                            <p:strVal val="#ppt_y"/>
                                          </p:val>
                                        </p:tav>
                                      </p:tavLst>
                                    </p:anim>
                                    <p:anim calcmode="lin" valueType="num">
                                      <p:cBhvr>
                                        <p:cTn id="9" dur="500" fill="hold"/>
                                        <p:tgtEl>
                                          <p:spTgt spid="299013"/>
                                        </p:tgtEl>
                                        <p:attrNameLst>
                                          <p:attrName>ppt_w</p:attrName>
                                        </p:attrNameLst>
                                      </p:cBhvr>
                                      <p:tavLst>
                                        <p:tav tm="0">
                                          <p:val>
                                            <p:fltVal val="0.000000"/>
                                          </p:val>
                                        </p:tav>
                                        <p:tav tm="100000">
                                          <p:val>
                                            <p:strVal val="#ppt_w"/>
                                          </p:val>
                                        </p:tav>
                                      </p:tavLst>
                                    </p:anim>
                                    <p:anim calcmode="lin" valueType="num">
                                      <p:cBhvr>
                                        <p:cTn id="10" dur="500" fill="hold"/>
                                        <p:tgtEl>
                                          <p:spTgt spid="2990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5778" name="Picture 2" descr="http://www.cannao.com/images/true.gif"/>
          <p:cNvPicPr>
            <a:picLocks noChangeAspect="1"/>
          </p:cNvPicPr>
          <p:nvPr/>
        </p:nvPicPr>
        <p:blipFill>
          <a:blip r:embed="rId1" r:link="rId2"/>
          <a:stretch>
            <a:fillRect/>
          </a:stretch>
        </p:blipFill>
        <p:spPr>
          <a:xfrm>
            <a:off x="0" y="1938338"/>
            <a:ext cx="152400" cy="152400"/>
          </a:xfrm>
          <a:prstGeom prst="rect">
            <a:avLst/>
          </a:prstGeom>
          <a:noFill/>
          <a:ln w="9525">
            <a:noFill/>
          </a:ln>
        </p:spPr>
      </p:pic>
      <p:pic>
        <p:nvPicPr>
          <p:cNvPr id="75779" name="Picture 3" descr="http://www.cannao.com/images/bg_percent_false.gif"/>
          <p:cNvPicPr>
            <a:picLocks noChangeAspect="1"/>
          </p:cNvPicPr>
          <p:nvPr/>
        </p:nvPicPr>
        <p:blipFill>
          <a:blip r:embed="rId3" r:link="rId4"/>
          <a:stretch>
            <a:fillRect/>
          </a:stretch>
        </p:blipFill>
        <p:spPr>
          <a:xfrm>
            <a:off x="0" y="1938338"/>
            <a:ext cx="66675" cy="152400"/>
          </a:xfrm>
          <a:prstGeom prst="rect">
            <a:avLst/>
          </a:prstGeom>
          <a:noFill/>
          <a:ln w="9525">
            <a:noFill/>
          </a:ln>
        </p:spPr>
      </p:pic>
      <p:pic>
        <p:nvPicPr>
          <p:cNvPr id="75780" name="Picture 4" descr="http://www.cannao.com/images/bg_percent_false.gif"/>
          <p:cNvPicPr>
            <a:picLocks noChangeAspect="1"/>
          </p:cNvPicPr>
          <p:nvPr/>
        </p:nvPicPr>
        <p:blipFill>
          <a:blip r:embed="rId3" r:link="rId4"/>
          <a:stretch>
            <a:fillRect/>
          </a:stretch>
        </p:blipFill>
        <p:spPr>
          <a:xfrm>
            <a:off x="0" y="1938338"/>
            <a:ext cx="38100" cy="152400"/>
          </a:xfrm>
          <a:prstGeom prst="rect">
            <a:avLst/>
          </a:prstGeom>
          <a:noFill/>
          <a:ln w="9525">
            <a:noFill/>
          </a:ln>
        </p:spPr>
      </p:pic>
      <p:pic>
        <p:nvPicPr>
          <p:cNvPr id="75781" name="Picture 5" descr="http://www.cannao.com/images/bg_percent_true.gif"/>
          <p:cNvPicPr>
            <a:picLocks noChangeAspect="1"/>
          </p:cNvPicPr>
          <p:nvPr/>
        </p:nvPicPr>
        <p:blipFill>
          <a:blip r:embed="rId5" r:link="rId6"/>
          <a:stretch>
            <a:fillRect/>
          </a:stretch>
        </p:blipFill>
        <p:spPr>
          <a:xfrm>
            <a:off x="0" y="1938338"/>
            <a:ext cx="628650" cy="152400"/>
          </a:xfrm>
          <a:prstGeom prst="rect">
            <a:avLst/>
          </a:prstGeom>
          <a:noFill/>
          <a:ln w="9525">
            <a:noFill/>
          </a:ln>
        </p:spPr>
      </p:pic>
      <p:pic>
        <p:nvPicPr>
          <p:cNvPr id="75782" name="Picture 6" descr="http://www.cannao.com/images/bg_percent_false.gif"/>
          <p:cNvPicPr>
            <a:picLocks noChangeAspect="1"/>
          </p:cNvPicPr>
          <p:nvPr/>
        </p:nvPicPr>
        <p:blipFill>
          <a:blip r:embed="rId3" r:link="rId4"/>
          <a:stretch>
            <a:fillRect/>
          </a:stretch>
        </p:blipFill>
        <p:spPr>
          <a:xfrm>
            <a:off x="0" y="1938338"/>
            <a:ext cx="228600" cy="152400"/>
          </a:xfrm>
          <a:prstGeom prst="rect">
            <a:avLst/>
          </a:prstGeom>
          <a:noFill/>
          <a:ln w="9525">
            <a:noFill/>
          </a:ln>
        </p:spPr>
      </p:pic>
      <p:sp>
        <p:nvSpPr>
          <p:cNvPr id="75783" name="Rectangle 7"/>
          <p:cNvSpPr/>
          <p:nvPr/>
        </p:nvSpPr>
        <p:spPr>
          <a:xfrm>
            <a:off x="4479925" y="1730375"/>
            <a:ext cx="184150" cy="350838"/>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75784" name="Rectangle 8"/>
          <p:cNvSpPr/>
          <p:nvPr/>
        </p:nvSpPr>
        <p:spPr>
          <a:xfrm>
            <a:off x="0" y="2455863"/>
            <a:ext cx="247650" cy="641350"/>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en-US" altLang="en-US" sz="1700" dirty="0"/>
          </a:p>
          <a:p>
            <a:pPr marL="0" lvl="0" indent="0" algn="ctr" eaLnBrk="1" hangingPunct="1">
              <a:spcBef>
                <a:spcPct val="0"/>
              </a:spcBef>
              <a:buFont typeface="Symbol" panose="05050102010706020507" pitchFamily="18" charset="2"/>
              <a:buChar char=""/>
            </a:pPr>
            <a:r>
              <a:rPr lang="en-US" altLang="en-US" sz="1700" dirty="0"/>
              <a:t> </a:t>
            </a:r>
            <a:endParaRPr lang="en-US" altLang="en-US" sz="1700" dirty="0"/>
          </a:p>
        </p:txBody>
      </p:sp>
      <p:sp>
        <p:nvSpPr>
          <p:cNvPr id="75785" name="Rectangle 9"/>
          <p:cNvSpPr/>
          <p:nvPr/>
        </p:nvSpPr>
        <p:spPr>
          <a:xfrm>
            <a:off x="4479925" y="1730375"/>
            <a:ext cx="184150" cy="350838"/>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75786" name="Rectangle 11"/>
          <p:cNvSpPr/>
          <p:nvPr/>
        </p:nvSpPr>
        <p:spPr>
          <a:xfrm>
            <a:off x="4479925" y="1730375"/>
            <a:ext cx="184150" cy="350838"/>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sp>
        <p:nvSpPr>
          <p:cNvPr id="75787" name="Rectangle 12"/>
          <p:cNvSpPr/>
          <p:nvPr/>
        </p:nvSpPr>
        <p:spPr>
          <a:xfrm>
            <a:off x="4479925" y="1730375"/>
            <a:ext cx="184150" cy="350838"/>
          </a:xfrm>
          <a:prstGeom prst="rect">
            <a:avLst/>
          </a:prstGeom>
          <a:noFill/>
          <a:ln w="9525">
            <a:noFill/>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vi-VN" altLang="en-US" sz="1700" dirty="0"/>
          </a:p>
        </p:txBody>
      </p:sp>
      <p:pic>
        <p:nvPicPr>
          <p:cNvPr id="75788" name="Picture 13" descr="blumen-pflanzen111"/>
          <p:cNvPicPr>
            <a:picLocks noChangeAspect="1"/>
          </p:cNvPicPr>
          <p:nvPr/>
        </p:nvPicPr>
        <p:blipFill>
          <a:blip r:embed="rId7"/>
          <a:stretch>
            <a:fillRect/>
          </a:stretch>
        </p:blipFill>
        <p:spPr>
          <a:xfrm flipV="1">
            <a:off x="6553200" y="5794375"/>
            <a:ext cx="2590800" cy="1063625"/>
          </a:xfrm>
          <a:prstGeom prst="rect">
            <a:avLst/>
          </a:prstGeom>
          <a:noFill/>
          <a:ln w="9525">
            <a:noFill/>
          </a:ln>
        </p:spPr>
      </p:pic>
      <p:pic>
        <p:nvPicPr>
          <p:cNvPr id="75789" name="Picture 15" descr="ROSEWET"/>
          <p:cNvPicPr>
            <a:picLocks noChangeAspect="1"/>
          </p:cNvPicPr>
          <p:nvPr/>
        </p:nvPicPr>
        <p:blipFill>
          <a:blip r:embed="rId8"/>
          <a:stretch>
            <a:fillRect/>
          </a:stretch>
        </p:blipFill>
        <p:spPr>
          <a:xfrm>
            <a:off x="7086600" y="228600"/>
            <a:ext cx="2057400" cy="1371600"/>
          </a:xfrm>
          <a:prstGeom prst="rect">
            <a:avLst/>
          </a:prstGeom>
          <a:noFill/>
          <a:ln w="9525">
            <a:noFill/>
          </a:ln>
        </p:spPr>
      </p:pic>
      <p:sp>
        <p:nvSpPr>
          <p:cNvPr id="75790" name="AutoShape 68">
            <a:hlinkClick r:id="" action="ppaction://noaction"/>
          </p:cNvPr>
          <p:cNvSpPr/>
          <p:nvPr/>
        </p:nvSpPr>
        <p:spPr>
          <a:xfrm rot="10800000">
            <a:off x="8229600" y="6477000"/>
            <a:ext cx="914400" cy="381000"/>
          </a:xfrm>
          <a:prstGeom prst="homePlate">
            <a:avLst>
              <a:gd name="adj" fmla="val 60000"/>
            </a:avLst>
          </a:prstGeom>
          <a:solidFill>
            <a:srgbClr val="FFFF00"/>
          </a:solidFill>
          <a:ln w="9525" cap="flat" cmpd="sng">
            <a:solidFill>
              <a:schemeClr val="tx1"/>
            </a:solidFill>
            <a:prstDash val="solid"/>
            <a:miter/>
            <a:headEnd type="none" w="med" len="med"/>
            <a:tailEnd type="none" w="med" len="med"/>
          </a:ln>
        </p:spPr>
        <p:txBody>
          <a:bodyPr rot="10800000"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1700" b="1" dirty="0">
                <a:solidFill>
                  <a:schemeClr val="accent2"/>
                </a:solidFill>
                <a:hlinkClick r:id="" action="ppaction://noaction"/>
              </a:rPr>
              <a:t>Slide</a:t>
            </a:r>
            <a:endParaRPr lang="en-US" altLang="en-US" sz="1700" b="1" dirty="0">
              <a:solidFill>
                <a:schemeClr val="accent2"/>
              </a:solidFill>
            </a:endParaRPr>
          </a:p>
        </p:txBody>
      </p:sp>
      <p:sp>
        <p:nvSpPr>
          <p:cNvPr id="75791" name="Text Box 74"/>
          <p:cNvSpPr txBox="1"/>
          <p:nvPr/>
        </p:nvSpPr>
        <p:spPr>
          <a:xfrm>
            <a:off x="990600" y="2516188"/>
            <a:ext cx="7239000" cy="3415030"/>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just" eaLnBrk="1" hangingPunct="1">
              <a:spcBef>
                <a:spcPct val="50000"/>
              </a:spcBef>
              <a:buNone/>
            </a:pPr>
            <a:r>
              <a:rPr lang="en-US" altLang="en-US" sz="2700" dirty="0">
                <a:solidFill>
                  <a:schemeClr val="tx2"/>
                </a:solidFill>
                <a:latin typeface=".VnTime" pitchFamily="34" charset="0"/>
              </a:rPr>
              <a:t>         </a:t>
            </a:r>
            <a:r>
              <a:rPr lang="en-US" altLang="en-US" sz="2700" dirty="0">
                <a:solidFill>
                  <a:schemeClr val="tx2"/>
                </a:solidFill>
              </a:rPr>
              <a:t>Phần thi này Có 6 câu hỏi mỗi câu có 10 giây. Trả lời đúng được 30 điểm, trả lời sai không có điểm. Khi người dẫn chương trình ra hiệu lệnh bắt đầu tính thời gian. Hết thời gian đội nào có tín hiệu trả lời trước nếu đúng được 30 điểm, sai nhường quyền trả lời cho đội khác. Trường hợp 2 đội bằng điểm sẽ thi thêm câu hỏi phụ.</a:t>
            </a:r>
            <a:endParaRPr lang="en-US" altLang="en-US" sz="2700" dirty="0">
              <a:solidFill>
                <a:schemeClr val="tx2"/>
              </a:solidFill>
            </a:endParaRPr>
          </a:p>
        </p:txBody>
      </p:sp>
      <p:pic>
        <p:nvPicPr>
          <p:cNvPr id="75792" name="Picture 15" descr="ROSEWET"/>
          <p:cNvPicPr>
            <a:picLocks noChangeAspect="1"/>
          </p:cNvPicPr>
          <p:nvPr/>
        </p:nvPicPr>
        <p:blipFill>
          <a:blip r:embed="rId8"/>
          <a:stretch>
            <a:fillRect/>
          </a:stretch>
        </p:blipFill>
        <p:spPr>
          <a:xfrm>
            <a:off x="0" y="0"/>
            <a:ext cx="2057400" cy="1371600"/>
          </a:xfrm>
          <a:prstGeom prst="rect">
            <a:avLst/>
          </a:prstGeom>
          <a:noFill/>
          <a:ln w="9525">
            <a:noFill/>
          </a:ln>
        </p:spPr>
      </p:pic>
      <p:sp>
        <p:nvSpPr>
          <p:cNvPr id="75793" name="WordArt 18"/>
          <p:cNvSpPr>
            <a:spLocks noTextEdit="1"/>
          </p:cNvSpPr>
          <p:nvPr/>
        </p:nvSpPr>
        <p:spPr>
          <a:xfrm>
            <a:off x="2743200" y="762000"/>
            <a:ext cx="3657600" cy="1371600"/>
          </a:xfrm>
          <a:prstGeom prst="rect">
            <a:avLst/>
          </a:prstGeom>
        </p:spPr>
        <p:txBody>
          <a:bodyPr wrap="none" fromWordArt="1">
            <a:prstTxWarp prst="textArchUp">
              <a:avLst>
                <a:gd name="adj" fmla="val 10800000"/>
              </a:avLst>
            </a:prstTxWarp>
            <a:normAutofit/>
          </a:bodyPr>
          <a:p>
            <a:pPr algn="ctr"/>
            <a:r>
              <a:rPr lang="en-US" sz="3600" b="1">
                <a:ln w="9525" cap="flat" cmpd="sng">
                  <a:solidFill>
                    <a:srgbClr val="0000FF"/>
                  </a:solidFill>
                  <a:prstDash val="solid"/>
                  <a:headEnd type="none" w="med" len="med"/>
                  <a:tailEnd type="none" w="med" len="med"/>
                </a:ln>
                <a:solidFill>
                  <a:srgbClr val="0000FF"/>
                </a:solidFill>
                <a:latin typeface="Arial" panose="020B0604020202020204" pitchFamily="34" charset="0"/>
                <a:ea typeface="Arial" panose="020B0604020202020204" pitchFamily="34" charset="0"/>
              </a:rPr>
              <a:t>Trò chơi ô chữ</a:t>
            </a:r>
            <a:endParaRPr lang="en-US" sz="3600" b="1">
              <a:ln w="9525" cap="flat" cmpd="sng">
                <a:solidFill>
                  <a:srgbClr val="0000FF"/>
                </a:solidFill>
                <a:prstDash val="solid"/>
                <a:headEnd type="none" w="med" len="med"/>
                <a:tailEnd type="none" w="med" len="med"/>
              </a:ln>
              <a:solidFill>
                <a:srgbClr val="0000FF"/>
              </a:solidFill>
              <a:latin typeface="Arial" panose="020B0604020202020204" pitchFamily="34" charset="0"/>
              <a:ea typeface="Arial" panose="020B0604020202020204" pitchFamily="34" charset="0"/>
            </a:endParaRPr>
          </a:p>
        </p:txBody>
      </p:sp>
    </p:spTree>
  </p:cSld>
  <p:clrMapOvr>
    <a:masterClrMapping/>
  </p:clrMapOvr>
  <p:transition>
    <p:comb/>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3170" name="Rectangle 2"/>
          <p:cNvSpPr>
            <a:spLocks noGrp="1" noChangeArrowheads="1"/>
          </p:cNvSpPr>
          <p:nvPr>
            <p:ph type="body" idx="1"/>
          </p:nvPr>
        </p:nvSpPr>
        <p:spPr>
          <a:xfrm>
            <a:off x="609600" y="1295400"/>
            <a:ext cx="8229600" cy="3352800"/>
          </a:xfrm>
        </p:spPr>
        <p:txBody>
          <a:bodyPr vert="horz" wrap="square" lIns="91440" tIns="45720" rIns="91440" bIns="45720" numCol="1" anchor="t" anchorCtr="0" compatLnSpc="1"/>
          <a:lstStyle/>
          <a:p>
            <a:pPr marL="342900" marR="0" lvl="0" indent="-342900" algn="ctr" defTabSz="914400" rtl="0" eaLnBrk="1" fontAlgn="base" latinLnBrk="0" hangingPunct="1">
              <a:lnSpc>
                <a:spcPct val="100000"/>
              </a:lnSpc>
              <a:spcBef>
                <a:spcPct val="20000"/>
              </a:spcBef>
              <a:spcAft>
                <a:spcPct val="0"/>
              </a:spcAft>
              <a:buClrTx/>
              <a:buSzTx/>
              <a:buFontTx/>
              <a:buNone/>
              <a:defRPr/>
            </a:pPr>
            <a:r>
              <a:rPr kumimoji="0" lang="en-US" altLang="en-US" sz="9600" b="1" i="0" u="none" strike="noStrike" kern="1200" cap="none" spc="0" normalizeH="0" baseline="0" noProof="0" smtClean="0">
                <a:ln>
                  <a:noFill/>
                </a:ln>
                <a:solidFill>
                  <a:srgbClr val="009900"/>
                </a:solidFill>
                <a:effectLst>
                  <a:outerShdw blurRad="38100" dist="38100" dir="2700000" algn="tl">
                    <a:srgbClr val="C0C0C0"/>
                  </a:outerShdw>
                </a:effectLst>
                <a:uLnTx/>
                <a:uFillTx/>
                <a:latin typeface=".VnCooper" pitchFamily="34" charset="0"/>
                <a:ea typeface="+mn-ea"/>
                <a:cs typeface="+mn-cs"/>
              </a:rPr>
              <a:t>Bắt đầu</a:t>
            </a:r>
            <a:endParaRPr kumimoji="0" lang="en-US" altLang="en-US" sz="9600" b="1" i="0" u="none" strike="noStrike" kern="1200" cap="none" spc="0" normalizeH="0" baseline="0" noProof="0" smtClean="0">
              <a:ln>
                <a:noFill/>
              </a:ln>
              <a:solidFill>
                <a:srgbClr val="008000"/>
              </a:solidFill>
              <a:effectLst>
                <a:outerShdw blurRad="38100" dist="38100" dir="2700000" algn="tl">
                  <a:srgbClr val="C0C0C0"/>
                </a:outerShdw>
              </a:effectLst>
              <a:uLnTx/>
              <a:uFillTx/>
              <a:latin typeface=".VnPresent" pitchFamily="34" charset="0"/>
              <a:ea typeface="+mn-ea"/>
              <a:cs typeface="+mn-cs"/>
            </a:endParaRPr>
          </a:p>
        </p:txBody>
      </p:sp>
      <p:pic>
        <p:nvPicPr>
          <p:cNvPr id="198659" name="Nhac tro choi.mp3">
            <a:hlinkClick r:id="" action="ppaction://media"/>
          </p:cNvPr>
          <p:cNvPicPr>
            <a:picLocks noRot="1" noChangeAspect="1"/>
          </p:cNvPicPr>
          <p:nvPr>
            <a:audioFile r:link="rId1"/>
            <p:extLst>
              <p:ext uri="{DAA4B4D4-6D71-4841-9C94-3DE7FCFB9230}">
                <p14:media xmlns:p14="http://schemas.microsoft.com/office/powerpoint/2010/main" r:link="rId2"/>
              </p:ext>
            </p:extLst>
          </p:nvPr>
        </p:nvPicPr>
        <p:blipFill>
          <a:blip r:embed="rId3"/>
          <a:stretch>
            <a:fillRect/>
          </a:stretch>
        </p:blipFill>
        <p:spPr>
          <a:xfrm>
            <a:off x="3810000" y="4495800"/>
            <a:ext cx="2133600" cy="1752600"/>
          </a:xfrm>
          <a:prstGeom prst="rect">
            <a:avLst/>
          </a:prstGeom>
          <a:noFill/>
          <a:ln w="9525">
            <a:noFill/>
          </a:ln>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263170">
                                            <p:txEl>
                                              <p:charRg st="0" end="8"/>
                                            </p:txEl>
                                          </p:spTgt>
                                        </p:tgtEl>
                                        <p:attrNameLst>
                                          <p:attrName>style.visibility</p:attrName>
                                        </p:attrNameLst>
                                      </p:cBhvr>
                                      <p:to>
                                        <p:strVal val="visible"/>
                                      </p:to>
                                    </p:set>
                                    <p:animEffect transition="in" filter="fade">
                                      <p:cBhvr>
                                        <p:cTn id="7" dur="500">
                                          <p:stCondLst>
                                            <p:cond delay="0"/>
                                          </p:stCondLst>
                                        </p:cTn>
                                        <p:tgtEl>
                                          <p:spTgt spid="263170">
                                            <p:txEl>
                                              <p:charRg st="0" end="8"/>
                                            </p:txEl>
                                          </p:spTgt>
                                        </p:tgtEl>
                                      </p:cBhvr>
                                    </p:animEffect>
                                    <p:anim calcmode="lin" valueType="num">
                                      <p:cBhvr>
                                        <p:cTn id="8" dur="500" fill="hold">
                                          <p:stCondLst>
                                            <p:cond delay="0"/>
                                          </p:stCondLst>
                                        </p:cTn>
                                        <p:tgtEl>
                                          <p:spTgt spid="263170">
                                            <p:txEl>
                                              <p:charRg st="0" end="8"/>
                                            </p:txEl>
                                          </p:spTgt>
                                        </p:tgtEl>
                                        <p:attrNameLst>
                                          <p:attrName>ppt_x</p:attrName>
                                        </p:attrNameLst>
                                      </p:cBhvr>
                                      <p:tavLst>
                                        <p:tav tm="0">
                                          <p:val>
                                            <p:strVal val="#ppt_x-.1"/>
                                          </p:val>
                                        </p:tav>
                                        <p:tav tm="100000">
                                          <p:val>
                                            <p:strVal val="#ppt_x"/>
                                          </p:val>
                                        </p:tav>
                                      </p:tavLst>
                                    </p:anim>
                                    <p:anim calcmode="lin" valueType="num">
                                      <p:cBhvr>
                                        <p:cTn id="9" dur="500" fill="hold">
                                          <p:stCondLst>
                                            <p:cond delay="0"/>
                                          </p:stCondLst>
                                        </p:cTn>
                                        <p:tgtEl>
                                          <p:spTgt spid="263170">
                                            <p:txEl>
                                              <p:charRg st="0" end="8"/>
                                            </p:txEl>
                                          </p:spTgt>
                                        </p:tgtEl>
                                        <p:attrNameLst>
                                          <p:attrName>ppt_y</p:attrName>
                                        </p:attrNameLst>
                                      </p:cBhvr>
                                      <p:tavLst>
                                        <p:tav tm="0">
                                          <p:val>
                                            <p:strVal val="#ppt_y"/>
                                          </p:val>
                                        </p:tav>
                                        <p:tav tm="100000">
                                          <p:val>
                                            <p:strVal val="#ppt_y"/>
                                          </p:val>
                                        </p:tav>
                                      </p:tavLst>
                                    </p:anim>
                                  </p:childTnLst>
                                </p:cTn>
                              </p:par>
                            </p:childTnLst>
                          </p:cTn>
                        </p:par>
                        <p:par>
                          <p:cTn id="10" fill="hold">
                            <p:stCondLst>
                              <p:cond delay="800"/>
                            </p:stCondLst>
                            <p:childTnLst>
                              <p:par>
                                <p:cTn id="11" presetID="1" presetClass="mediacall" presetSubtype="0" fill="hold" nodeType="afterEffect">
                                  <p:stCondLst>
                                    <p:cond delay="0"/>
                                  </p:stCondLst>
                                  <p:childTnLst>
                                    <p:cmd type="call" cmd="playFrom(0.0)">
                                      <p:cBhvr>
                                        <p:cTn id="12" dur="10032" fill="hold"/>
                                        <p:tgtEl>
                                          <p:spTgt spid="1986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98659"/>
                </p:tgtEl>
              </p:cMediaNode>
            </p:audio>
          </p:childTnLst>
        </p:cTn>
      </p:par>
    </p:tnLst>
    <p:bldLst>
      <p:bldP spid="263170"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Group 2"/>
          <p:cNvGrpSpPr/>
          <p:nvPr/>
        </p:nvGrpSpPr>
        <p:grpSpPr>
          <a:xfrm>
            <a:off x="990600" y="1524000"/>
            <a:ext cx="6400800" cy="533400"/>
            <a:chOff x="672" y="384"/>
            <a:chExt cx="4032" cy="336"/>
          </a:xfrm>
        </p:grpSpPr>
        <p:grpSp>
          <p:nvGrpSpPr>
            <p:cNvPr id="78966" name="Group 3"/>
            <p:cNvGrpSpPr/>
            <p:nvPr/>
          </p:nvGrpSpPr>
          <p:grpSpPr>
            <a:xfrm>
              <a:off x="672" y="384"/>
              <a:ext cx="2688" cy="336"/>
              <a:chOff x="1056" y="336"/>
              <a:chExt cx="2688" cy="336"/>
            </a:xfrm>
          </p:grpSpPr>
          <p:sp>
            <p:nvSpPr>
              <p:cNvPr id="78972" name="Rectangle 4"/>
              <p:cNvSpPr/>
              <p:nvPr/>
            </p:nvSpPr>
            <p:spPr>
              <a:xfrm>
                <a:off x="1056" y="336"/>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73" name="Rectangle 5"/>
              <p:cNvSpPr/>
              <p:nvPr/>
            </p:nvSpPr>
            <p:spPr>
              <a:xfrm>
                <a:off x="1392" y="336"/>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74" name="Rectangle 6"/>
              <p:cNvSpPr/>
              <p:nvPr/>
            </p:nvSpPr>
            <p:spPr>
              <a:xfrm>
                <a:off x="1728" y="336"/>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75" name="Rectangle 7"/>
              <p:cNvSpPr/>
              <p:nvPr/>
            </p:nvSpPr>
            <p:spPr>
              <a:xfrm>
                <a:off x="2064" y="336"/>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76" name="Rectangle 8"/>
              <p:cNvSpPr/>
              <p:nvPr/>
            </p:nvSpPr>
            <p:spPr>
              <a:xfrm>
                <a:off x="2400" y="336"/>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77" name="Rectangle 9"/>
              <p:cNvSpPr/>
              <p:nvPr/>
            </p:nvSpPr>
            <p:spPr>
              <a:xfrm>
                <a:off x="2736"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78" name="Rectangle 10"/>
              <p:cNvSpPr/>
              <p:nvPr/>
            </p:nvSpPr>
            <p:spPr>
              <a:xfrm>
                <a:off x="3072"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79" name="Rectangle 11"/>
              <p:cNvSpPr/>
              <p:nvPr/>
            </p:nvSpPr>
            <p:spPr>
              <a:xfrm>
                <a:off x="3408"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grpSp>
        <p:grpSp>
          <p:nvGrpSpPr>
            <p:cNvPr id="78967" name="Group 12"/>
            <p:cNvGrpSpPr/>
            <p:nvPr/>
          </p:nvGrpSpPr>
          <p:grpSpPr>
            <a:xfrm>
              <a:off x="3360" y="384"/>
              <a:ext cx="1344" cy="336"/>
              <a:chOff x="1584" y="768"/>
              <a:chExt cx="1344" cy="336"/>
            </a:xfrm>
          </p:grpSpPr>
          <p:sp>
            <p:nvSpPr>
              <p:cNvPr id="78968" name="Rectangle 13"/>
              <p:cNvSpPr/>
              <p:nvPr/>
            </p:nvSpPr>
            <p:spPr>
              <a:xfrm>
                <a:off x="1584" y="768"/>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69" name="Rectangle 14"/>
              <p:cNvSpPr/>
              <p:nvPr/>
            </p:nvSpPr>
            <p:spPr>
              <a:xfrm>
                <a:off x="1920" y="768"/>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70" name="Rectangle 15"/>
              <p:cNvSpPr/>
              <p:nvPr/>
            </p:nvSpPr>
            <p:spPr>
              <a:xfrm>
                <a:off x="2256" y="768"/>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71" name="Rectangle 16"/>
              <p:cNvSpPr/>
              <p:nvPr/>
            </p:nvSpPr>
            <p:spPr>
              <a:xfrm>
                <a:off x="2592" y="768"/>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grpSp>
      </p:grpSp>
      <p:sp>
        <p:nvSpPr>
          <p:cNvPr id="235537" name="Rectangle 17"/>
          <p:cNvSpPr/>
          <p:nvPr/>
        </p:nvSpPr>
        <p:spPr>
          <a:xfrm>
            <a:off x="304800" y="1524000"/>
            <a:ext cx="533400" cy="539750"/>
          </a:xfrm>
          <a:prstGeom prst="rect">
            <a:avLst/>
          </a:prstGeom>
          <a:gradFill rotWithShape="1">
            <a:gsLst>
              <a:gs pos="0">
                <a:srgbClr val="66FF33"/>
              </a:gs>
              <a:gs pos="100000">
                <a:srgbClr val="2F7618"/>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b="1" dirty="0">
                <a:solidFill>
                  <a:srgbClr val="FF0066"/>
                </a:solidFill>
                <a:latin typeface=".VnVogue" pitchFamily="34" charset="0"/>
              </a:rPr>
              <a:t>1</a:t>
            </a:r>
            <a:endParaRPr lang="en-US" altLang="en-US" sz="2400" b="1" dirty="0">
              <a:solidFill>
                <a:srgbClr val="FF0066"/>
              </a:solidFill>
              <a:latin typeface=".VnVogue" pitchFamily="34" charset="0"/>
            </a:endParaRPr>
          </a:p>
        </p:txBody>
      </p:sp>
      <p:sp>
        <p:nvSpPr>
          <p:cNvPr id="235538" name="Rectangle 18"/>
          <p:cNvSpPr/>
          <p:nvPr/>
        </p:nvSpPr>
        <p:spPr>
          <a:xfrm>
            <a:off x="304800" y="2057400"/>
            <a:ext cx="533400" cy="539750"/>
          </a:xfrm>
          <a:prstGeom prst="rect">
            <a:avLst/>
          </a:prstGeom>
          <a:gradFill rotWithShape="1">
            <a:gsLst>
              <a:gs pos="0">
                <a:srgbClr val="66FF33"/>
              </a:gs>
              <a:gs pos="100000">
                <a:srgbClr val="2F7618"/>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b="1" dirty="0">
                <a:solidFill>
                  <a:srgbClr val="FF0066"/>
                </a:solidFill>
                <a:latin typeface=".VnVogue" pitchFamily="34" charset="0"/>
              </a:rPr>
              <a:t>2</a:t>
            </a:r>
            <a:endParaRPr lang="en-US" altLang="en-US" sz="2400" b="1" dirty="0">
              <a:solidFill>
                <a:srgbClr val="FF0066"/>
              </a:solidFill>
              <a:latin typeface=".VnVogue" pitchFamily="34" charset="0"/>
            </a:endParaRPr>
          </a:p>
        </p:txBody>
      </p:sp>
      <p:sp>
        <p:nvSpPr>
          <p:cNvPr id="235539" name="Rectangle 19"/>
          <p:cNvSpPr/>
          <p:nvPr/>
        </p:nvSpPr>
        <p:spPr>
          <a:xfrm>
            <a:off x="304800" y="2590800"/>
            <a:ext cx="533400" cy="539750"/>
          </a:xfrm>
          <a:prstGeom prst="rect">
            <a:avLst/>
          </a:prstGeom>
          <a:gradFill rotWithShape="1">
            <a:gsLst>
              <a:gs pos="0">
                <a:srgbClr val="66FF33"/>
              </a:gs>
              <a:gs pos="100000">
                <a:srgbClr val="2F7618"/>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b="1" dirty="0">
                <a:solidFill>
                  <a:srgbClr val="FF0066"/>
                </a:solidFill>
                <a:latin typeface=".VnVogue" pitchFamily="34" charset="0"/>
              </a:rPr>
              <a:t>3</a:t>
            </a:r>
            <a:endParaRPr lang="en-US" altLang="en-US" sz="2400" b="1" dirty="0">
              <a:solidFill>
                <a:srgbClr val="FF0066"/>
              </a:solidFill>
              <a:latin typeface=".VnVogue" pitchFamily="34" charset="0"/>
            </a:endParaRPr>
          </a:p>
        </p:txBody>
      </p:sp>
      <p:sp>
        <p:nvSpPr>
          <p:cNvPr id="235540" name="Rectangle 20"/>
          <p:cNvSpPr/>
          <p:nvPr/>
        </p:nvSpPr>
        <p:spPr>
          <a:xfrm>
            <a:off x="304800" y="3124200"/>
            <a:ext cx="533400" cy="539750"/>
          </a:xfrm>
          <a:prstGeom prst="rect">
            <a:avLst/>
          </a:prstGeom>
          <a:gradFill rotWithShape="1">
            <a:gsLst>
              <a:gs pos="0">
                <a:srgbClr val="66FF33"/>
              </a:gs>
              <a:gs pos="100000">
                <a:srgbClr val="2F7618"/>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b="1" dirty="0">
                <a:solidFill>
                  <a:srgbClr val="FF0066"/>
                </a:solidFill>
                <a:latin typeface=".VnVogue" pitchFamily="34" charset="0"/>
              </a:rPr>
              <a:t>4</a:t>
            </a:r>
            <a:endParaRPr lang="en-US" altLang="en-US" sz="2400" b="1" dirty="0">
              <a:solidFill>
                <a:srgbClr val="FF0066"/>
              </a:solidFill>
              <a:latin typeface=".VnVogue" pitchFamily="34" charset="0"/>
            </a:endParaRPr>
          </a:p>
        </p:txBody>
      </p:sp>
      <p:sp>
        <p:nvSpPr>
          <p:cNvPr id="235541" name="Rectangle 21"/>
          <p:cNvSpPr/>
          <p:nvPr/>
        </p:nvSpPr>
        <p:spPr>
          <a:xfrm>
            <a:off x="304800" y="3657600"/>
            <a:ext cx="533400" cy="539750"/>
          </a:xfrm>
          <a:prstGeom prst="rect">
            <a:avLst/>
          </a:prstGeom>
          <a:gradFill rotWithShape="1">
            <a:gsLst>
              <a:gs pos="0">
                <a:srgbClr val="66FF33"/>
              </a:gs>
              <a:gs pos="100000">
                <a:srgbClr val="2F7618"/>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b="1" dirty="0">
                <a:solidFill>
                  <a:srgbClr val="FF0066"/>
                </a:solidFill>
                <a:latin typeface=".VnVogue" pitchFamily="34" charset="0"/>
              </a:rPr>
              <a:t>5</a:t>
            </a:r>
            <a:endParaRPr lang="en-US" altLang="en-US" sz="2400" b="1" dirty="0">
              <a:solidFill>
                <a:srgbClr val="FF0066"/>
              </a:solidFill>
              <a:latin typeface=".VnVogue" pitchFamily="34" charset="0"/>
            </a:endParaRPr>
          </a:p>
        </p:txBody>
      </p:sp>
      <p:sp>
        <p:nvSpPr>
          <p:cNvPr id="235542" name="Rectangle 22"/>
          <p:cNvSpPr/>
          <p:nvPr/>
        </p:nvSpPr>
        <p:spPr>
          <a:xfrm>
            <a:off x="304800" y="4191000"/>
            <a:ext cx="533400" cy="539750"/>
          </a:xfrm>
          <a:prstGeom prst="rect">
            <a:avLst/>
          </a:prstGeom>
          <a:gradFill rotWithShape="1">
            <a:gsLst>
              <a:gs pos="0">
                <a:srgbClr val="66FF33"/>
              </a:gs>
              <a:gs pos="100000">
                <a:srgbClr val="2F7618"/>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b="1" dirty="0">
                <a:solidFill>
                  <a:srgbClr val="FF0066"/>
                </a:solidFill>
                <a:latin typeface=".VnVogue" pitchFamily="34" charset="0"/>
              </a:rPr>
              <a:t>6</a:t>
            </a:r>
            <a:endParaRPr lang="en-US" altLang="en-US" sz="2400" b="1" dirty="0">
              <a:solidFill>
                <a:srgbClr val="FF0066"/>
              </a:solidFill>
              <a:latin typeface=".VnVogue" pitchFamily="34" charset="0"/>
            </a:endParaRPr>
          </a:p>
        </p:txBody>
      </p:sp>
      <p:sp>
        <p:nvSpPr>
          <p:cNvPr id="235543" name="AutoShape 23">
            <a:hlinkClick r:id="" action="ppaction://noaction" highlightClick="1"/>
          </p:cNvPr>
          <p:cNvSpPr>
            <a:spLocks noChangeArrowheads="1"/>
          </p:cNvSpPr>
          <p:nvPr/>
        </p:nvSpPr>
        <p:spPr bwMode="auto">
          <a:xfrm>
            <a:off x="6858000" y="4953000"/>
            <a:ext cx="1676400" cy="609600"/>
          </a:xfrm>
          <a:prstGeom prst="actionButtonBlank">
            <a:avLst/>
          </a:prstGeom>
          <a:gradFill rotWithShape="1">
            <a:gsLst>
              <a:gs pos="0">
                <a:schemeClr val="hlink">
                  <a:gamma/>
                  <a:shade val="46275"/>
                  <a:invGamma/>
                </a:schemeClr>
              </a:gs>
              <a:gs pos="50000">
                <a:schemeClr val="hlink"/>
              </a:gs>
              <a:gs pos="100000">
                <a:schemeClr val="hlink">
                  <a:gamma/>
                  <a:shade val="46275"/>
                  <a:invGamma/>
                </a:schemeClr>
              </a:gs>
            </a:gsLst>
            <a:lin ang="2700000" scaled="1"/>
          </a:gradFill>
          <a:ln w="9525">
            <a:solidFill>
              <a:srgbClr val="009999"/>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000" b="0" i="0" u="none" strike="noStrike" kern="1200" cap="none" spc="0" normalizeH="0" baseline="0" noProof="0">
                <a:ln>
                  <a:noFill/>
                </a:ln>
                <a:solidFill>
                  <a:srgbClr val="FF0000"/>
                </a:solidFill>
                <a:effectLst/>
                <a:uLnTx/>
                <a:uFillTx/>
                <a:latin typeface="VNI-Cooper" pitchFamily="2" charset="0"/>
                <a:ea typeface="+mn-ea"/>
                <a:cs typeface="+mn-cs"/>
              </a:rPr>
              <a:t>BAÉT ÑAÀU</a:t>
            </a:r>
            <a:endParaRPr kumimoji="0" lang="en-US" sz="2000" b="0" i="0" u="none" strike="noStrike" kern="1200" cap="none" spc="0" normalizeH="0" baseline="0" noProof="0">
              <a:ln>
                <a:noFill/>
              </a:ln>
              <a:solidFill>
                <a:srgbClr val="FF0000"/>
              </a:solidFill>
              <a:effectLst/>
              <a:uLnTx/>
              <a:uFillTx/>
              <a:latin typeface="VNI-Cooper" pitchFamily="2" charset="0"/>
              <a:ea typeface="+mn-ea"/>
              <a:cs typeface="+mn-cs"/>
            </a:endParaRPr>
          </a:p>
        </p:txBody>
      </p:sp>
      <p:grpSp>
        <p:nvGrpSpPr>
          <p:cNvPr id="5" name="Group 24"/>
          <p:cNvGrpSpPr/>
          <p:nvPr/>
        </p:nvGrpSpPr>
        <p:grpSpPr>
          <a:xfrm>
            <a:off x="6629400" y="838200"/>
            <a:ext cx="1524000" cy="1524000"/>
            <a:chOff x="4320" y="87"/>
            <a:chExt cx="1209" cy="1209"/>
          </a:xfrm>
        </p:grpSpPr>
        <p:sp>
          <p:nvSpPr>
            <p:cNvPr id="78962" name="Oval 25"/>
            <p:cNvSpPr/>
            <p:nvPr/>
          </p:nvSpPr>
          <p:spPr>
            <a:xfrm>
              <a:off x="4320" y="87"/>
              <a:ext cx="1209" cy="1209"/>
            </a:xfrm>
            <a:prstGeom prst="ellipse">
              <a:avLst/>
            </a:prstGeom>
            <a:gradFill rotWithShape="0">
              <a:gsLst>
                <a:gs pos="0">
                  <a:srgbClr val="A0FEC4"/>
                </a:gs>
                <a:gs pos="100000">
                  <a:srgbClr val="4A765B"/>
                </a:gs>
              </a:gsLst>
              <a:path path="shape">
                <a:fillToRect l="50000" t="50000" r="50000" b="50000"/>
              </a:path>
              <a:tileRect/>
            </a:gradFill>
            <a:ln w="76200" cap="flat" cmpd="sng">
              <a:solidFill>
                <a:srgbClr val="000066"/>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63" name="Freeform 26"/>
            <p:cNvSpPr/>
            <p:nvPr/>
          </p:nvSpPr>
          <p:spPr>
            <a:xfrm>
              <a:off x="4922" y="659"/>
              <a:ext cx="420" cy="31"/>
            </a:xfrm>
            <a:custGeom>
              <a:avLst/>
              <a:gdLst>
                <a:gd name="txL" fmla="*/ 0 w 420"/>
                <a:gd name="txT" fmla="*/ 0 h 31"/>
                <a:gd name="txR" fmla="*/ 420 w 420"/>
                <a:gd name="txB" fmla="*/ 31 h 31"/>
              </a:gdLst>
              <a:ahLst/>
              <a:cxnLst>
                <a:cxn ang="0">
                  <a:pos x="0" y="0"/>
                </a:cxn>
                <a:cxn ang="0">
                  <a:pos x="420" y="31"/>
                </a:cxn>
              </a:cxnLst>
              <a:rect l="txL" t="txT" r="txR" b="txB"/>
              <a:pathLst>
                <a:path w="420" h="31">
                  <a:moveTo>
                    <a:pt x="0" y="0"/>
                  </a:moveTo>
                  <a:lnTo>
                    <a:pt x="420" y="31"/>
                  </a:lnTo>
                </a:path>
              </a:pathLst>
            </a:custGeom>
            <a:gradFill rotWithShape="0">
              <a:gsLst>
                <a:gs pos="0">
                  <a:srgbClr val="A0FEC4">
                    <a:alpha val="100000"/>
                  </a:srgbClr>
                </a:gs>
                <a:gs pos="100000">
                  <a:srgbClr val="4A765B">
                    <a:alpha val="100000"/>
                  </a:srgbClr>
                </a:gs>
              </a:gsLst>
              <a:path path="rect">
                <a:fillToRect l="50000" t="50000" r="50000" b="50000"/>
              </a:path>
              <a:tileRect/>
            </a:gradFill>
            <a:ln w="76200" cap="flat" cmpd="sng">
              <a:solidFill>
                <a:srgbClr val="000066">
                  <a:alpha val="100000"/>
                </a:srgbClr>
              </a:solidFill>
              <a:prstDash val="solid"/>
              <a:round/>
              <a:headEnd type="oval" w="med" len="med"/>
              <a:tailEnd type="triangle" w="med" len="med"/>
            </a:ln>
          </p:spPr>
          <p:txBody>
            <a:bodyPr/>
            <a:p>
              <a:endParaRPr lang="en-US"/>
            </a:p>
          </p:txBody>
        </p:sp>
        <p:sp>
          <p:nvSpPr>
            <p:cNvPr id="78964" name="Freeform 27"/>
            <p:cNvSpPr/>
            <p:nvPr/>
          </p:nvSpPr>
          <p:spPr>
            <a:xfrm>
              <a:off x="4935" y="686"/>
              <a:ext cx="564" cy="3"/>
            </a:xfrm>
            <a:custGeom>
              <a:avLst/>
              <a:gdLst>
                <a:gd name="txL" fmla="*/ 0 w 564"/>
                <a:gd name="txT" fmla="*/ 0 h 3"/>
                <a:gd name="txR" fmla="*/ 564 w 564"/>
                <a:gd name="txB" fmla="*/ 3 h 3"/>
              </a:gdLst>
              <a:ahLst/>
              <a:cxnLst>
                <a:cxn ang="0">
                  <a:pos x="0" y="3"/>
                </a:cxn>
                <a:cxn ang="0">
                  <a:pos x="564" y="0"/>
                </a:cxn>
              </a:cxnLst>
              <a:rect l="txL" t="txT" r="txR" b="txB"/>
              <a:pathLst>
                <a:path w="564" h="3">
                  <a:moveTo>
                    <a:pt x="0" y="3"/>
                  </a:moveTo>
                  <a:lnTo>
                    <a:pt x="564" y="0"/>
                  </a:lnTo>
                </a:path>
              </a:pathLst>
            </a:custGeom>
            <a:gradFill rotWithShape="0">
              <a:gsLst>
                <a:gs pos="0">
                  <a:srgbClr val="A0FEC4">
                    <a:alpha val="100000"/>
                  </a:srgbClr>
                </a:gs>
                <a:gs pos="100000">
                  <a:srgbClr val="4A765B">
                    <a:alpha val="100000"/>
                  </a:srgbClr>
                </a:gs>
              </a:gsLst>
              <a:path path="rect">
                <a:fillToRect l="50000" t="50000" r="50000" b="50000"/>
              </a:path>
              <a:tileRect/>
            </a:gradFill>
            <a:ln w="76200" cap="flat" cmpd="sng">
              <a:solidFill>
                <a:srgbClr val="000066">
                  <a:alpha val="100000"/>
                </a:srgbClr>
              </a:solidFill>
              <a:prstDash val="solid"/>
              <a:round/>
              <a:headEnd type="none" w="med" len="med"/>
              <a:tailEnd type="arrow" w="med" len="med"/>
            </a:ln>
          </p:spPr>
          <p:txBody>
            <a:bodyPr/>
            <a:p>
              <a:endParaRPr lang="en-US"/>
            </a:p>
          </p:txBody>
        </p:sp>
        <p:sp>
          <p:nvSpPr>
            <p:cNvPr id="78965" name="Oval 28"/>
            <p:cNvSpPr/>
            <p:nvPr/>
          </p:nvSpPr>
          <p:spPr>
            <a:xfrm>
              <a:off x="4874" y="615"/>
              <a:ext cx="115" cy="115"/>
            </a:xfrm>
            <a:prstGeom prst="ellipse">
              <a:avLst/>
            </a:prstGeom>
            <a:gradFill rotWithShape="0">
              <a:gsLst>
                <a:gs pos="0">
                  <a:srgbClr val="A0FEC4"/>
                </a:gs>
                <a:gs pos="100000">
                  <a:srgbClr val="4A765B"/>
                </a:gs>
              </a:gsLst>
              <a:path path="shape">
                <a:fillToRect l="50000" t="50000" r="50000" b="50000"/>
              </a:path>
              <a:tileRect/>
            </a:gradFill>
            <a:ln w="76200" cap="flat" cmpd="sng">
              <a:solidFill>
                <a:srgbClr val="000066"/>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grpSp>
      <p:sp>
        <p:nvSpPr>
          <p:cNvPr id="235549" name="Oval 29"/>
          <p:cNvSpPr/>
          <p:nvPr/>
        </p:nvSpPr>
        <p:spPr>
          <a:xfrm>
            <a:off x="6629400" y="838200"/>
            <a:ext cx="1524000" cy="1524000"/>
          </a:xfrm>
          <a:prstGeom prst="ellipse">
            <a:avLst/>
          </a:prstGeom>
          <a:gradFill rotWithShape="0">
            <a:gsLst>
              <a:gs pos="0">
                <a:srgbClr val="A0FEC4"/>
              </a:gs>
              <a:gs pos="100000">
                <a:srgbClr val="4A765B"/>
              </a:gs>
            </a:gsLst>
            <a:path path="shape">
              <a:fillToRect l="50000" t="50000" r="50000" b="50000"/>
            </a:path>
            <a:tileRect/>
          </a:gradFill>
          <a:ln w="76200" cap="flat" cmpd="sng">
            <a:solidFill>
              <a:srgbClr val="000066"/>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8800" b="1" dirty="0">
                <a:solidFill>
                  <a:srgbClr val="3333FF"/>
                </a:solidFill>
                <a:latin typeface="VNI-Helve" pitchFamily="2" charset="0"/>
              </a:rPr>
              <a:t>10</a:t>
            </a:r>
            <a:endParaRPr lang="en-US" altLang="en-US" sz="8800" b="1" dirty="0">
              <a:solidFill>
                <a:srgbClr val="3333FF"/>
              </a:solidFill>
              <a:latin typeface="VNI-Helve" pitchFamily="2" charset="0"/>
            </a:endParaRPr>
          </a:p>
        </p:txBody>
      </p:sp>
      <p:sp>
        <p:nvSpPr>
          <p:cNvPr id="235550" name="Oval 30"/>
          <p:cNvSpPr/>
          <p:nvPr/>
        </p:nvSpPr>
        <p:spPr>
          <a:xfrm>
            <a:off x="6629400" y="838200"/>
            <a:ext cx="1524000" cy="1524000"/>
          </a:xfrm>
          <a:prstGeom prst="ellipse">
            <a:avLst/>
          </a:prstGeom>
          <a:gradFill rotWithShape="0">
            <a:gsLst>
              <a:gs pos="0">
                <a:srgbClr val="A0FEC4"/>
              </a:gs>
              <a:gs pos="100000">
                <a:srgbClr val="4A765B"/>
              </a:gs>
            </a:gsLst>
            <a:path path="shape">
              <a:fillToRect l="50000" t="50000" r="50000" b="50000"/>
            </a:path>
            <a:tileRect/>
          </a:gradFill>
          <a:ln w="76200" cap="flat" cmpd="sng">
            <a:solidFill>
              <a:srgbClr val="000066"/>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8800" b="1" dirty="0">
                <a:solidFill>
                  <a:srgbClr val="3333FF"/>
                </a:solidFill>
                <a:latin typeface="VNI-Helve" pitchFamily="2" charset="0"/>
              </a:rPr>
              <a:t>9</a:t>
            </a:r>
            <a:endParaRPr lang="en-US" altLang="en-US" sz="8800" b="1" dirty="0">
              <a:solidFill>
                <a:srgbClr val="3333FF"/>
              </a:solidFill>
              <a:latin typeface="VNI-Helve" pitchFamily="2" charset="0"/>
            </a:endParaRPr>
          </a:p>
        </p:txBody>
      </p:sp>
      <p:sp>
        <p:nvSpPr>
          <p:cNvPr id="235551" name="Oval 31"/>
          <p:cNvSpPr/>
          <p:nvPr/>
        </p:nvSpPr>
        <p:spPr>
          <a:xfrm>
            <a:off x="6629400" y="838200"/>
            <a:ext cx="1524000" cy="1524000"/>
          </a:xfrm>
          <a:prstGeom prst="ellipse">
            <a:avLst/>
          </a:prstGeom>
          <a:gradFill rotWithShape="0">
            <a:gsLst>
              <a:gs pos="0">
                <a:srgbClr val="A0FEC4"/>
              </a:gs>
              <a:gs pos="100000">
                <a:srgbClr val="4A765B"/>
              </a:gs>
            </a:gsLst>
            <a:path path="shape">
              <a:fillToRect l="50000" t="50000" r="50000" b="50000"/>
            </a:path>
            <a:tileRect/>
          </a:gradFill>
          <a:ln w="76200" cap="flat" cmpd="sng">
            <a:solidFill>
              <a:srgbClr val="000066"/>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8800" b="1" dirty="0">
                <a:solidFill>
                  <a:srgbClr val="3333FF"/>
                </a:solidFill>
                <a:latin typeface="VNI-Helve" pitchFamily="2" charset="0"/>
              </a:rPr>
              <a:t>8</a:t>
            </a:r>
            <a:endParaRPr lang="en-US" altLang="en-US" sz="8800" b="1" dirty="0">
              <a:solidFill>
                <a:srgbClr val="3333FF"/>
              </a:solidFill>
              <a:latin typeface="VNI-Helve" pitchFamily="2" charset="0"/>
            </a:endParaRPr>
          </a:p>
        </p:txBody>
      </p:sp>
      <p:sp>
        <p:nvSpPr>
          <p:cNvPr id="235552" name="Oval 32"/>
          <p:cNvSpPr/>
          <p:nvPr/>
        </p:nvSpPr>
        <p:spPr>
          <a:xfrm>
            <a:off x="6629400" y="838200"/>
            <a:ext cx="1524000" cy="1524000"/>
          </a:xfrm>
          <a:prstGeom prst="ellipse">
            <a:avLst/>
          </a:prstGeom>
          <a:gradFill rotWithShape="0">
            <a:gsLst>
              <a:gs pos="0">
                <a:srgbClr val="A0FEC4"/>
              </a:gs>
              <a:gs pos="100000">
                <a:srgbClr val="4A765B"/>
              </a:gs>
            </a:gsLst>
            <a:path path="shape">
              <a:fillToRect l="50000" t="50000" r="50000" b="50000"/>
            </a:path>
            <a:tileRect/>
          </a:gradFill>
          <a:ln w="76200" cap="flat" cmpd="sng">
            <a:solidFill>
              <a:srgbClr val="000066"/>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8800" b="1" dirty="0">
                <a:solidFill>
                  <a:srgbClr val="3333FF"/>
                </a:solidFill>
                <a:latin typeface="VNI-Helve" pitchFamily="2" charset="0"/>
              </a:rPr>
              <a:t>7</a:t>
            </a:r>
            <a:endParaRPr lang="en-US" altLang="en-US" sz="8800" b="1" dirty="0">
              <a:solidFill>
                <a:srgbClr val="3333FF"/>
              </a:solidFill>
              <a:latin typeface="VNI-Helve" pitchFamily="2" charset="0"/>
            </a:endParaRPr>
          </a:p>
        </p:txBody>
      </p:sp>
      <p:sp>
        <p:nvSpPr>
          <p:cNvPr id="235553" name="Oval 33"/>
          <p:cNvSpPr/>
          <p:nvPr/>
        </p:nvSpPr>
        <p:spPr>
          <a:xfrm>
            <a:off x="6629400" y="838200"/>
            <a:ext cx="1524000" cy="1524000"/>
          </a:xfrm>
          <a:prstGeom prst="ellipse">
            <a:avLst/>
          </a:prstGeom>
          <a:gradFill rotWithShape="0">
            <a:gsLst>
              <a:gs pos="0">
                <a:srgbClr val="A0FEC4"/>
              </a:gs>
              <a:gs pos="100000">
                <a:srgbClr val="4A765B"/>
              </a:gs>
            </a:gsLst>
            <a:path path="shape">
              <a:fillToRect l="50000" t="50000" r="50000" b="50000"/>
            </a:path>
            <a:tileRect/>
          </a:gradFill>
          <a:ln w="76200" cap="flat" cmpd="sng">
            <a:solidFill>
              <a:srgbClr val="000066"/>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8800" b="1" dirty="0">
                <a:solidFill>
                  <a:srgbClr val="3333FF"/>
                </a:solidFill>
                <a:latin typeface="VNI-Helve" pitchFamily="2" charset="0"/>
              </a:rPr>
              <a:t>6</a:t>
            </a:r>
            <a:endParaRPr lang="en-US" altLang="en-US" sz="8800" b="1" dirty="0">
              <a:solidFill>
                <a:srgbClr val="3333FF"/>
              </a:solidFill>
              <a:latin typeface="VNI-Helve" pitchFamily="2" charset="0"/>
            </a:endParaRPr>
          </a:p>
        </p:txBody>
      </p:sp>
      <p:sp>
        <p:nvSpPr>
          <p:cNvPr id="235554" name="Oval 34"/>
          <p:cNvSpPr/>
          <p:nvPr/>
        </p:nvSpPr>
        <p:spPr>
          <a:xfrm>
            <a:off x="6629400" y="838200"/>
            <a:ext cx="1524000" cy="1524000"/>
          </a:xfrm>
          <a:prstGeom prst="ellipse">
            <a:avLst/>
          </a:prstGeom>
          <a:gradFill rotWithShape="0">
            <a:gsLst>
              <a:gs pos="0">
                <a:srgbClr val="A0FEC4"/>
              </a:gs>
              <a:gs pos="100000">
                <a:srgbClr val="4A765B"/>
              </a:gs>
            </a:gsLst>
            <a:path path="shape">
              <a:fillToRect l="50000" t="50000" r="50000" b="50000"/>
            </a:path>
            <a:tileRect/>
          </a:gradFill>
          <a:ln w="76200" cap="flat" cmpd="sng">
            <a:solidFill>
              <a:srgbClr val="000066"/>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8800" b="1" dirty="0">
                <a:solidFill>
                  <a:srgbClr val="3333FF"/>
                </a:solidFill>
                <a:latin typeface="VNI-Helve" pitchFamily="2" charset="0"/>
              </a:rPr>
              <a:t>5</a:t>
            </a:r>
            <a:endParaRPr lang="en-US" altLang="en-US" sz="8800" b="1" dirty="0">
              <a:solidFill>
                <a:srgbClr val="3333FF"/>
              </a:solidFill>
              <a:latin typeface="VNI-Helve" pitchFamily="2" charset="0"/>
            </a:endParaRPr>
          </a:p>
        </p:txBody>
      </p:sp>
      <p:sp>
        <p:nvSpPr>
          <p:cNvPr id="235555" name="Oval 35"/>
          <p:cNvSpPr/>
          <p:nvPr/>
        </p:nvSpPr>
        <p:spPr>
          <a:xfrm>
            <a:off x="6629400" y="838200"/>
            <a:ext cx="1524000" cy="1524000"/>
          </a:xfrm>
          <a:prstGeom prst="ellipse">
            <a:avLst/>
          </a:prstGeom>
          <a:gradFill rotWithShape="0">
            <a:gsLst>
              <a:gs pos="0">
                <a:srgbClr val="A0FEC4"/>
              </a:gs>
              <a:gs pos="100000">
                <a:srgbClr val="4A765B"/>
              </a:gs>
            </a:gsLst>
            <a:path path="shape">
              <a:fillToRect l="50000" t="50000" r="50000" b="50000"/>
            </a:path>
            <a:tileRect/>
          </a:gradFill>
          <a:ln w="76200" cap="flat" cmpd="sng">
            <a:solidFill>
              <a:srgbClr val="000066"/>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8800" b="1" dirty="0">
                <a:solidFill>
                  <a:srgbClr val="3333FF"/>
                </a:solidFill>
                <a:latin typeface="VNI-Helve" pitchFamily="2" charset="0"/>
              </a:rPr>
              <a:t>4</a:t>
            </a:r>
            <a:endParaRPr lang="en-US" altLang="en-US" sz="8800" b="1" dirty="0">
              <a:solidFill>
                <a:srgbClr val="3333FF"/>
              </a:solidFill>
              <a:latin typeface="VNI-Helve" pitchFamily="2" charset="0"/>
            </a:endParaRPr>
          </a:p>
        </p:txBody>
      </p:sp>
      <p:sp>
        <p:nvSpPr>
          <p:cNvPr id="235556" name="Oval 36"/>
          <p:cNvSpPr/>
          <p:nvPr/>
        </p:nvSpPr>
        <p:spPr>
          <a:xfrm>
            <a:off x="6629400" y="838200"/>
            <a:ext cx="1524000" cy="1524000"/>
          </a:xfrm>
          <a:prstGeom prst="ellipse">
            <a:avLst/>
          </a:prstGeom>
          <a:gradFill rotWithShape="0">
            <a:gsLst>
              <a:gs pos="0">
                <a:srgbClr val="A0FEC4"/>
              </a:gs>
              <a:gs pos="100000">
                <a:srgbClr val="4A765B"/>
              </a:gs>
            </a:gsLst>
            <a:path path="shape">
              <a:fillToRect l="50000" t="50000" r="50000" b="50000"/>
            </a:path>
            <a:tileRect/>
          </a:gradFill>
          <a:ln w="76200" cap="flat" cmpd="sng">
            <a:solidFill>
              <a:srgbClr val="000066"/>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8800" b="1" dirty="0">
                <a:solidFill>
                  <a:srgbClr val="3333FF"/>
                </a:solidFill>
                <a:latin typeface="VNI-Helve" pitchFamily="2" charset="0"/>
              </a:rPr>
              <a:t>3</a:t>
            </a:r>
            <a:endParaRPr lang="en-US" altLang="en-US" sz="8800" b="1" dirty="0">
              <a:solidFill>
                <a:srgbClr val="3333FF"/>
              </a:solidFill>
              <a:latin typeface="VNI-Helve" pitchFamily="2" charset="0"/>
            </a:endParaRPr>
          </a:p>
        </p:txBody>
      </p:sp>
      <p:sp>
        <p:nvSpPr>
          <p:cNvPr id="235557" name="Oval 37"/>
          <p:cNvSpPr/>
          <p:nvPr/>
        </p:nvSpPr>
        <p:spPr>
          <a:xfrm>
            <a:off x="6629400" y="838200"/>
            <a:ext cx="1524000" cy="1524000"/>
          </a:xfrm>
          <a:prstGeom prst="ellipse">
            <a:avLst/>
          </a:prstGeom>
          <a:gradFill rotWithShape="0">
            <a:gsLst>
              <a:gs pos="0">
                <a:srgbClr val="A0FEC4"/>
              </a:gs>
              <a:gs pos="100000">
                <a:srgbClr val="4A765B"/>
              </a:gs>
            </a:gsLst>
            <a:path path="shape">
              <a:fillToRect l="50000" t="50000" r="50000" b="50000"/>
            </a:path>
            <a:tileRect/>
          </a:gradFill>
          <a:ln w="76200" cap="flat" cmpd="sng">
            <a:solidFill>
              <a:srgbClr val="000066"/>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8800" b="1" dirty="0">
                <a:solidFill>
                  <a:srgbClr val="3333FF"/>
                </a:solidFill>
                <a:latin typeface="VNI-Helve" pitchFamily="2" charset="0"/>
              </a:rPr>
              <a:t>2</a:t>
            </a:r>
            <a:endParaRPr lang="en-US" altLang="en-US" sz="8800" b="1" dirty="0">
              <a:solidFill>
                <a:srgbClr val="3333FF"/>
              </a:solidFill>
              <a:latin typeface="VNI-Helve" pitchFamily="2" charset="0"/>
            </a:endParaRPr>
          </a:p>
        </p:txBody>
      </p:sp>
      <p:sp>
        <p:nvSpPr>
          <p:cNvPr id="235558" name="Oval 38"/>
          <p:cNvSpPr/>
          <p:nvPr/>
        </p:nvSpPr>
        <p:spPr>
          <a:xfrm>
            <a:off x="6629400" y="838200"/>
            <a:ext cx="1524000" cy="1524000"/>
          </a:xfrm>
          <a:prstGeom prst="ellipse">
            <a:avLst/>
          </a:prstGeom>
          <a:gradFill rotWithShape="0">
            <a:gsLst>
              <a:gs pos="0">
                <a:srgbClr val="A0FEC4"/>
              </a:gs>
              <a:gs pos="100000">
                <a:srgbClr val="4A765B"/>
              </a:gs>
            </a:gsLst>
            <a:path path="shape">
              <a:fillToRect l="50000" t="50000" r="50000" b="50000"/>
            </a:path>
            <a:tileRect/>
          </a:gradFill>
          <a:ln w="76200" cap="flat" cmpd="sng">
            <a:solidFill>
              <a:srgbClr val="000066"/>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8800" b="1" dirty="0">
                <a:solidFill>
                  <a:srgbClr val="3333FF"/>
                </a:solidFill>
                <a:latin typeface="VNI-Helve" pitchFamily="2" charset="0"/>
              </a:rPr>
              <a:t>1</a:t>
            </a:r>
            <a:endParaRPr lang="en-US" altLang="en-US" sz="8800" b="1" dirty="0">
              <a:solidFill>
                <a:srgbClr val="3333FF"/>
              </a:solidFill>
              <a:latin typeface="VNI-Helve" pitchFamily="2" charset="0"/>
            </a:endParaRPr>
          </a:p>
        </p:txBody>
      </p:sp>
      <p:grpSp>
        <p:nvGrpSpPr>
          <p:cNvPr id="6" name="Group 39"/>
          <p:cNvGrpSpPr/>
          <p:nvPr/>
        </p:nvGrpSpPr>
        <p:grpSpPr>
          <a:xfrm>
            <a:off x="6629400" y="838200"/>
            <a:ext cx="1524000" cy="1524000"/>
            <a:chOff x="0" y="0"/>
            <a:chExt cx="1209" cy="1209"/>
          </a:xfrm>
        </p:grpSpPr>
        <p:sp>
          <p:nvSpPr>
            <p:cNvPr id="78958" name="Oval 40"/>
            <p:cNvSpPr/>
            <p:nvPr/>
          </p:nvSpPr>
          <p:spPr>
            <a:xfrm>
              <a:off x="0" y="0"/>
              <a:ext cx="1209" cy="1209"/>
            </a:xfrm>
            <a:prstGeom prst="ellipse">
              <a:avLst/>
            </a:prstGeom>
            <a:gradFill rotWithShape="0">
              <a:gsLst>
                <a:gs pos="0">
                  <a:srgbClr val="A0FEC4"/>
                </a:gs>
                <a:gs pos="100000">
                  <a:srgbClr val="4A765B"/>
                </a:gs>
              </a:gsLst>
              <a:path path="shape">
                <a:fillToRect l="50000" t="50000" r="50000" b="50000"/>
              </a:path>
              <a:tileRect/>
            </a:gradFill>
            <a:ln w="76200" cap="flat" cmpd="sng">
              <a:solidFill>
                <a:srgbClr val="000066"/>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59" name="Line 41"/>
            <p:cNvSpPr/>
            <p:nvPr/>
          </p:nvSpPr>
          <p:spPr>
            <a:xfrm flipV="1">
              <a:off x="602" y="0"/>
              <a:ext cx="22" cy="572"/>
            </a:xfrm>
            <a:prstGeom prst="line">
              <a:avLst/>
            </a:prstGeom>
            <a:ln w="76200" cap="flat" cmpd="sng">
              <a:solidFill>
                <a:srgbClr val="000066"/>
              </a:solidFill>
              <a:prstDash val="solid"/>
              <a:headEnd type="none" w="med" len="med"/>
              <a:tailEnd type="arrow" w="med" len="med"/>
            </a:ln>
          </p:spPr>
        </p:sp>
        <p:sp>
          <p:nvSpPr>
            <p:cNvPr id="78960" name="Line 42"/>
            <p:cNvSpPr/>
            <p:nvPr/>
          </p:nvSpPr>
          <p:spPr>
            <a:xfrm>
              <a:off x="615" y="602"/>
              <a:ext cx="432" cy="0"/>
            </a:xfrm>
            <a:prstGeom prst="line">
              <a:avLst/>
            </a:prstGeom>
            <a:ln w="76200" cap="flat" cmpd="sng">
              <a:solidFill>
                <a:srgbClr val="000066"/>
              </a:solidFill>
              <a:prstDash val="solid"/>
              <a:headEnd type="oval" w="med" len="med"/>
              <a:tailEnd type="triangle" w="med" len="med"/>
            </a:ln>
          </p:spPr>
        </p:sp>
        <p:sp>
          <p:nvSpPr>
            <p:cNvPr id="78961" name="Oval 43"/>
            <p:cNvSpPr/>
            <p:nvPr/>
          </p:nvSpPr>
          <p:spPr>
            <a:xfrm>
              <a:off x="554" y="528"/>
              <a:ext cx="115" cy="115"/>
            </a:xfrm>
            <a:prstGeom prst="ellipse">
              <a:avLst/>
            </a:prstGeom>
            <a:gradFill rotWithShape="0">
              <a:gsLst>
                <a:gs pos="0">
                  <a:srgbClr val="A0FEC4"/>
                </a:gs>
                <a:gs pos="100000">
                  <a:srgbClr val="4A765B"/>
                </a:gs>
              </a:gsLst>
              <a:path path="shape">
                <a:fillToRect l="50000" t="50000" r="50000" b="50000"/>
              </a:path>
              <a:tileRect/>
            </a:gradFill>
            <a:ln w="76200" cap="flat" cmpd="sng">
              <a:solidFill>
                <a:srgbClr val="000066"/>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grpSp>
      <p:sp>
        <p:nvSpPr>
          <p:cNvPr id="235564" name="Rectangle 44"/>
          <p:cNvSpPr/>
          <p:nvPr/>
        </p:nvSpPr>
        <p:spPr>
          <a:xfrm>
            <a:off x="3657600" y="1524000"/>
            <a:ext cx="1905000" cy="533400"/>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en-US" sz="3600" b="1" dirty="0">
                <a:solidFill>
                  <a:srgbClr val="000099"/>
                </a:solidFill>
                <a:latin typeface="VNI-Helve" pitchFamily="2" charset="0"/>
              </a:rPr>
              <a:t>Â U C Ô</a:t>
            </a:r>
            <a:endParaRPr lang="en-US" altLang="en-US" sz="3600" b="1" dirty="0">
              <a:solidFill>
                <a:srgbClr val="000099"/>
              </a:solidFill>
              <a:latin typeface="VNI-Helve" pitchFamily="2" charset="0"/>
            </a:endParaRPr>
          </a:p>
        </p:txBody>
      </p:sp>
      <p:grpSp>
        <p:nvGrpSpPr>
          <p:cNvPr id="7" name="Group 45"/>
          <p:cNvGrpSpPr/>
          <p:nvPr/>
        </p:nvGrpSpPr>
        <p:grpSpPr>
          <a:xfrm>
            <a:off x="2057400" y="2057400"/>
            <a:ext cx="6400800" cy="533400"/>
            <a:chOff x="672" y="384"/>
            <a:chExt cx="4032" cy="336"/>
          </a:xfrm>
        </p:grpSpPr>
        <p:grpSp>
          <p:nvGrpSpPr>
            <p:cNvPr id="78944" name="Group 46"/>
            <p:cNvGrpSpPr/>
            <p:nvPr/>
          </p:nvGrpSpPr>
          <p:grpSpPr>
            <a:xfrm>
              <a:off x="672" y="384"/>
              <a:ext cx="2688" cy="336"/>
              <a:chOff x="1056" y="336"/>
              <a:chExt cx="2688" cy="336"/>
            </a:xfrm>
          </p:grpSpPr>
          <p:sp>
            <p:nvSpPr>
              <p:cNvPr id="78950" name="Rectangle 47"/>
              <p:cNvSpPr/>
              <p:nvPr/>
            </p:nvSpPr>
            <p:spPr>
              <a:xfrm>
                <a:off x="1056" y="336"/>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51" name="Rectangle 48"/>
              <p:cNvSpPr/>
              <p:nvPr/>
            </p:nvSpPr>
            <p:spPr>
              <a:xfrm>
                <a:off x="1392" y="336"/>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52" name="Rectangle 49"/>
              <p:cNvSpPr/>
              <p:nvPr/>
            </p:nvSpPr>
            <p:spPr>
              <a:xfrm>
                <a:off x="1728"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53" name="Rectangle 50"/>
              <p:cNvSpPr/>
              <p:nvPr/>
            </p:nvSpPr>
            <p:spPr>
              <a:xfrm>
                <a:off x="2064"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54" name="Rectangle 51"/>
              <p:cNvSpPr/>
              <p:nvPr/>
            </p:nvSpPr>
            <p:spPr>
              <a:xfrm>
                <a:off x="2400"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55" name="Rectangle 52"/>
              <p:cNvSpPr/>
              <p:nvPr/>
            </p:nvSpPr>
            <p:spPr>
              <a:xfrm>
                <a:off x="2736"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56" name="Rectangle 53"/>
              <p:cNvSpPr/>
              <p:nvPr/>
            </p:nvSpPr>
            <p:spPr>
              <a:xfrm>
                <a:off x="3072"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57" name="Rectangle 54"/>
              <p:cNvSpPr/>
              <p:nvPr/>
            </p:nvSpPr>
            <p:spPr>
              <a:xfrm>
                <a:off x="3408"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grpSp>
        <p:grpSp>
          <p:nvGrpSpPr>
            <p:cNvPr id="78945" name="Group 55"/>
            <p:cNvGrpSpPr/>
            <p:nvPr/>
          </p:nvGrpSpPr>
          <p:grpSpPr>
            <a:xfrm>
              <a:off x="3360" y="384"/>
              <a:ext cx="1344" cy="336"/>
              <a:chOff x="1584" y="768"/>
              <a:chExt cx="1344" cy="336"/>
            </a:xfrm>
          </p:grpSpPr>
          <p:sp>
            <p:nvSpPr>
              <p:cNvPr id="78946" name="Rectangle 56"/>
              <p:cNvSpPr/>
              <p:nvPr/>
            </p:nvSpPr>
            <p:spPr>
              <a:xfrm>
                <a:off x="1584" y="768"/>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47" name="Rectangle 57"/>
              <p:cNvSpPr/>
              <p:nvPr/>
            </p:nvSpPr>
            <p:spPr>
              <a:xfrm>
                <a:off x="1920" y="768"/>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48" name="Rectangle 58"/>
              <p:cNvSpPr/>
              <p:nvPr/>
            </p:nvSpPr>
            <p:spPr>
              <a:xfrm>
                <a:off x="2256" y="768"/>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49" name="Rectangle 59"/>
              <p:cNvSpPr/>
              <p:nvPr/>
            </p:nvSpPr>
            <p:spPr>
              <a:xfrm>
                <a:off x="2592" y="768"/>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grpSp>
      </p:grpSp>
      <p:sp>
        <p:nvSpPr>
          <p:cNvPr id="235580" name="Rectangle 60"/>
          <p:cNvSpPr/>
          <p:nvPr/>
        </p:nvSpPr>
        <p:spPr>
          <a:xfrm>
            <a:off x="3124200" y="2057400"/>
            <a:ext cx="2667000" cy="533400"/>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en-US" sz="1200" b="1" dirty="0">
                <a:solidFill>
                  <a:srgbClr val="000099"/>
                </a:solidFill>
                <a:latin typeface="VNI-Helve" pitchFamily="2" charset="0"/>
              </a:rPr>
              <a:t> </a:t>
            </a:r>
            <a:r>
              <a:rPr lang="en-US" altLang="en-US" sz="3600" b="1" dirty="0">
                <a:solidFill>
                  <a:srgbClr val="000099"/>
                </a:solidFill>
                <a:latin typeface="VNI-Helve" pitchFamily="2" charset="0"/>
              </a:rPr>
              <a:t>MỴ </a:t>
            </a:r>
            <a:r>
              <a:rPr lang="en-US" altLang="en-US" sz="1600" b="1" dirty="0">
                <a:solidFill>
                  <a:srgbClr val="000099"/>
                </a:solidFill>
                <a:latin typeface="VNI-Helve" pitchFamily="2" charset="0"/>
              </a:rPr>
              <a:t> </a:t>
            </a:r>
            <a:r>
              <a:rPr lang="en-US" altLang="en-US" sz="3600" b="1" dirty="0">
                <a:solidFill>
                  <a:srgbClr val="000099"/>
                </a:solidFill>
                <a:latin typeface="VNI-Helve" pitchFamily="2" charset="0"/>
              </a:rPr>
              <a:t>C </a:t>
            </a:r>
            <a:r>
              <a:rPr lang="en-US" altLang="en-US" sz="1200" b="1" dirty="0">
                <a:solidFill>
                  <a:srgbClr val="000099"/>
                </a:solidFill>
                <a:latin typeface="VNI-Helve" pitchFamily="2" charset="0"/>
              </a:rPr>
              <a:t> </a:t>
            </a:r>
            <a:r>
              <a:rPr lang="en-US" altLang="en-US" sz="3600" b="1" dirty="0">
                <a:solidFill>
                  <a:srgbClr val="000099"/>
                </a:solidFill>
                <a:latin typeface="VNI-Helve" pitchFamily="2" charset="0"/>
              </a:rPr>
              <a:t>H </a:t>
            </a:r>
            <a:r>
              <a:rPr lang="en-US" altLang="en-US" sz="1200" b="1" dirty="0">
                <a:solidFill>
                  <a:srgbClr val="000099"/>
                </a:solidFill>
                <a:latin typeface="VNI-Helve" pitchFamily="2" charset="0"/>
              </a:rPr>
              <a:t> </a:t>
            </a:r>
            <a:r>
              <a:rPr lang="en-US" altLang="en-US" sz="3600" b="1" dirty="0">
                <a:solidFill>
                  <a:srgbClr val="000099"/>
                </a:solidFill>
                <a:latin typeface="VNI-Helve" pitchFamily="2" charset="0"/>
              </a:rPr>
              <a:t>AÂ U</a:t>
            </a:r>
            <a:endParaRPr lang="en-US" altLang="en-US" sz="3600" b="1" dirty="0">
              <a:solidFill>
                <a:srgbClr val="000099"/>
              </a:solidFill>
              <a:latin typeface="VNI-Helve" pitchFamily="2" charset="0"/>
            </a:endParaRPr>
          </a:p>
        </p:txBody>
      </p:sp>
      <p:grpSp>
        <p:nvGrpSpPr>
          <p:cNvPr id="10" name="Group 61"/>
          <p:cNvGrpSpPr/>
          <p:nvPr/>
        </p:nvGrpSpPr>
        <p:grpSpPr>
          <a:xfrm>
            <a:off x="1524000" y="2590800"/>
            <a:ext cx="6400800" cy="533400"/>
            <a:chOff x="672" y="384"/>
            <a:chExt cx="4032" cy="336"/>
          </a:xfrm>
        </p:grpSpPr>
        <p:grpSp>
          <p:nvGrpSpPr>
            <p:cNvPr id="78930" name="Group 62"/>
            <p:cNvGrpSpPr/>
            <p:nvPr/>
          </p:nvGrpSpPr>
          <p:grpSpPr>
            <a:xfrm>
              <a:off x="672" y="384"/>
              <a:ext cx="2688" cy="336"/>
              <a:chOff x="1056" y="336"/>
              <a:chExt cx="2688" cy="336"/>
            </a:xfrm>
          </p:grpSpPr>
          <p:sp>
            <p:nvSpPr>
              <p:cNvPr id="78936" name="Rectangle 63"/>
              <p:cNvSpPr/>
              <p:nvPr/>
            </p:nvSpPr>
            <p:spPr>
              <a:xfrm>
                <a:off x="1056" y="336"/>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37" name="Rectangle 64"/>
              <p:cNvSpPr/>
              <p:nvPr/>
            </p:nvSpPr>
            <p:spPr>
              <a:xfrm>
                <a:off x="1392"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38" name="Rectangle 65"/>
              <p:cNvSpPr/>
              <p:nvPr/>
            </p:nvSpPr>
            <p:spPr>
              <a:xfrm>
                <a:off x="1728"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39" name="Rectangle 66"/>
              <p:cNvSpPr/>
              <p:nvPr/>
            </p:nvSpPr>
            <p:spPr>
              <a:xfrm>
                <a:off x="2064"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40" name="Rectangle 67"/>
              <p:cNvSpPr/>
              <p:nvPr/>
            </p:nvSpPr>
            <p:spPr>
              <a:xfrm>
                <a:off x="2400"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41" name="Rectangle 68"/>
              <p:cNvSpPr/>
              <p:nvPr/>
            </p:nvSpPr>
            <p:spPr>
              <a:xfrm>
                <a:off x="2736"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42" name="Rectangle 69"/>
              <p:cNvSpPr/>
              <p:nvPr/>
            </p:nvSpPr>
            <p:spPr>
              <a:xfrm>
                <a:off x="3072"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43" name="Rectangle 70"/>
              <p:cNvSpPr/>
              <p:nvPr/>
            </p:nvSpPr>
            <p:spPr>
              <a:xfrm>
                <a:off x="3408"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grpSp>
        <p:grpSp>
          <p:nvGrpSpPr>
            <p:cNvPr id="78931" name="Group 71"/>
            <p:cNvGrpSpPr/>
            <p:nvPr/>
          </p:nvGrpSpPr>
          <p:grpSpPr>
            <a:xfrm>
              <a:off x="3360" y="384"/>
              <a:ext cx="1344" cy="336"/>
              <a:chOff x="1584" y="768"/>
              <a:chExt cx="1344" cy="336"/>
            </a:xfrm>
          </p:grpSpPr>
          <p:sp>
            <p:nvSpPr>
              <p:cNvPr id="78932" name="Rectangle 72"/>
              <p:cNvSpPr/>
              <p:nvPr/>
            </p:nvSpPr>
            <p:spPr>
              <a:xfrm>
                <a:off x="1584" y="768"/>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33" name="Rectangle 73"/>
              <p:cNvSpPr/>
              <p:nvPr/>
            </p:nvSpPr>
            <p:spPr>
              <a:xfrm>
                <a:off x="1920" y="768"/>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34" name="Rectangle 74"/>
              <p:cNvSpPr/>
              <p:nvPr/>
            </p:nvSpPr>
            <p:spPr>
              <a:xfrm>
                <a:off x="2256" y="768"/>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35" name="Rectangle 75"/>
              <p:cNvSpPr/>
              <p:nvPr/>
            </p:nvSpPr>
            <p:spPr>
              <a:xfrm>
                <a:off x="2592" y="768"/>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grpSp>
      </p:grpSp>
      <p:sp>
        <p:nvSpPr>
          <p:cNvPr id="235596" name="Rectangle 76"/>
          <p:cNvSpPr/>
          <p:nvPr/>
        </p:nvSpPr>
        <p:spPr>
          <a:xfrm>
            <a:off x="2057400" y="2590800"/>
            <a:ext cx="5347335" cy="533400"/>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en-US" sz="3600" b="1" dirty="0">
                <a:solidFill>
                  <a:srgbClr val="000099"/>
                </a:solidFill>
                <a:latin typeface="VNI-Helve" pitchFamily="2" charset="0"/>
              </a:rPr>
              <a:t>H ÒN </a:t>
            </a:r>
            <a:r>
              <a:rPr lang="en-US" altLang="en-US" sz="1200" b="1" dirty="0">
                <a:solidFill>
                  <a:srgbClr val="000099"/>
                </a:solidFill>
                <a:latin typeface="VNI-Helve" pitchFamily="2" charset="0"/>
              </a:rPr>
              <a:t> </a:t>
            </a:r>
            <a:r>
              <a:rPr lang="en-US" altLang="en-US" sz="3600" b="1" dirty="0">
                <a:solidFill>
                  <a:srgbClr val="000099"/>
                </a:solidFill>
                <a:latin typeface="VNI-Helve" pitchFamily="2" charset="0"/>
              </a:rPr>
              <a:t>V Ọ N </a:t>
            </a:r>
            <a:r>
              <a:rPr lang="en-US" altLang="en-US" sz="1200" b="1" dirty="0">
                <a:solidFill>
                  <a:srgbClr val="000099"/>
                </a:solidFill>
                <a:latin typeface="VNI-Helve" pitchFamily="2" charset="0"/>
              </a:rPr>
              <a:t> </a:t>
            </a:r>
            <a:r>
              <a:rPr lang="en-US" altLang="en-US" sz="3600" b="1" dirty="0">
                <a:solidFill>
                  <a:srgbClr val="000099"/>
                </a:solidFill>
                <a:latin typeface="VNI-Helve" pitchFamily="2" charset="0"/>
              </a:rPr>
              <a:t>G </a:t>
            </a:r>
            <a:r>
              <a:rPr lang="en-US" altLang="en-US" sz="1200" b="1" dirty="0">
                <a:solidFill>
                  <a:srgbClr val="000099"/>
                </a:solidFill>
                <a:latin typeface="VNI-Helve" pitchFamily="2" charset="0"/>
              </a:rPr>
              <a:t> </a:t>
            </a:r>
            <a:r>
              <a:rPr lang="en-US" altLang="en-US" sz="3600" b="1" dirty="0">
                <a:solidFill>
                  <a:srgbClr val="000099"/>
                </a:solidFill>
                <a:latin typeface="VNI-Helve" pitchFamily="2" charset="0"/>
              </a:rPr>
              <a:t>P H U</a:t>
            </a:r>
            <a:endParaRPr lang="en-US" altLang="en-US" sz="3600" b="1" dirty="0">
              <a:solidFill>
                <a:srgbClr val="000099"/>
              </a:solidFill>
              <a:latin typeface="VNI-Helve" pitchFamily="2" charset="0"/>
            </a:endParaRPr>
          </a:p>
        </p:txBody>
      </p:sp>
      <p:grpSp>
        <p:nvGrpSpPr>
          <p:cNvPr id="13" name="Group 77"/>
          <p:cNvGrpSpPr/>
          <p:nvPr/>
        </p:nvGrpSpPr>
        <p:grpSpPr>
          <a:xfrm>
            <a:off x="990600" y="3124200"/>
            <a:ext cx="6400800" cy="533400"/>
            <a:chOff x="672" y="384"/>
            <a:chExt cx="4032" cy="336"/>
          </a:xfrm>
        </p:grpSpPr>
        <p:grpSp>
          <p:nvGrpSpPr>
            <p:cNvPr id="78916" name="Group 78"/>
            <p:cNvGrpSpPr/>
            <p:nvPr/>
          </p:nvGrpSpPr>
          <p:grpSpPr>
            <a:xfrm>
              <a:off x="672" y="384"/>
              <a:ext cx="2688" cy="336"/>
              <a:chOff x="1056" y="336"/>
              <a:chExt cx="2688" cy="336"/>
            </a:xfrm>
          </p:grpSpPr>
          <p:sp>
            <p:nvSpPr>
              <p:cNvPr id="78922" name="Rectangle 79"/>
              <p:cNvSpPr/>
              <p:nvPr/>
            </p:nvSpPr>
            <p:spPr>
              <a:xfrm>
                <a:off x="1056" y="336"/>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23" name="Rectangle 80"/>
              <p:cNvSpPr/>
              <p:nvPr/>
            </p:nvSpPr>
            <p:spPr>
              <a:xfrm>
                <a:off x="1392" y="336"/>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24" name="Rectangle 81"/>
              <p:cNvSpPr/>
              <p:nvPr/>
            </p:nvSpPr>
            <p:spPr>
              <a:xfrm>
                <a:off x="1728" y="336"/>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25" name="Rectangle 82"/>
              <p:cNvSpPr/>
              <p:nvPr/>
            </p:nvSpPr>
            <p:spPr>
              <a:xfrm>
                <a:off x="2064" y="336"/>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26" name="Rectangle 83"/>
              <p:cNvSpPr/>
              <p:nvPr/>
            </p:nvSpPr>
            <p:spPr>
              <a:xfrm>
                <a:off x="2400"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27" name="Rectangle 84"/>
              <p:cNvSpPr/>
              <p:nvPr/>
            </p:nvSpPr>
            <p:spPr>
              <a:xfrm>
                <a:off x="2736"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28" name="Rectangle 85"/>
              <p:cNvSpPr/>
              <p:nvPr/>
            </p:nvSpPr>
            <p:spPr>
              <a:xfrm>
                <a:off x="3072"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29" name="Rectangle 86"/>
              <p:cNvSpPr/>
              <p:nvPr/>
            </p:nvSpPr>
            <p:spPr>
              <a:xfrm>
                <a:off x="3408"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grpSp>
        <p:grpSp>
          <p:nvGrpSpPr>
            <p:cNvPr id="78917" name="Group 87"/>
            <p:cNvGrpSpPr/>
            <p:nvPr/>
          </p:nvGrpSpPr>
          <p:grpSpPr>
            <a:xfrm>
              <a:off x="3360" y="384"/>
              <a:ext cx="1344" cy="336"/>
              <a:chOff x="1584" y="768"/>
              <a:chExt cx="1344" cy="336"/>
            </a:xfrm>
          </p:grpSpPr>
          <p:sp>
            <p:nvSpPr>
              <p:cNvPr id="78918" name="Rectangle 88"/>
              <p:cNvSpPr/>
              <p:nvPr/>
            </p:nvSpPr>
            <p:spPr>
              <a:xfrm>
                <a:off x="1584" y="768"/>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19" name="Rectangle 89"/>
              <p:cNvSpPr/>
              <p:nvPr/>
            </p:nvSpPr>
            <p:spPr>
              <a:xfrm>
                <a:off x="1920" y="768"/>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20" name="Rectangle 90"/>
              <p:cNvSpPr/>
              <p:nvPr/>
            </p:nvSpPr>
            <p:spPr>
              <a:xfrm>
                <a:off x="2256" y="768"/>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21" name="Rectangle 91"/>
              <p:cNvSpPr/>
              <p:nvPr/>
            </p:nvSpPr>
            <p:spPr>
              <a:xfrm>
                <a:off x="2592" y="768"/>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grpSp>
      </p:grpSp>
      <p:sp>
        <p:nvSpPr>
          <p:cNvPr id="235612" name="Rectangle 92"/>
          <p:cNvSpPr/>
          <p:nvPr/>
        </p:nvSpPr>
        <p:spPr>
          <a:xfrm>
            <a:off x="3124200" y="3124200"/>
            <a:ext cx="3810000" cy="533400"/>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en-US" sz="3600" b="1" dirty="0">
                <a:solidFill>
                  <a:srgbClr val="000099"/>
                </a:solidFill>
                <a:latin typeface="VNI-Helve" pitchFamily="2" charset="0"/>
              </a:rPr>
              <a:t>G  I  </a:t>
            </a:r>
            <a:r>
              <a:rPr lang="en-US" altLang="en-US" sz="1200" b="1" dirty="0">
                <a:solidFill>
                  <a:srgbClr val="000099"/>
                </a:solidFill>
                <a:latin typeface="VNI-Helve" pitchFamily="2" charset="0"/>
              </a:rPr>
              <a:t> </a:t>
            </a:r>
            <a:r>
              <a:rPr lang="en-US" altLang="en-US" sz="3600" b="1" dirty="0">
                <a:solidFill>
                  <a:srgbClr val="000099"/>
                </a:solidFill>
                <a:latin typeface="VNI-Helve" pitchFamily="2" charset="0"/>
              </a:rPr>
              <a:t>A </a:t>
            </a:r>
            <a:r>
              <a:rPr lang="en-US" altLang="en-US" sz="1200" b="1" dirty="0">
                <a:solidFill>
                  <a:srgbClr val="000099"/>
                </a:solidFill>
                <a:latin typeface="VNI-Helve" pitchFamily="2" charset="0"/>
              </a:rPr>
              <a:t> </a:t>
            </a:r>
            <a:r>
              <a:rPr lang="en-US" altLang="en-US" sz="3600" b="1" dirty="0">
                <a:solidFill>
                  <a:srgbClr val="000099"/>
                </a:solidFill>
                <a:latin typeface="VNI-Helve" pitchFamily="2" charset="0"/>
              </a:rPr>
              <a:t>Ñ </a:t>
            </a:r>
            <a:r>
              <a:rPr lang="en-US" altLang="en-US" sz="1800" b="1" dirty="0">
                <a:solidFill>
                  <a:srgbClr val="000099"/>
                </a:solidFill>
                <a:latin typeface="VNI-Helve" pitchFamily="2" charset="0"/>
              </a:rPr>
              <a:t>  </a:t>
            </a:r>
            <a:r>
              <a:rPr lang="en-US" altLang="en-US" sz="3600" b="1" dirty="0">
                <a:solidFill>
                  <a:srgbClr val="000099"/>
                </a:solidFill>
                <a:latin typeface="VNI-Helve" pitchFamily="2" charset="0"/>
              </a:rPr>
              <a:t>Ì  </a:t>
            </a:r>
            <a:r>
              <a:rPr lang="en-US" altLang="en-US" sz="1200" b="1" dirty="0">
                <a:solidFill>
                  <a:srgbClr val="000099"/>
                </a:solidFill>
                <a:latin typeface="VNI-Helve" pitchFamily="2" charset="0"/>
              </a:rPr>
              <a:t> </a:t>
            </a:r>
            <a:r>
              <a:rPr lang="en-US" altLang="en-US" sz="3600" b="1" dirty="0">
                <a:solidFill>
                  <a:srgbClr val="000099"/>
                </a:solidFill>
                <a:latin typeface="VNI-Helve" pitchFamily="2" charset="0"/>
              </a:rPr>
              <a:t>N </a:t>
            </a:r>
            <a:r>
              <a:rPr lang="en-US" altLang="en-US" sz="1400" b="1" dirty="0">
                <a:solidFill>
                  <a:srgbClr val="000099"/>
                </a:solidFill>
                <a:latin typeface="VNI-Helve" pitchFamily="2" charset="0"/>
              </a:rPr>
              <a:t> </a:t>
            </a:r>
            <a:r>
              <a:rPr lang="en-US" altLang="en-US" sz="3600" b="1" dirty="0">
                <a:solidFill>
                  <a:srgbClr val="000099"/>
                </a:solidFill>
                <a:latin typeface="VNI-Helve" pitchFamily="2" charset="0"/>
              </a:rPr>
              <a:t>H</a:t>
            </a:r>
            <a:endParaRPr lang="en-US" altLang="en-US" sz="3600" b="1" dirty="0">
              <a:solidFill>
                <a:srgbClr val="000099"/>
              </a:solidFill>
              <a:latin typeface="VNI-Helve" pitchFamily="2" charset="0"/>
            </a:endParaRPr>
          </a:p>
        </p:txBody>
      </p:sp>
      <p:grpSp>
        <p:nvGrpSpPr>
          <p:cNvPr id="16" name="Group 93"/>
          <p:cNvGrpSpPr/>
          <p:nvPr/>
        </p:nvGrpSpPr>
        <p:grpSpPr>
          <a:xfrm>
            <a:off x="1524000" y="3657600"/>
            <a:ext cx="6400800" cy="533400"/>
            <a:chOff x="672" y="384"/>
            <a:chExt cx="4032" cy="336"/>
          </a:xfrm>
        </p:grpSpPr>
        <p:grpSp>
          <p:nvGrpSpPr>
            <p:cNvPr id="78902" name="Group 94"/>
            <p:cNvGrpSpPr/>
            <p:nvPr/>
          </p:nvGrpSpPr>
          <p:grpSpPr>
            <a:xfrm>
              <a:off x="672" y="384"/>
              <a:ext cx="2688" cy="336"/>
              <a:chOff x="1056" y="336"/>
              <a:chExt cx="2688" cy="336"/>
            </a:xfrm>
          </p:grpSpPr>
          <p:sp>
            <p:nvSpPr>
              <p:cNvPr id="78908" name="Rectangle 95"/>
              <p:cNvSpPr/>
              <p:nvPr/>
            </p:nvSpPr>
            <p:spPr>
              <a:xfrm>
                <a:off x="1056" y="336"/>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09" name="Rectangle 96"/>
              <p:cNvSpPr/>
              <p:nvPr/>
            </p:nvSpPr>
            <p:spPr>
              <a:xfrm>
                <a:off x="1392" y="336"/>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10" name="Rectangle 97"/>
              <p:cNvSpPr/>
              <p:nvPr/>
            </p:nvSpPr>
            <p:spPr>
              <a:xfrm>
                <a:off x="1728"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11" name="Rectangle 98"/>
              <p:cNvSpPr/>
              <p:nvPr/>
            </p:nvSpPr>
            <p:spPr>
              <a:xfrm>
                <a:off x="2064"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12" name="Rectangle 99"/>
              <p:cNvSpPr/>
              <p:nvPr/>
            </p:nvSpPr>
            <p:spPr>
              <a:xfrm>
                <a:off x="2400"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13" name="Rectangle 100"/>
              <p:cNvSpPr/>
              <p:nvPr/>
            </p:nvSpPr>
            <p:spPr>
              <a:xfrm>
                <a:off x="2736"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14" name="Rectangle 101"/>
              <p:cNvSpPr/>
              <p:nvPr/>
            </p:nvSpPr>
            <p:spPr>
              <a:xfrm>
                <a:off x="3072"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15" name="Rectangle 102"/>
              <p:cNvSpPr/>
              <p:nvPr/>
            </p:nvSpPr>
            <p:spPr>
              <a:xfrm>
                <a:off x="3408"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grpSp>
        <p:grpSp>
          <p:nvGrpSpPr>
            <p:cNvPr id="78903" name="Group 103"/>
            <p:cNvGrpSpPr/>
            <p:nvPr/>
          </p:nvGrpSpPr>
          <p:grpSpPr>
            <a:xfrm>
              <a:off x="3360" y="384"/>
              <a:ext cx="1344" cy="336"/>
              <a:chOff x="1584" y="768"/>
              <a:chExt cx="1344" cy="336"/>
            </a:xfrm>
          </p:grpSpPr>
          <p:sp>
            <p:nvSpPr>
              <p:cNvPr id="78904" name="Rectangle 104"/>
              <p:cNvSpPr/>
              <p:nvPr/>
            </p:nvSpPr>
            <p:spPr>
              <a:xfrm>
                <a:off x="1584" y="768"/>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05" name="Rectangle 105"/>
              <p:cNvSpPr/>
              <p:nvPr/>
            </p:nvSpPr>
            <p:spPr>
              <a:xfrm>
                <a:off x="1920" y="768"/>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06" name="Rectangle 106"/>
              <p:cNvSpPr/>
              <p:nvPr/>
            </p:nvSpPr>
            <p:spPr>
              <a:xfrm>
                <a:off x="2256" y="768"/>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07" name="Rectangle 107"/>
              <p:cNvSpPr/>
              <p:nvPr/>
            </p:nvSpPr>
            <p:spPr>
              <a:xfrm>
                <a:off x="2592" y="768"/>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grpSp>
      </p:grpSp>
      <p:sp>
        <p:nvSpPr>
          <p:cNvPr id="235628" name="Rectangle 108"/>
          <p:cNvSpPr/>
          <p:nvPr/>
        </p:nvSpPr>
        <p:spPr>
          <a:xfrm>
            <a:off x="2590800" y="3657600"/>
            <a:ext cx="3276600" cy="533400"/>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en-US" sz="3600" b="1" dirty="0">
                <a:solidFill>
                  <a:srgbClr val="000099"/>
                </a:solidFill>
                <a:latin typeface="VNI-Helve" pitchFamily="2" charset="0"/>
              </a:rPr>
              <a:t>D  </a:t>
            </a:r>
            <a:r>
              <a:rPr lang="en-US" altLang="en-US" sz="1200" b="1" dirty="0">
                <a:solidFill>
                  <a:srgbClr val="000099"/>
                </a:solidFill>
                <a:latin typeface="VNI-Helve" pitchFamily="2" charset="0"/>
              </a:rPr>
              <a:t> </a:t>
            </a:r>
            <a:r>
              <a:rPr lang="en-US" altLang="en-US" sz="3600" b="1" dirty="0">
                <a:solidFill>
                  <a:srgbClr val="000099"/>
                </a:solidFill>
                <a:latin typeface="VNI-Helve" pitchFamily="2" charset="0"/>
              </a:rPr>
              <a:t>Ò  U </a:t>
            </a:r>
            <a:r>
              <a:rPr lang="en-US" altLang="en-US" sz="1800" b="1" dirty="0">
                <a:solidFill>
                  <a:srgbClr val="000099"/>
                </a:solidFill>
                <a:latin typeface="VNI-Helve" pitchFamily="2" charset="0"/>
              </a:rPr>
              <a:t> </a:t>
            </a:r>
            <a:r>
              <a:rPr lang="en-US" altLang="en-US" sz="3600" b="1" dirty="0">
                <a:solidFill>
                  <a:srgbClr val="000099"/>
                </a:solidFill>
                <a:latin typeface="VNI-Helve" pitchFamily="2" charset="0"/>
              </a:rPr>
              <a:t>D </a:t>
            </a:r>
            <a:r>
              <a:rPr lang="en-US" altLang="en-US" sz="2000" b="1" dirty="0">
                <a:solidFill>
                  <a:srgbClr val="000099"/>
                </a:solidFill>
                <a:latin typeface="VNI-Helve" pitchFamily="2" charset="0"/>
              </a:rPr>
              <a:t> </a:t>
            </a:r>
            <a:r>
              <a:rPr lang="en-US" altLang="en-US" sz="3600" b="1" dirty="0">
                <a:solidFill>
                  <a:srgbClr val="000099"/>
                </a:solidFill>
                <a:latin typeface="VNI-Helve" pitchFamily="2" charset="0"/>
              </a:rPr>
              <a:t>AØ </a:t>
            </a:r>
            <a:r>
              <a:rPr lang="en-US" altLang="en-US" sz="1400" b="1" dirty="0">
                <a:solidFill>
                  <a:srgbClr val="000099"/>
                </a:solidFill>
                <a:latin typeface="VNI-Helve" pitchFamily="2" charset="0"/>
              </a:rPr>
              <a:t> </a:t>
            </a:r>
            <a:r>
              <a:rPr lang="en-US" altLang="en-US" sz="3600" b="1" dirty="0">
                <a:solidFill>
                  <a:srgbClr val="000099"/>
                </a:solidFill>
                <a:latin typeface="VNI-Helve" pitchFamily="2" charset="0"/>
              </a:rPr>
              <a:t>N G</a:t>
            </a:r>
            <a:endParaRPr lang="en-US" altLang="en-US" sz="3600" b="1" dirty="0">
              <a:solidFill>
                <a:srgbClr val="000099"/>
              </a:solidFill>
              <a:latin typeface="VNI-Helve" pitchFamily="2" charset="0"/>
            </a:endParaRPr>
          </a:p>
        </p:txBody>
      </p:sp>
      <p:grpSp>
        <p:nvGrpSpPr>
          <p:cNvPr id="19" name="Group 109"/>
          <p:cNvGrpSpPr/>
          <p:nvPr/>
        </p:nvGrpSpPr>
        <p:grpSpPr>
          <a:xfrm>
            <a:off x="1524000" y="4191000"/>
            <a:ext cx="6400800" cy="533400"/>
            <a:chOff x="672" y="384"/>
            <a:chExt cx="4032" cy="336"/>
          </a:xfrm>
        </p:grpSpPr>
        <p:grpSp>
          <p:nvGrpSpPr>
            <p:cNvPr id="78888" name="Group 110"/>
            <p:cNvGrpSpPr/>
            <p:nvPr/>
          </p:nvGrpSpPr>
          <p:grpSpPr>
            <a:xfrm>
              <a:off x="672" y="384"/>
              <a:ext cx="2688" cy="336"/>
              <a:chOff x="1056" y="336"/>
              <a:chExt cx="2688" cy="336"/>
            </a:xfrm>
          </p:grpSpPr>
          <p:sp>
            <p:nvSpPr>
              <p:cNvPr id="78894" name="Rectangle 111"/>
              <p:cNvSpPr/>
              <p:nvPr/>
            </p:nvSpPr>
            <p:spPr>
              <a:xfrm>
                <a:off x="1056" y="336"/>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895" name="Rectangle 112"/>
              <p:cNvSpPr/>
              <p:nvPr/>
            </p:nvSpPr>
            <p:spPr>
              <a:xfrm>
                <a:off x="1392"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896" name="Rectangle 113"/>
              <p:cNvSpPr/>
              <p:nvPr/>
            </p:nvSpPr>
            <p:spPr>
              <a:xfrm>
                <a:off x="1728"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897" name="Rectangle 114"/>
              <p:cNvSpPr/>
              <p:nvPr/>
            </p:nvSpPr>
            <p:spPr>
              <a:xfrm>
                <a:off x="2064"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898" name="Rectangle 115"/>
              <p:cNvSpPr/>
              <p:nvPr/>
            </p:nvSpPr>
            <p:spPr>
              <a:xfrm>
                <a:off x="2400"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899" name="Rectangle 116"/>
              <p:cNvSpPr/>
              <p:nvPr/>
            </p:nvSpPr>
            <p:spPr>
              <a:xfrm>
                <a:off x="2736"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00" name="Rectangle 117"/>
              <p:cNvSpPr/>
              <p:nvPr/>
            </p:nvSpPr>
            <p:spPr>
              <a:xfrm>
                <a:off x="3072"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901" name="Rectangle 118"/>
              <p:cNvSpPr/>
              <p:nvPr/>
            </p:nvSpPr>
            <p:spPr>
              <a:xfrm>
                <a:off x="3408" y="336"/>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grpSp>
        <p:grpSp>
          <p:nvGrpSpPr>
            <p:cNvPr id="78889" name="Group 119"/>
            <p:cNvGrpSpPr/>
            <p:nvPr/>
          </p:nvGrpSpPr>
          <p:grpSpPr>
            <a:xfrm>
              <a:off x="3360" y="384"/>
              <a:ext cx="1344" cy="336"/>
              <a:chOff x="1584" y="768"/>
              <a:chExt cx="1344" cy="336"/>
            </a:xfrm>
          </p:grpSpPr>
          <p:sp>
            <p:nvSpPr>
              <p:cNvPr id="78890" name="Rectangle 120"/>
              <p:cNvSpPr/>
              <p:nvPr/>
            </p:nvSpPr>
            <p:spPr>
              <a:xfrm>
                <a:off x="1584" y="768"/>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891" name="Rectangle 121"/>
              <p:cNvSpPr/>
              <p:nvPr/>
            </p:nvSpPr>
            <p:spPr>
              <a:xfrm>
                <a:off x="1920" y="768"/>
                <a:ext cx="336" cy="336"/>
              </a:xfrm>
              <a:prstGeom prst="rect">
                <a:avLst/>
              </a:prstGeom>
              <a:gradFill rotWithShape="1">
                <a:gsLst>
                  <a:gs pos="0">
                    <a:srgbClr val="FED6F3"/>
                  </a:gs>
                  <a:gs pos="100000">
                    <a:srgbClr val="A98FA2"/>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892" name="Rectangle 122"/>
              <p:cNvSpPr/>
              <p:nvPr/>
            </p:nvSpPr>
            <p:spPr>
              <a:xfrm>
                <a:off x="2256" y="768"/>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sp>
            <p:nvSpPr>
              <p:cNvPr id="78893" name="Rectangle 123"/>
              <p:cNvSpPr/>
              <p:nvPr/>
            </p:nvSpPr>
            <p:spPr>
              <a:xfrm>
                <a:off x="2592" y="768"/>
                <a:ext cx="336" cy="336"/>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vi-VN" altLang="en-US" sz="2800" dirty="0">
                  <a:latin typeface="Tahoma" panose="020B0604030504040204" pitchFamily="34" charset="0"/>
                </a:endParaRPr>
              </a:p>
            </p:txBody>
          </p:sp>
        </p:grpSp>
      </p:grpSp>
      <p:sp>
        <p:nvSpPr>
          <p:cNvPr id="235644" name="Rectangle 124"/>
          <p:cNvSpPr/>
          <p:nvPr/>
        </p:nvSpPr>
        <p:spPr>
          <a:xfrm>
            <a:off x="2057400" y="4191000"/>
            <a:ext cx="4800600" cy="533400"/>
          </a:xfrm>
          <a:prstGeom prst="rect">
            <a:avLst/>
          </a:prstGeom>
          <a:noFill/>
          <a:ln w="9525">
            <a:noFill/>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en-US" sz="3600" b="1" dirty="0">
                <a:solidFill>
                  <a:srgbClr val="000099"/>
                </a:solidFill>
                <a:latin typeface="VNI-Helve" pitchFamily="2" charset="0"/>
              </a:rPr>
              <a:t>T  R </a:t>
            </a:r>
            <a:r>
              <a:rPr lang="en-US" altLang="en-US" sz="1200" b="1" dirty="0">
                <a:solidFill>
                  <a:srgbClr val="000099"/>
                </a:solidFill>
                <a:latin typeface="VNI-Helve" pitchFamily="2" charset="0"/>
              </a:rPr>
              <a:t> </a:t>
            </a:r>
            <a:r>
              <a:rPr lang="en-US" altLang="en-US" sz="3600" b="1" dirty="0">
                <a:solidFill>
                  <a:srgbClr val="000099"/>
                </a:solidFill>
                <a:latin typeface="VNI-Helve" pitchFamily="2" charset="0"/>
              </a:rPr>
              <a:t>Ö </a:t>
            </a:r>
            <a:r>
              <a:rPr lang="en-US" altLang="en-US" sz="1200" b="1" dirty="0">
                <a:solidFill>
                  <a:srgbClr val="000099"/>
                </a:solidFill>
                <a:latin typeface="VNI-Helve" pitchFamily="2" charset="0"/>
              </a:rPr>
              <a:t>  </a:t>
            </a:r>
            <a:r>
              <a:rPr lang="en-US" altLang="en-US" sz="3600" b="1" dirty="0">
                <a:solidFill>
                  <a:srgbClr val="000099"/>
                </a:solidFill>
                <a:latin typeface="VNI-Helve" pitchFamily="2" charset="0"/>
              </a:rPr>
              <a:t>N </a:t>
            </a:r>
            <a:r>
              <a:rPr lang="en-US" altLang="en-US" sz="1200" b="1" dirty="0">
                <a:solidFill>
                  <a:srgbClr val="000099"/>
                </a:solidFill>
                <a:latin typeface="VNI-Helve" pitchFamily="2" charset="0"/>
              </a:rPr>
              <a:t> </a:t>
            </a:r>
            <a:r>
              <a:rPr lang="en-US" altLang="en-US" sz="3600" b="1" dirty="0">
                <a:solidFill>
                  <a:srgbClr val="000099"/>
                </a:solidFill>
                <a:latin typeface="VNI-Helve" pitchFamily="2" charset="0"/>
              </a:rPr>
              <a:t>G </a:t>
            </a:r>
            <a:r>
              <a:rPr lang="en-US" altLang="en-US" sz="2000" b="1" dirty="0">
                <a:solidFill>
                  <a:srgbClr val="000099"/>
                </a:solidFill>
                <a:latin typeface="VNI-Helve" pitchFamily="2" charset="0"/>
              </a:rPr>
              <a:t> </a:t>
            </a:r>
            <a:r>
              <a:rPr lang="en-US" altLang="en-US" sz="3600" b="1" dirty="0">
                <a:solidFill>
                  <a:srgbClr val="000099"/>
                </a:solidFill>
                <a:latin typeface="VNI-Helve" pitchFamily="2" charset="0"/>
              </a:rPr>
              <a:t>T </a:t>
            </a:r>
            <a:r>
              <a:rPr lang="en-US" altLang="en-US" sz="1800" b="1" dirty="0">
                <a:solidFill>
                  <a:srgbClr val="000099"/>
                </a:solidFill>
                <a:latin typeface="VNI-Helve" pitchFamily="2" charset="0"/>
              </a:rPr>
              <a:t> </a:t>
            </a:r>
            <a:r>
              <a:rPr lang="en-US" altLang="en-US" sz="3600" b="1" dirty="0">
                <a:solidFill>
                  <a:srgbClr val="000099"/>
                </a:solidFill>
                <a:latin typeface="VNI-Helve" pitchFamily="2" charset="0"/>
              </a:rPr>
              <a:t>R </a:t>
            </a:r>
            <a:r>
              <a:rPr lang="en-US" altLang="en-US" sz="2400" b="1" dirty="0">
                <a:solidFill>
                  <a:srgbClr val="000099"/>
                </a:solidFill>
                <a:latin typeface="VNI-Helve" pitchFamily="2" charset="0"/>
              </a:rPr>
              <a:t> </a:t>
            </a:r>
            <a:r>
              <a:rPr lang="en-US" altLang="en-US" sz="3600" b="1" dirty="0">
                <a:solidFill>
                  <a:srgbClr val="000099"/>
                </a:solidFill>
                <a:latin typeface="VNI-Helve" pitchFamily="2" charset="0"/>
              </a:rPr>
              <a:t>AÉ C</a:t>
            </a:r>
            <a:endParaRPr lang="en-US" altLang="en-US" sz="3600" b="1" dirty="0">
              <a:solidFill>
                <a:srgbClr val="000099"/>
              </a:solidFill>
              <a:latin typeface="VNI-Helve" pitchFamily="2" charset="0"/>
            </a:endParaRPr>
          </a:p>
        </p:txBody>
      </p:sp>
      <p:sp>
        <p:nvSpPr>
          <p:cNvPr id="235645" name="Rectangle 125"/>
          <p:cNvSpPr>
            <a:spLocks noChangeArrowheads="1"/>
          </p:cNvSpPr>
          <p:nvPr/>
        </p:nvSpPr>
        <p:spPr bwMode="auto">
          <a:xfrm>
            <a:off x="609600" y="5715000"/>
            <a:ext cx="8229600" cy="9144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lgn="ctr">
            <a:solidFill>
              <a:schemeClr val="tx1"/>
            </a:solidFill>
            <a:miter lim="800000"/>
          </a:ln>
          <a:effectLst/>
        </p:spPr>
        <p:txBody>
          <a:bodyPr/>
          <a:lstStyle/>
          <a:p>
            <a:pPr marL="342900" marR="0" lvl="0" indent="-342900" algn="ctr" defTabSz="914400" rtl="0" eaLnBrk="1" fontAlgn="base" latinLnBrk="0" hangingPunct="1">
              <a:lnSpc>
                <a:spcPct val="90000"/>
              </a:lnSpc>
              <a:spcBef>
                <a:spcPct val="0"/>
              </a:spcBef>
              <a:spcAft>
                <a:spcPct val="0"/>
              </a:spcAft>
              <a:buClrTx/>
              <a:buSzTx/>
              <a:buFontTx/>
              <a:buNone/>
              <a:defRPr/>
            </a:pPr>
            <a:endParaRPr kumimoji="0" lang="en-US" sz="2000" b="1" i="0" u="none" strike="noStrike" kern="1200" cap="none" spc="0" normalizeH="0" baseline="0" noProof="0">
              <a:ln>
                <a:noFill/>
              </a:ln>
              <a:solidFill>
                <a:srgbClr val="FF0000"/>
              </a:solidFill>
              <a:effectLst/>
              <a:uLnTx/>
              <a:uFillTx/>
              <a:latin typeface="VNI-Avo" pitchFamily="2" charset="0"/>
              <a:ea typeface="+mn-ea"/>
              <a:cs typeface="+mn-cs"/>
            </a:endParaRPr>
          </a:p>
          <a:p>
            <a:pPr marL="342900" marR="0" lvl="0" indent="-342900" algn="ctr" defTabSz="914400" rtl="0" eaLnBrk="1" fontAlgn="base" latinLnBrk="0" hangingPunct="1">
              <a:lnSpc>
                <a:spcPct val="90000"/>
              </a:lnSpc>
              <a:spcBef>
                <a:spcPct val="0"/>
              </a:spcBef>
              <a:spcAft>
                <a:spcPct val="0"/>
              </a:spcAft>
              <a:buClrTx/>
              <a:buSzTx/>
              <a:buFontTx/>
              <a:buNone/>
              <a:defRPr/>
            </a:pPr>
            <a:r>
              <a:rPr kumimoji="0" lang="en-US" sz="2000" b="1" i="0" u="none" strike="noStrike" kern="1200" cap="none" spc="0" normalizeH="0" baseline="0" noProof="0">
                <a:ln>
                  <a:noFill/>
                </a:ln>
                <a:solidFill>
                  <a:srgbClr val="FF0000"/>
                </a:solidFill>
                <a:effectLst/>
                <a:uLnTx/>
                <a:uFillTx/>
                <a:latin typeface="VNI-Avo" pitchFamily="2" charset="0"/>
                <a:ea typeface="+mn-ea"/>
                <a:cs typeface="+mn-cs"/>
              </a:rPr>
              <a:t>1/ COÙ 4 CHÖÕ CAÙI – BAØ LAØ ÑÖÙC THAÙNH MAÃU CUÛA CUÛA DAÂN TOÂC VIEÄT.</a:t>
            </a:r>
            <a:endParaRPr kumimoji="0" lang="en-US" sz="2000" b="1" i="0" u="none" strike="noStrike" kern="1200" cap="none" spc="0" normalizeH="0" baseline="0" noProof="0">
              <a:ln>
                <a:noFill/>
              </a:ln>
              <a:solidFill>
                <a:srgbClr val="FF0000"/>
              </a:solidFill>
              <a:effectLst/>
              <a:uLnTx/>
              <a:uFillTx/>
              <a:latin typeface="VNI-Avo" pitchFamily="2" charset="0"/>
              <a:ea typeface="+mn-ea"/>
              <a:cs typeface="+mn-cs"/>
            </a:endParaRPr>
          </a:p>
        </p:txBody>
      </p:sp>
      <p:sp>
        <p:nvSpPr>
          <p:cNvPr id="235646" name="Rectangle 126"/>
          <p:cNvSpPr>
            <a:spLocks noChangeArrowheads="1"/>
          </p:cNvSpPr>
          <p:nvPr/>
        </p:nvSpPr>
        <p:spPr bwMode="auto">
          <a:xfrm>
            <a:off x="609600" y="5867400"/>
            <a:ext cx="8229600" cy="7620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lgn="ctr">
            <a:solidFill>
              <a:schemeClr val="tx1"/>
            </a:solidFill>
            <a:miter lim="800000"/>
          </a:ln>
          <a:effectLst/>
        </p:spPr>
        <p:txBody>
          <a:bodyPr/>
          <a:lstStyle/>
          <a:p>
            <a:pPr marL="342900" marR="0" lvl="0" indent="-342900" algn="l" defTabSz="914400" rtl="0" eaLnBrk="1" fontAlgn="base" latinLnBrk="0" hangingPunct="1">
              <a:lnSpc>
                <a:spcPct val="90000"/>
              </a:lnSpc>
              <a:spcBef>
                <a:spcPct val="0"/>
              </a:spcBef>
              <a:spcAft>
                <a:spcPct val="0"/>
              </a:spcAft>
              <a:buClrTx/>
              <a:buSzTx/>
              <a:buFontTx/>
              <a:buNone/>
              <a:defRPr/>
            </a:pPr>
            <a:endParaRPr kumimoji="0" lang="en-US" sz="2000" b="1" i="0" u="none" strike="noStrike" kern="1200" cap="none" spc="0" normalizeH="0" baseline="0" noProof="0">
              <a:ln>
                <a:noFill/>
              </a:ln>
              <a:solidFill>
                <a:srgbClr val="FF0000"/>
              </a:solidFill>
              <a:effectLst/>
              <a:uLnTx/>
              <a:uFillTx/>
              <a:latin typeface="VNI-Avo" pitchFamily="2" charset="0"/>
              <a:ea typeface="+mn-ea"/>
              <a:cs typeface="+mn-cs"/>
            </a:endParaRPr>
          </a:p>
          <a:p>
            <a:pPr marL="342900" marR="0" lvl="0" indent="-342900" algn="l" defTabSz="914400" rtl="0" eaLnBrk="1" fontAlgn="base" latinLnBrk="0" hangingPunct="1">
              <a:lnSpc>
                <a:spcPct val="90000"/>
              </a:lnSpc>
              <a:spcBef>
                <a:spcPct val="0"/>
              </a:spcBef>
              <a:spcAft>
                <a:spcPct val="0"/>
              </a:spcAft>
              <a:buClrTx/>
              <a:buSzTx/>
              <a:buFontTx/>
              <a:buNone/>
              <a:defRPr/>
            </a:pPr>
            <a:r>
              <a:rPr kumimoji="0" lang="en-US" sz="2000" b="1" i="0" u="none" strike="noStrike" kern="1200" cap="none" spc="0" normalizeH="0" baseline="0" noProof="0">
                <a:ln>
                  <a:noFill/>
                </a:ln>
                <a:solidFill>
                  <a:srgbClr val="FF0000"/>
                </a:solidFill>
                <a:effectLst/>
                <a:uLnTx/>
                <a:uFillTx/>
                <a:latin typeface="VNI-Avo" pitchFamily="2" charset="0"/>
                <a:ea typeface="+mn-ea"/>
                <a:cs typeface="+mn-cs"/>
              </a:rPr>
              <a:t>2/ COÙ 6 CHÖÕ CAÙI – NGÖÔØI “TRAÙI TIM NHAÀM CHOÃ ÑEÅ TREÂN ÑAÀU”</a:t>
            </a:r>
            <a:endParaRPr kumimoji="0" lang="en-US" sz="2000" b="1" i="0" u="none" strike="noStrike" kern="1200" cap="none" spc="0" normalizeH="0" baseline="0" noProof="0">
              <a:ln>
                <a:noFill/>
              </a:ln>
              <a:solidFill>
                <a:srgbClr val="FF0000"/>
              </a:solidFill>
              <a:effectLst/>
              <a:uLnTx/>
              <a:uFillTx/>
              <a:latin typeface="VNI-Avo" pitchFamily="2" charset="0"/>
              <a:ea typeface="+mn-ea"/>
              <a:cs typeface="+mn-cs"/>
            </a:endParaRPr>
          </a:p>
        </p:txBody>
      </p:sp>
      <p:sp>
        <p:nvSpPr>
          <p:cNvPr id="235647" name="Rectangle 127"/>
          <p:cNvSpPr>
            <a:spLocks noChangeArrowheads="1"/>
          </p:cNvSpPr>
          <p:nvPr/>
        </p:nvSpPr>
        <p:spPr bwMode="auto">
          <a:xfrm>
            <a:off x="609600" y="5715000"/>
            <a:ext cx="8229600" cy="9144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lgn="ctr">
            <a:solidFill>
              <a:schemeClr val="tx1"/>
            </a:solidFill>
            <a:miter lim="800000"/>
          </a:ln>
          <a:effectLst/>
        </p:spPr>
        <p:txBody>
          <a:bodyPr/>
          <a:lstStyle/>
          <a:p>
            <a:pPr marL="342900" marR="0" lvl="0" indent="-342900" algn="l" defTabSz="914400" rtl="0" eaLnBrk="1" fontAlgn="base" latinLnBrk="0" hangingPunct="1">
              <a:lnSpc>
                <a:spcPct val="90000"/>
              </a:lnSpc>
              <a:spcBef>
                <a:spcPct val="0"/>
              </a:spcBef>
              <a:spcAft>
                <a:spcPct val="0"/>
              </a:spcAft>
              <a:buClrTx/>
              <a:buSzTx/>
              <a:buFontTx/>
              <a:buNone/>
              <a:defRPr/>
            </a:pPr>
            <a:endParaRPr kumimoji="0" lang="en-US" sz="2000" b="1" i="0" u="none" strike="noStrike" kern="1200" cap="none" spc="0" normalizeH="0" baseline="0" noProof="0">
              <a:ln>
                <a:noFill/>
              </a:ln>
              <a:solidFill>
                <a:srgbClr val="FF0000"/>
              </a:solidFill>
              <a:effectLst/>
              <a:uLnTx/>
              <a:uFillTx/>
              <a:latin typeface="VNI-Avo" pitchFamily="2" charset="0"/>
              <a:ea typeface="+mn-ea"/>
              <a:cs typeface="+mn-cs"/>
            </a:endParaRPr>
          </a:p>
          <a:p>
            <a:pPr marL="342900" marR="0" lvl="0" indent="-342900" algn="ctr" defTabSz="914400" rtl="0" eaLnBrk="1" fontAlgn="base" latinLnBrk="0" hangingPunct="1">
              <a:lnSpc>
                <a:spcPct val="90000"/>
              </a:lnSpc>
              <a:spcBef>
                <a:spcPct val="0"/>
              </a:spcBef>
              <a:spcAft>
                <a:spcPct val="0"/>
              </a:spcAft>
              <a:buClrTx/>
              <a:buSzTx/>
              <a:buFontTx/>
              <a:buNone/>
              <a:defRPr/>
            </a:pPr>
            <a:r>
              <a:rPr kumimoji="0" lang="en-US" sz="2000" b="1" i="0" u="none" strike="noStrike" kern="1200" cap="none" spc="0" normalizeH="0" baseline="0" noProof="0">
                <a:ln>
                  <a:noFill/>
                </a:ln>
                <a:solidFill>
                  <a:srgbClr val="FF0000"/>
                </a:solidFill>
                <a:effectLst/>
                <a:uLnTx/>
                <a:uFillTx/>
                <a:latin typeface="VNI-Avo" pitchFamily="2" charset="0"/>
                <a:ea typeface="+mn-ea"/>
                <a:cs typeface="+mn-cs"/>
              </a:rPr>
              <a:t>3/ COÙ 10 CHÖÕ CAÙI – TÖÔÏNG ÑAØI THIEÂN NHIEÂN TAÏO NEÂN HÌNH DAÏNG NGÖÔØI PHUÏ NÖÕ</a:t>
            </a:r>
            <a:endParaRPr kumimoji="0" lang="en-US" sz="2000" b="1" i="0" u="none" strike="noStrike" kern="1200" cap="none" spc="0" normalizeH="0" baseline="0" noProof="0">
              <a:ln>
                <a:noFill/>
              </a:ln>
              <a:solidFill>
                <a:srgbClr val="FF0000"/>
              </a:solidFill>
              <a:effectLst/>
              <a:uLnTx/>
              <a:uFillTx/>
              <a:latin typeface="VNI-Avo" pitchFamily="2" charset="0"/>
              <a:ea typeface="+mn-ea"/>
              <a:cs typeface="+mn-cs"/>
            </a:endParaRPr>
          </a:p>
        </p:txBody>
      </p:sp>
      <p:sp>
        <p:nvSpPr>
          <p:cNvPr id="235648" name="Rectangle 128"/>
          <p:cNvSpPr>
            <a:spLocks noChangeArrowheads="1"/>
          </p:cNvSpPr>
          <p:nvPr/>
        </p:nvSpPr>
        <p:spPr bwMode="auto">
          <a:xfrm>
            <a:off x="609600" y="5867400"/>
            <a:ext cx="8229600" cy="7620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lgn="ctr">
            <a:solidFill>
              <a:schemeClr val="tx1"/>
            </a:solidFill>
            <a:miter lim="800000"/>
          </a:ln>
          <a:effectLst/>
        </p:spPr>
        <p:txBody>
          <a:bodyPr/>
          <a:lstStyle/>
          <a:p>
            <a:pPr marL="342900" marR="0" lvl="0" indent="-342900" algn="ctr" defTabSz="914400" rtl="0" eaLnBrk="1" fontAlgn="base" latinLnBrk="0" hangingPunct="1">
              <a:lnSpc>
                <a:spcPct val="90000"/>
              </a:lnSpc>
              <a:spcBef>
                <a:spcPct val="0"/>
              </a:spcBef>
              <a:spcAft>
                <a:spcPct val="0"/>
              </a:spcAft>
              <a:buClrTx/>
              <a:buSzTx/>
              <a:buFontTx/>
              <a:buNone/>
              <a:defRPr/>
            </a:pPr>
            <a:endParaRPr kumimoji="0" lang="en-US" sz="2000" b="1" i="0" u="none" strike="noStrike" kern="1200" cap="none" spc="0" normalizeH="0" baseline="0" noProof="0">
              <a:ln>
                <a:noFill/>
              </a:ln>
              <a:solidFill>
                <a:srgbClr val="FF0000"/>
              </a:solidFill>
              <a:effectLst/>
              <a:uLnTx/>
              <a:uFillTx/>
              <a:latin typeface="VNI-Avo" pitchFamily="2" charset="0"/>
              <a:ea typeface="+mn-ea"/>
              <a:cs typeface="+mn-cs"/>
            </a:endParaRPr>
          </a:p>
          <a:p>
            <a:pPr marL="342900" marR="0" lvl="0" indent="-342900" algn="ctr" defTabSz="914400" rtl="0" eaLnBrk="1" fontAlgn="base" latinLnBrk="0" hangingPunct="1">
              <a:lnSpc>
                <a:spcPct val="90000"/>
              </a:lnSpc>
              <a:spcBef>
                <a:spcPct val="0"/>
              </a:spcBef>
              <a:spcAft>
                <a:spcPct val="0"/>
              </a:spcAft>
              <a:buClrTx/>
              <a:buSzTx/>
              <a:buFontTx/>
              <a:buNone/>
              <a:defRPr/>
            </a:pPr>
            <a:r>
              <a:rPr kumimoji="0" lang="en-US" sz="2000" b="1" i="0" u="none" strike="noStrike" kern="1200" cap="none" spc="0" normalizeH="0" baseline="0" noProof="0">
                <a:ln>
                  <a:noFill/>
                </a:ln>
                <a:solidFill>
                  <a:srgbClr val="FF0000"/>
                </a:solidFill>
                <a:effectLst/>
                <a:uLnTx/>
                <a:uFillTx/>
                <a:latin typeface="VNI-Avo" pitchFamily="2" charset="0"/>
                <a:ea typeface="+mn-ea"/>
                <a:cs typeface="+mn-cs"/>
              </a:rPr>
              <a:t>4/ COÙ 7 CHÖÕ CAÙI – TOÅ AÁM HAÏNH PHUÙC CUÛA MOÏI NGÖÔØI.</a:t>
            </a:r>
            <a:endParaRPr kumimoji="0" lang="en-US" sz="2000" b="1" i="0" u="none" strike="noStrike" kern="1200" cap="none" spc="0" normalizeH="0" baseline="0" noProof="0">
              <a:ln>
                <a:noFill/>
              </a:ln>
              <a:solidFill>
                <a:srgbClr val="FF0000"/>
              </a:solidFill>
              <a:effectLst/>
              <a:uLnTx/>
              <a:uFillTx/>
              <a:latin typeface="VNI-Avo" pitchFamily="2" charset="0"/>
              <a:ea typeface="+mn-ea"/>
              <a:cs typeface="+mn-cs"/>
            </a:endParaRPr>
          </a:p>
        </p:txBody>
      </p:sp>
      <p:sp>
        <p:nvSpPr>
          <p:cNvPr id="235649" name="Rectangle 129"/>
          <p:cNvSpPr>
            <a:spLocks noChangeArrowheads="1"/>
          </p:cNvSpPr>
          <p:nvPr/>
        </p:nvSpPr>
        <p:spPr bwMode="auto">
          <a:xfrm>
            <a:off x="609600" y="5638800"/>
            <a:ext cx="8229600" cy="9906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lgn="ctr">
            <a:solidFill>
              <a:schemeClr val="tx1"/>
            </a:solidFill>
            <a:miter lim="800000"/>
          </a:ln>
          <a:effectLst/>
        </p:spPr>
        <p:txBody>
          <a:bodyPr/>
          <a:lstStyle/>
          <a:p>
            <a:pPr marL="342900" marR="0" lvl="0" indent="-342900" algn="ctr" defTabSz="914400" rtl="0" eaLnBrk="1" fontAlgn="base" latinLnBrk="0" hangingPunct="1">
              <a:lnSpc>
                <a:spcPct val="90000"/>
              </a:lnSpc>
              <a:spcBef>
                <a:spcPct val="0"/>
              </a:spcBef>
              <a:spcAft>
                <a:spcPct val="0"/>
              </a:spcAft>
              <a:buClrTx/>
              <a:buSzTx/>
              <a:buFontTx/>
              <a:buNone/>
              <a:defRPr/>
            </a:pPr>
            <a:endParaRPr kumimoji="0" lang="en-US" sz="2000" b="1" i="0" u="none" strike="noStrike" kern="1200" cap="none" spc="0" normalizeH="0" baseline="0" noProof="0">
              <a:ln>
                <a:noFill/>
              </a:ln>
              <a:solidFill>
                <a:srgbClr val="FF0000"/>
              </a:solidFill>
              <a:effectLst/>
              <a:uLnTx/>
              <a:uFillTx/>
              <a:latin typeface="VNI-Avo" pitchFamily="2" charset="0"/>
              <a:ea typeface="+mn-ea"/>
              <a:cs typeface="+mn-cs"/>
            </a:endParaRPr>
          </a:p>
          <a:p>
            <a:pPr marL="342900" marR="0" lvl="0" indent="-342900" algn="ctr" defTabSz="914400" rtl="0" eaLnBrk="1" fontAlgn="base" latinLnBrk="0" hangingPunct="1">
              <a:lnSpc>
                <a:spcPct val="90000"/>
              </a:lnSpc>
              <a:spcBef>
                <a:spcPct val="0"/>
              </a:spcBef>
              <a:spcAft>
                <a:spcPct val="0"/>
              </a:spcAft>
              <a:buClrTx/>
              <a:buSzTx/>
              <a:buFontTx/>
              <a:buNone/>
              <a:defRPr/>
            </a:pPr>
            <a:r>
              <a:rPr kumimoji="0" lang="en-US" sz="2000" b="1" i="0" u="none" strike="noStrike" kern="1200" cap="none" spc="0" normalizeH="0" baseline="0" noProof="0">
                <a:ln>
                  <a:noFill/>
                </a:ln>
                <a:solidFill>
                  <a:srgbClr val="FF0000"/>
                </a:solidFill>
                <a:effectLst/>
                <a:uLnTx/>
                <a:uFillTx/>
                <a:latin typeface="VNI-Avo" pitchFamily="2" charset="0"/>
                <a:ea typeface="+mn-ea"/>
                <a:cs typeface="+mn-cs"/>
              </a:rPr>
              <a:t>5/ COÙ 7 CHÖÕ CAÙI – MOÄT NEÙT ÑEÏP ÑAÀY NÖÕ TÍNH CUÛA NGÖÔØI PHUÏ NÖÕ</a:t>
            </a:r>
            <a:endParaRPr kumimoji="0" lang="en-US" sz="2000" b="1" i="0" u="none" strike="noStrike" kern="1200" cap="none" spc="0" normalizeH="0" baseline="0" noProof="0">
              <a:ln>
                <a:noFill/>
              </a:ln>
              <a:solidFill>
                <a:srgbClr val="FF0000"/>
              </a:solidFill>
              <a:effectLst/>
              <a:uLnTx/>
              <a:uFillTx/>
              <a:latin typeface="VNI-Avo" pitchFamily="2" charset="0"/>
              <a:ea typeface="+mn-ea"/>
              <a:cs typeface="+mn-cs"/>
            </a:endParaRPr>
          </a:p>
        </p:txBody>
      </p:sp>
      <p:sp>
        <p:nvSpPr>
          <p:cNvPr id="235650" name="Rectangle 130"/>
          <p:cNvSpPr>
            <a:spLocks noChangeArrowheads="1"/>
          </p:cNvSpPr>
          <p:nvPr/>
        </p:nvSpPr>
        <p:spPr bwMode="auto">
          <a:xfrm>
            <a:off x="609600" y="5867400"/>
            <a:ext cx="8229600" cy="7620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lgn="ctr">
            <a:solidFill>
              <a:schemeClr val="tx1"/>
            </a:solidFill>
            <a:miter lim="800000"/>
          </a:ln>
          <a:effectLst/>
        </p:spPr>
        <p:txBody>
          <a:bodyPr/>
          <a:lstStyle/>
          <a:p>
            <a:pPr marL="342900" marR="0" lvl="0" indent="-342900" algn="l" defTabSz="914400" rtl="0" eaLnBrk="1" fontAlgn="base" latinLnBrk="0" hangingPunct="1">
              <a:lnSpc>
                <a:spcPct val="90000"/>
              </a:lnSpc>
              <a:spcBef>
                <a:spcPct val="0"/>
              </a:spcBef>
              <a:spcAft>
                <a:spcPct val="0"/>
              </a:spcAft>
              <a:buClrTx/>
              <a:buSzTx/>
              <a:buFontTx/>
              <a:buNone/>
              <a:defRPr/>
            </a:pPr>
            <a:endParaRPr kumimoji="0" lang="en-US" sz="2000" b="1" i="0" u="none" strike="noStrike" kern="1200" cap="none" spc="0" normalizeH="0" baseline="0" noProof="0">
              <a:ln>
                <a:noFill/>
              </a:ln>
              <a:solidFill>
                <a:srgbClr val="FF0000"/>
              </a:solidFill>
              <a:effectLst/>
              <a:uLnTx/>
              <a:uFillTx/>
              <a:latin typeface="VNI-Avo" pitchFamily="2" charset="0"/>
              <a:ea typeface="+mn-ea"/>
              <a:cs typeface="+mn-cs"/>
            </a:endParaRPr>
          </a:p>
          <a:p>
            <a:pPr marL="342900" marR="0" lvl="0" indent="-342900" algn="l" defTabSz="914400" rtl="0" eaLnBrk="1" fontAlgn="base" latinLnBrk="0" hangingPunct="1">
              <a:lnSpc>
                <a:spcPct val="90000"/>
              </a:lnSpc>
              <a:spcBef>
                <a:spcPct val="0"/>
              </a:spcBef>
              <a:spcAft>
                <a:spcPct val="0"/>
              </a:spcAft>
              <a:buClrTx/>
              <a:buSzTx/>
              <a:buFontTx/>
              <a:buNone/>
              <a:defRPr/>
            </a:pPr>
            <a:r>
              <a:rPr kumimoji="0" lang="en-US" sz="2000" b="1" i="0" u="none" strike="noStrike" kern="1200" cap="none" spc="0" normalizeH="0" baseline="0" noProof="0">
                <a:ln>
                  <a:noFill/>
                </a:ln>
                <a:solidFill>
                  <a:srgbClr val="FF0000"/>
                </a:solidFill>
                <a:effectLst/>
                <a:uLnTx/>
                <a:uFillTx/>
                <a:latin typeface="VNI-Avo" pitchFamily="2" charset="0"/>
                <a:ea typeface="+mn-ea"/>
                <a:cs typeface="+mn-cs"/>
              </a:rPr>
              <a:t>6/ COÙ 9 CHÖÕ CAÙI – NGÖÔØI PHUÏ NÖÕ XÖNG VÖÔNG ÑAÀU TIEÂN.</a:t>
            </a:r>
            <a:endParaRPr kumimoji="0" lang="en-US" sz="2000" b="1" i="0" u="none" strike="noStrike" kern="1200" cap="none" spc="0" normalizeH="0" baseline="0" noProof="0">
              <a:ln>
                <a:noFill/>
              </a:ln>
              <a:solidFill>
                <a:srgbClr val="FF0000"/>
              </a:solidFill>
              <a:effectLst/>
              <a:uLnTx/>
              <a:uFillTx/>
              <a:latin typeface="VNI-Avo" pitchFamily="2" charset="0"/>
              <a:ea typeface="+mn-ea"/>
              <a:cs typeface="+mn-cs"/>
            </a:endParaRPr>
          </a:p>
        </p:txBody>
      </p:sp>
      <p:sp>
        <p:nvSpPr>
          <p:cNvPr id="78887" name="Rectangle 131"/>
          <p:cNvSpPr/>
          <p:nvPr/>
        </p:nvSpPr>
        <p:spPr>
          <a:xfrm>
            <a:off x="1219200" y="228600"/>
            <a:ext cx="6400800" cy="457200"/>
          </a:xfrm>
          <a:prstGeom prst="rect">
            <a:avLst/>
          </a:prstGeom>
          <a:gradFill rotWithShape="1">
            <a:gsLst>
              <a:gs pos="0">
                <a:srgbClr val="FAFCA2"/>
              </a:gs>
              <a:gs pos="100000">
                <a:srgbClr val="878858"/>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dirty="0">
                <a:solidFill>
                  <a:schemeClr val="tx2"/>
                </a:solidFill>
                <a:latin typeface="VNI-Top" pitchFamily="2" charset="0"/>
              </a:rPr>
              <a:t>OÂ  CHÖÕ </a:t>
            </a:r>
            <a:endParaRPr lang="en-US" altLang="en-US" dirty="0">
              <a:solidFill>
                <a:schemeClr val="tx2"/>
              </a:solidFill>
              <a:latin typeface="VNI-Top" pitchFamily="2" charset="0"/>
            </a:endParaRPr>
          </a:p>
        </p:txBody>
      </p:sp>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23554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11" presetClass="entr" presetSubtype="0" fill="hold" grpId="0" nodeType="afterEffect">
                                  <p:stCondLst>
                                    <p:cond delay="0"/>
                                  </p:stCondLst>
                                  <p:childTnLst>
                                    <p:set>
                                      <p:cBhvr>
                                        <p:cTn id="9" dur="1000">
                                          <p:stCondLst>
                                            <p:cond delay="0"/>
                                          </p:stCondLst>
                                        </p:cTn>
                                        <p:tgtEl>
                                          <p:spTgt spid="23554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1" name="ding.wav"/>
                                        </p:tgtEl>
                                      </p:cMediaNode>
                                    </p:audio>
                                  </p:subTnLst>
                                </p:cTn>
                              </p:par>
                            </p:childTnLst>
                          </p:cTn>
                        </p:par>
                        <p:par>
                          <p:cTn id="10" fill="hold">
                            <p:stCondLst>
                              <p:cond delay="1000"/>
                            </p:stCondLst>
                            <p:childTnLst>
                              <p:par>
                                <p:cTn id="11" presetID="11" presetClass="entr" presetSubtype="0" fill="hold" grpId="0" nodeType="afterEffect">
                                  <p:stCondLst>
                                    <p:cond delay="0"/>
                                  </p:stCondLst>
                                  <p:childTnLst>
                                    <p:set>
                                      <p:cBhvr>
                                        <p:cTn id="12" dur="1000">
                                          <p:stCondLst>
                                            <p:cond delay="0"/>
                                          </p:stCondLst>
                                        </p:cTn>
                                        <p:tgtEl>
                                          <p:spTgt spid="23555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1" name="ding.wav"/>
                                        </p:tgtEl>
                                      </p:cMediaNode>
                                    </p:audio>
                                  </p:subTnLst>
                                </p:cTn>
                              </p:par>
                            </p:childTnLst>
                          </p:cTn>
                        </p:par>
                        <p:par>
                          <p:cTn id="13" fill="hold">
                            <p:stCondLst>
                              <p:cond delay="2000"/>
                            </p:stCondLst>
                            <p:childTnLst>
                              <p:par>
                                <p:cTn id="14" presetID="11" presetClass="entr" presetSubtype="0" fill="hold" grpId="0" nodeType="afterEffect">
                                  <p:stCondLst>
                                    <p:cond delay="0"/>
                                  </p:stCondLst>
                                  <p:childTnLst>
                                    <p:set>
                                      <p:cBhvr>
                                        <p:cTn id="15" dur="1000">
                                          <p:stCondLst>
                                            <p:cond delay="0"/>
                                          </p:stCondLst>
                                        </p:cTn>
                                        <p:tgtEl>
                                          <p:spTgt spid="235551"/>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1" name="ding.wav"/>
                                        </p:tgtEl>
                                      </p:cMediaNode>
                                    </p:audio>
                                  </p:subTnLst>
                                </p:cTn>
                              </p:par>
                            </p:childTnLst>
                          </p:cTn>
                        </p:par>
                        <p:par>
                          <p:cTn id="16" fill="hold">
                            <p:stCondLst>
                              <p:cond delay="3000"/>
                            </p:stCondLst>
                            <p:childTnLst>
                              <p:par>
                                <p:cTn id="17" presetID="11" presetClass="entr" presetSubtype="0" fill="hold" grpId="0" nodeType="afterEffect">
                                  <p:stCondLst>
                                    <p:cond delay="0"/>
                                  </p:stCondLst>
                                  <p:childTnLst>
                                    <p:set>
                                      <p:cBhvr>
                                        <p:cTn id="18" dur="1000">
                                          <p:stCondLst>
                                            <p:cond delay="0"/>
                                          </p:stCondLst>
                                        </p:cTn>
                                        <p:tgtEl>
                                          <p:spTgt spid="23555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1" name="ding.wav"/>
                                        </p:tgtEl>
                                      </p:cMediaNode>
                                    </p:audio>
                                  </p:subTnLst>
                                </p:cTn>
                              </p:par>
                            </p:childTnLst>
                          </p:cTn>
                        </p:par>
                        <p:par>
                          <p:cTn id="19" fill="hold">
                            <p:stCondLst>
                              <p:cond delay="4000"/>
                            </p:stCondLst>
                            <p:childTnLst>
                              <p:par>
                                <p:cTn id="20" presetID="11" presetClass="entr" presetSubtype="0" fill="hold" grpId="0" nodeType="afterEffect">
                                  <p:stCondLst>
                                    <p:cond delay="0"/>
                                  </p:stCondLst>
                                  <p:childTnLst>
                                    <p:set>
                                      <p:cBhvr>
                                        <p:cTn id="21" dur="1000">
                                          <p:stCondLst>
                                            <p:cond delay="0"/>
                                          </p:stCondLst>
                                        </p:cTn>
                                        <p:tgtEl>
                                          <p:spTgt spid="23555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1" name="ding.wav"/>
                                        </p:tgtEl>
                                      </p:cMediaNode>
                                    </p:audio>
                                  </p:subTnLst>
                                </p:cTn>
                              </p:par>
                            </p:childTnLst>
                          </p:cTn>
                        </p:par>
                        <p:par>
                          <p:cTn id="22" fill="hold">
                            <p:stCondLst>
                              <p:cond delay="5000"/>
                            </p:stCondLst>
                            <p:childTnLst>
                              <p:par>
                                <p:cTn id="23" presetID="11" presetClass="entr" presetSubtype="0" fill="hold" grpId="0" nodeType="afterEffect">
                                  <p:stCondLst>
                                    <p:cond delay="0"/>
                                  </p:stCondLst>
                                  <p:childTnLst>
                                    <p:set>
                                      <p:cBhvr>
                                        <p:cTn id="24" dur="1000">
                                          <p:stCondLst>
                                            <p:cond delay="0"/>
                                          </p:stCondLst>
                                        </p:cTn>
                                        <p:tgtEl>
                                          <p:spTgt spid="23555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1" name="ding.wav"/>
                                        </p:tgtEl>
                                      </p:cMediaNode>
                                    </p:audio>
                                  </p:subTnLst>
                                </p:cTn>
                              </p:par>
                            </p:childTnLst>
                          </p:cTn>
                        </p:par>
                        <p:par>
                          <p:cTn id="25" fill="hold">
                            <p:stCondLst>
                              <p:cond delay="6000"/>
                            </p:stCondLst>
                            <p:childTnLst>
                              <p:par>
                                <p:cTn id="26" presetID="11" presetClass="entr" presetSubtype="0" fill="hold" grpId="0" nodeType="afterEffect">
                                  <p:stCondLst>
                                    <p:cond delay="0"/>
                                  </p:stCondLst>
                                  <p:childTnLst>
                                    <p:set>
                                      <p:cBhvr>
                                        <p:cTn id="27" dur="1000">
                                          <p:stCondLst>
                                            <p:cond delay="0"/>
                                          </p:stCondLst>
                                        </p:cTn>
                                        <p:tgtEl>
                                          <p:spTgt spid="23555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1" name="ding.wav"/>
                                        </p:tgtEl>
                                      </p:cMediaNode>
                                    </p:audio>
                                  </p:subTnLst>
                                </p:cTn>
                              </p:par>
                            </p:childTnLst>
                          </p:cTn>
                        </p:par>
                        <p:par>
                          <p:cTn id="28" fill="hold">
                            <p:stCondLst>
                              <p:cond delay="7000"/>
                            </p:stCondLst>
                            <p:childTnLst>
                              <p:par>
                                <p:cTn id="29" presetID="11" presetClass="entr" presetSubtype="0" fill="hold" grpId="0" nodeType="afterEffect">
                                  <p:stCondLst>
                                    <p:cond delay="0"/>
                                  </p:stCondLst>
                                  <p:childTnLst>
                                    <p:set>
                                      <p:cBhvr>
                                        <p:cTn id="30" dur="1000">
                                          <p:stCondLst>
                                            <p:cond delay="0"/>
                                          </p:stCondLst>
                                        </p:cTn>
                                        <p:tgtEl>
                                          <p:spTgt spid="23555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1" name="ding.wav"/>
                                        </p:tgtEl>
                                      </p:cMediaNode>
                                    </p:audio>
                                  </p:subTnLst>
                                </p:cTn>
                              </p:par>
                            </p:childTnLst>
                          </p:cTn>
                        </p:par>
                        <p:par>
                          <p:cTn id="31" fill="hold">
                            <p:stCondLst>
                              <p:cond delay="8000"/>
                            </p:stCondLst>
                            <p:childTnLst>
                              <p:par>
                                <p:cTn id="32" presetID="11" presetClass="entr" presetSubtype="0" fill="hold" grpId="0" nodeType="afterEffect">
                                  <p:stCondLst>
                                    <p:cond delay="0"/>
                                  </p:stCondLst>
                                  <p:childTnLst>
                                    <p:set>
                                      <p:cBhvr>
                                        <p:cTn id="33" dur="1000">
                                          <p:stCondLst>
                                            <p:cond delay="0"/>
                                          </p:stCondLst>
                                        </p:cTn>
                                        <p:tgtEl>
                                          <p:spTgt spid="23555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1" name="ding.wav"/>
                                        </p:tgtEl>
                                      </p:cMediaNode>
                                    </p:audio>
                                  </p:subTnLst>
                                </p:cTn>
                              </p:par>
                            </p:childTnLst>
                          </p:cTn>
                        </p:par>
                        <p:par>
                          <p:cTn id="34" fill="hold">
                            <p:stCondLst>
                              <p:cond delay="9000"/>
                            </p:stCondLst>
                            <p:childTnLst>
                              <p:par>
                                <p:cTn id="35" presetID="11" presetClass="entr" presetSubtype="0" fill="hold" grpId="0" nodeType="afterEffect">
                                  <p:stCondLst>
                                    <p:cond delay="0"/>
                                  </p:stCondLst>
                                  <p:childTnLst>
                                    <p:set>
                                      <p:cBhvr>
                                        <p:cTn id="36" dur="1000">
                                          <p:stCondLst>
                                            <p:cond delay="0"/>
                                          </p:stCondLst>
                                        </p:cTn>
                                        <p:tgtEl>
                                          <p:spTgt spid="235558"/>
                                        </p:tgtEl>
                                        <p:attrNameLst>
                                          <p:attrName>style.visibility</p:attrName>
                                        </p:attrNameLst>
                                      </p:cBhvr>
                                      <p:to>
                                        <p:strVal val="visible"/>
                                      </p:to>
                                    </p:set>
                                  </p:childTnLst>
                                  <p:subTnLst>
                                    <p:set>
                                      <p:cBhvr override="childStyle">
                                        <p:cTn dur="1" fill="hold" display="0" masterRel="nextClick" afterEffect="1"/>
                                        <p:tgtEl>
                                          <p:spTgt spid="235558"/>
                                        </p:tgtEl>
                                        <p:attrNameLst>
                                          <p:attrName>style.visibility</p:attrName>
                                        </p:attrNameLst>
                                      </p:cBhvr>
                                      <p:to>
                                        <p:strVal val="hidden"/>
                                      </p:to>
                                    </p:set>
                                    <p:audio>
                                      <p:cMediaNode>
                                        <p:cTn display="0" masterRel="sameClick">
                                          <p:stCondLst>
                                            <p:cond evt="begin" delay="0">
                                              <p:tn val="35"/>
                                            </p:cond>
                                          </p:stCondLst>
                                          <p:endCondLst>
                                            <p:cond evt="onStopAudio" delay="0">
                                              <p:tgtEl>
                                                <p:sldTgt/>
                                              </p:tgtEl>
                                            </p:cond>
                                          </p:endCondLst>
                                        </p:cTn>
                                        <p:tgtEl>
                                          <p:sndTgt r:embed="rId1" name="ding.wav"/>
                                        </p:tgtEl>
                                      </p:cMediaNode>
                                    </p:audio>
                                  </p:subTnLst>
                                </p:cTn>
                              </p:par>
                            </p:childTnLst>
                          </p:cTn>
                        </p:par>
                        <p:par>
                          <p:cTn id="37" fill="hold">
                            <p:stCondLst>
                              <p:cond delay="10000"/>
                            </p:stCondLst>
                            <p:childTnLst>
                              <p:par>
                                <p:cTn id="38" presetID="9" presetClass="entr" presetSubtype="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dissolv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235543"/>
                  </p:tgtEl>
                </p:cond>
              </p:nextCondLst>
            </p:seq>
            <p:seq concurrent="1" nextAc="seek">
              <p:cTn id="41" restart="whenNotActive" fill="hold" evtFilter="cancelBubble" nodeType="interactiveSeq">
                <p:stCondLst>
                  <p:cond evt="onClick" delay="0">
                    <p:tgtEl>
                      <p:spTgt spid="23553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
                                        </p:tgtEl>
                                      </p:cBhvr>
                                    </p:animEffect>
                                    <p:animScale>
                                      <p:cBhvr>
                                        <p:cTn id="46" dur="250" autoRev="1" fill="hold"/>
                                        <p:tgtEl>
                                          <p:spTgt spid="2"/>
                                        </p:tgtEl>
                                      </p:cBhvr>
                                      <p:by x="105000" y="105000"/>
                                    </p:animScale>
                                  </p:childTnLst>
                                </p:cTn>
                              </p:par>
                              <p:par>
                                <p:cTn id="47" presetID="4" presetClass="entr" presetSubtype="32" fill="hold" grpId="0" nodeType="withEffect">
                                  <p:stCondLst>
                                    <p:cond delay="0"/>
                                  </p:stCondLst>
                                  <p:childTnLst>
                                    <p:set>
                                      <p:cBhvr>
                                        <p:cTn id="48" dur="1" fill="hold">
                                          <p:stCondLst>
                                            <p:cond delay="0"/>
                                          </p:stCondLst>
                                        </p:cTn>
                                        <p:tgtEl>
                                          <p:spTgt spid="235645"/>
                                        </p:tgtEl>
                                        <p:attrNameLst>
                                          <p:attrName>style.visibility</p:attrName>
                                        </p:attrNameLst>
                                      </p:cBhvr>
                                      <p:to>
                                        <p:strVal val="visible"/>
                                      </p:to>
                                    </p:set>
                                    <p:animEffect transition="in" filter="box(out)">
                                      <p:cBhvr>
                                        <p:cTn id="49" dur="1000"/>
                                        <p:tgtEl>
                                          <p:spTgt spid="235645"/>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32" fill="hold" nodeType="clickEffect">
                                  <p:stCondLst>
                                    <p:cond delay="0"/>
                                  </p:stCondLst>
                                  <p:childTnLst>
                                    <p:set>
                                      <p:cBhvr>
                                        <p:cTn id="53" dur="1" fill="hold">
                                          <p:stCondLst>
                                            <p:cond delay="0"/>
                                          </p:stCondLst>
                                        </p:cTn>
                                        <p:tgtEl>
                                          <p:spTgt spid="235564"/>
                                        </p:tgtEl>
                                        <p:attrNameLst>
                                          <p:attrName>style.visibility</p:attrName>
                                        </p:attrNameLst>
                                      </p:cBhvr>
                                      <p:to>
                                        <p:strVal val="visible"/>
                                      </p:to>
                                    </p:set>
                                    <p:animEffect transition="in" filter="box(out)">
                                      <p:cBhvr>
                                        <p:cTn id="54" dur="2000"/>
                                        <p:tgtEl>
                                          <p:spTgt spid="235564"/>
                                        </p:tgtEl>
                                      </p:cBhvr>
                                    </p:animEffect>
                                  </p:childTnLst>
                                </p:cTn>
                              </p:par>
                              <p:par>
                                <p:cTn id="55" presetID="4" presetClass="exit" presetSubtype="16" fill="hold" grpId="1" nodeType="withEffect">
                                  <p:stCondLst>
                                    <p:cond delay="0"/>
                                  </p:stCondLst>
                                  <p:childTnLst>
                                    <p:animEffect transition="out" filter="box(in)">
                                      <p:cBhvr>
                                        <p:cTn id="56" dur="1000"/>
                                        <p:tgtEl>
                                          <p:spTgt spid="235645"/>
                                        </p:tgtEl>
                                      </p:cBhvr>
                                    </p:animEffect>
                                    <p:set>
                                      <p:cBhvr>
                                        <p:cTn id="57" dur="1" fill="hold">
                                          <p:stCondLst>
                                            <p:cond delay="999"/>
                                          </p:stCondLst>
                                        </p:cTn>
                                        <p:tgtEl>
                                          <p:spTgt spid="235645"/>
                                        </p:tgtEl>
                                        <p:attrNameLst>
                                          <p:attrName>style.visibility</p:attrName>
                                        </p:attrNameLst>
                                      </p:cBhvr>
                                      <p:to>
                                        <p:strVal val="hidden"/>
                                      </p:to>
                                    </p:set>
                                  </p:childTnLst>
                                </p:cTn>
                              </p:par>
                              <p:par>
                                <p:cTn id="58" presetID="19" presetClass="emph" presetSubtype="0" fill="hold" grpId="0" nodeType="withEffect">
                                  <p:stCondLst>
                                    <p:cond delay="0"/>
                                  </p:stCondLst>
                                  <p:childTnLst>
                                    <p:animClr clrSpc="rgb" dir="cw">
                                      <p:cBhvr override="childStyle">
                                        <p:cTn id="59" dur="500" fill="hold"/>
                                        <p:tgtEl>
                                          <p:spTgt spid="235537"/>
                                        </p:tgtEl>
                                        <p:attrNameLst>
                                          <p:attrName>style.color</p:attrName>
                                        </p:attrNameLst>
                                      </p:cBhvr>
                                      <p:to>
                                        <a:schemeClr val="accent2"/>
                                      </p:to>
                                    </p:animClr>
                                    <p:animClr clrSpc="rgb" dir="cw">
                                      <p:cBhvr>
                                        <p:cTn id="60" dur="500" fill="hold"/>
                                        <p:tgtEl>
                                          <p:spTgt spid="235537"/>
                                        </p:tgtEl>
                                        <p:attrNameLst>
                                          <p:attrName>fillcolor</p:attrName>
                                        </p:attrNameLst>
                                      </p:cBhvr>
                                      <p:to>
                                        <a:schemeClr val="accent2"/>
                                      </p:to>
                                    </p:animClr>
                                    <p:set>
                                      <p:cBhvr>
                                        <p:cTn id="61" dur="500" fill="hold"/>
                                        <p:tgtEl>
                                          <p:spTgt spid="235537"/>
                                        </p:tgtEl>
                                        <p:attrNameLst>
                                          <p:attrName>fill.type</p:attrName>
                                        </p:attrNameLst>
                                      </p:cBhvr>
                                      <p:to>
                                        <p:strVal val="solid"/>
                                      </p:to>
                                    </p:set>
                                    <p:set>
                                      <p:cBhvr>
                                        <p:cTn id="62" dur="500" fill="hold"/>
                                        <p:tgtEl>
                                          <p:spTgt spid="235537"/>
                                        </p:tgtEl>
                                        <p:attrNameLst>
                                          <p:attrName>fill.on</p:attrName>
                                        </p:attrNameLst>
                                      </p:cBhvr>
                                      <p:to>
                                        <p:strVal val="true"/>
                                      </p:to>
                                    </p:set>
                                  </p:childTnLst>
                                </p:cTn>
                              </p:par>
                            </p:childTnLst>
                          </p:cTn>
                        </p:par>
                      </p:childTnLst>
                    </p:cTn>
                  </p:par>
                </p:childTnLst>
              </p:cTn>
              <p:nextCondLst>
                <p:cond evt="onClick" delay="0">
                  <p:tgtEl>
                    <p:spTgt spid="235537"/>
                  </p:tgtEl>
                </p:cond>
              </p:nextCondLst>
            </p:seq>
            <p:seq concurrent="1" nextAc="seek">
              <p:cTn id="63" restart="whenNotActive" fill="hold" evtFilter="cancelBubble" nodeType="interactiveSeq">
                <p:stCondLst>
                  <p:cond evt="onClick" delay="0">
                    <p:tgtEl>
                      <p:spTgt spid="235538"/>
                    </p:tgtEl>
                  </p:cond>
                </p:stCondLst>
                <p:endSync evt="end" delay="0">
                  <p:rtn val="all"/>
                </p:endSync>
                <p:childTnLst>
                  <p:par>
                    <p:cTn id="64" fill="hold">
                      <p:stCondLst>
                        <p:cond delay="0"/>
                      </p:stCondLst>
                      <p:childTnLst>
                        <p:par>
                          <p:cTn id="65" fill="hold">
                            <p:stCondLst>
                              <p:cond delay="0"/>
                            </p:stCondLst>
                            <p:childTnLst>
                              <p:par>
                                <p:cTn id="66" presetID="26" presetClass="emph" presetSubtype="0" fill="hold" nodeType="clickEffect">
                                  <p:stCondLst>
                                    <p:cond delay="0"/>
                                  </p:stCondLst>
                                  <p:childTnLst>
                                    <p:animEffect transition="out" filter="fade">
                                      <p:cBhvr>
                                        <p:cTn id="67" dur="500" tmFilter="0, 0; .2, .5; .8, .5; 1, 0"/>
                                        <p:tgtEl>
                                          <p:spTgt spid="7"/>
                                        </p:tgtEl>
                                      </p:cBhvr>
                                    </p:animEffect>
                                    <p:animScale>
                                      <p:cBhvr>
                                        <p:cTn id="68" dur="250" autoRev="1" fill="hold"/>
                                        <p:tgtEl>
                                          <p:spTgt spid="7"/>
                                        </p:tgtEl>
                                      </p:cBhvr>
                                      <p:by x="105000" y="105000"/>
                                    </p:animScale>
                                  </p:childTnLst>
                                </p:cTn>
                              </p:par>
                              <p:par>
                                <p:cTn id="69" presetID="4" presetClass="entr" presetSubtype="32" fill="hold" grpId="0" nodeType="withEffect">
                                  <p:stCondLst>
                                    <p:cond delay="0"/>
                                  </p:stCondLst>
                                  <p:childTnLst>
                                    <p:set>
                                      <p:cBhvr>
                                        <p:cTn id="70" dur="1" fill="hold">
                                          <p:stCondLst>
                                            <p:cond delay="0"/>
                                          </p:stCondLst>
                                        </p:cTn>
                                        <p:tgtEl>
                                          <p:spTgt spid="235646"/>
                                        </p:tgtEl>
                                        <p:attrNameLst>
                                          <p:attrName>style.visibility</p:attrName>
                                        </p:attrNameLst>
                                      </p:cBhvr>
                                      <p:to>
                                        <p:strVal val="visible"/>
                                      </p:to>
                                    </p:set>
                                    <p:animEffect transition="in" filter="box(out)">
                                      <p:cBhvr>
                                        <p:cTn id="71" dur="1000"/>
                                        <p:tgtEl>
                                          <p:spTgt spid="235646"/>
                                        </p:tgtEl>
                                      </p:cBhvr>
                                    </p:animEffect>
                                  </p:childTnLst>
                                </p:cTn>
                              </p:par>
                            </p:childTnLst>
                          </p:cTn>
                        </p:par>
                      </p:childTnLst>
                    </p:cTn>
                  </p:par>
                  <p:par>
                    <p:cTn id="72" fill="hold">
                      <p:stCondLst>
                        <p:cond delay="indefinite"/>
                      </p:stCondLst>
                      <p:childTnLst>
                        <p:par>
                          <p:cTn id="73" fill="hold">
                            <p:stCondLst>
                              <p:cond delay="0"/>
                            </p:stCondLst>
                            <p:childTnLst>
                              <p:par>
                                <p:cTn id="74" presetID="4" presetClass="entr" presetSubtype="32" fill="hold" nodeType="clickEffect">
                                  <p:stCondLst>
                                    <p:cond delay="0"/>
                                  </p:stCondLst>
                                  <p:childTnLst>
                                    <p:set>
                                      <p:cBhvr>
                                        <p:cTn id="75" dur="1" fill="hold">
                                          <p:stCondLst>
                                            <p:cond delay="0"/>
                                          </p:stCondLst>
                                        </p:cTn>
                                        <p:tgtEl>
                                          <p:spTgt spid="235580"/>
                                        </p:tgtEl>
                                        <p:attrNameLst>
                                          <p:attrName>style.visibility</p:attrName>
                                        </p:attrNameLst>
                                      </p:cBhvr>
                                      <p:to>
                                        <p:strVal val="visible"/>
                                      </p:to>
                                    </p:set>
                                    <p:animEffect transition="in" filter="box(out)">
                                      <p:cBhvr>
                                        <p:cTn id="76" dur="2000"/>
                                        <p:tgtEl>
                                          <p:spTgt spid="235580"/>
                                        </p:tgtEl>
                                      </p:cBhvr>
                                    </p:animEffect>
                                  </p:childTnLst>
                                </p:cTn>
                              </p:par>
                              <p:par>
                                <p:cTn id="77" presetID="4" presetClass="exit" presetSubtype="16" fill="hold" grpId="1" nodeType="withEffect">
                                  <p:stCondLst>
                                    <p:cond delay="0"/>
                                  </p:stCondLst>
                                  <p:childTnLst>
                                    <p:animEffect transition="out" filter="box(in)">
                                      <p:cBhvr>
                                        <p:cTn id="78" dur="1000"/>
                                        <p:tgtEl>
                                          <p:spTgt spid="235646"/>
                                        </p:tgtEl>
                                      </p:cBhvr>
                                    </p:animEffect>
                                    <p:set>
                                      <p:cBhvr>
                                        <p:cTn id="79" dur="1" fill="hold">
                                          <p:stCondLst>
                                            <p:cond delay="999"/>
                                          </p:stCondLst>
                                        </p:cTn>
                                        <p:tgtEl>
                                          <p:spTgt spid="235646"/>
                                        </p:tgtEl>
                                        <p:attrNameLst>
                                          <p:attrName>style.visibility</p:attrName>
                                        </p:attrNameLst>
                                      </p:cBhvr>
                                      <p:to>
                                        <p:strVal val="hidden"/>
                                      </p:to>
                                    </p:set>
                                  </p:childTnLst>
                                </p:cTn>
                              </p:par>
                              <p:par>
                                <p:cTn id="80" presetID="19" presetClass="emph" presetSubtype="0" fill="hold" nodeType="withEffect">
                                  <p:stCondLst>
                                    <p:cond delay="0"/>
                                  </p:stCondLst>
                                  <p:childTnLst>
                                    <p:animClr clrSpc="rgb" dir="cw">
                                      <p:cBhvr override="childStyle">
                                        <p:cTn id="81" dur="500" fill="hold"/>
                                        <p:tgtEl>
                                          <p:spTgt spid="235538"/>
                                        </p:tgtEl>
                                        <p:attrNameLst>
                                          <p:attrName>style.color</p:attrName>
                                        </p:attrNameLst>
                                      </p:cBhvr>
                                      <p:to>
                                        <a:schemeClr val="accent2"/>
                                      </p:to>
                                    </p:animClr>
                                    <p:animClr clrSpc="rgb" dir="cw">
                                      <p:cBhvr>
                                        <p:cTn id="82" dur="500" fill="hold"/>
                                        <p:tgtEl>
                                          <p:spTgt spid="235538"/>
                                        </p:tgtEl>
                                        <p:attrNameLst>
                                          <p:attrName>fillcolor</p:attrName>
                                        </p:attrNameLst>
                                      </p:cBhvr>
                                      <p:to>
                                        <a:schemeClr val="accent2"/>
                                      </p:to>
                                    </p:animClr>
                                    <p:set>
                                      <p:cBhvr>
                                        <p:cTn id="83" dur="500" fill="hold"/>
                                        <p:tgtEl>
                                          <p:spTgt spid="235538"/>
                                        </p:tgtEl>
                                        <p:attrNameLst>
                                          <p:attrName>fill.type</p:attrName>
                                        </p:attrNameLst>
                                      </p:cBhvr>
                                      <p:to>
                                        <p:strVal val="solid"/>
                                      </p:to>
                                    </p:set>
                                    <p:set>
                                      <p:cBhvr>
                                        <p:cTn id="84" dur="500" fill="hold"/>
                                        <p:tgtEl>
                                          <p:spTgt spid="235538"/>
                                        </p:tgtEl>
                                        <p:attrNameLst>
                                          <p:attrName>fill.on</p:attrName>
                                        </p:attrNameLst>
                                      </p:cBhvr>
                                      <p:to>
                                        <p:strVal val="true"/>
                                      </p:to>
                                    </p:set>
                                  </p:childTnLst>
                                </p:cTn>
                              </p:par>
                            </p:childTnLst>
                          </p:cTn>
                        </p:par>
                      </p:childTnLst>
                    </p:cTn>
                  </p:par>
                </p:childTnLst>
              </p:cTn>
              <p:nextCondLst>
                <p:cond evt="onClick" delay="0">
                  <p:tgtEl>
                    <p:spTgt spid="235538"/>
                  </p:tgtEl>
                </p:cond>
              </p:nextCondLst>
            </p:seq>
            <p:seq concurrent="1" nextAc="seek">
              <p:cTn id="85" restart="whenNotActive" fill="hold" evtFilter="cancelBubble" nodeType="interactiveSeq">
                <p:stCondLst>
                  <p:cond evt="onClick" delay="0">
                    <p:tgtEl>
                      <p:spTgt spid="235539"/>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nodeType="clickEffect">
                                  <p:stCondLst>
                                    <p:cond delay="0"/>
                                  </p:stCondLst>
                                  <p:childTnLst>
                                    <p:animEffect transition="out" filter="fade">
                                      <p:cBhvr>
                                        <p:cTn id="89" dur="500" tmFilter="0, 0; .2, .5; .8, .5; 1, 0"/>
                                        <p:tgtEl>
                                          <p:spTgt spid="10"/>
                                        </p:tgtEl>
                                      </p:cBhvr>
                                    </p:animEffect>
                                    <p:animScale>
                                      <p:cBhvr>
                                        <p:cTn id="90" dur="250" autoRev="1" fill="hold"/>
                                        <p:tgtEl>
                                          <p:spTgt spid="10"/>
                                        </p:tgtEl>
                                      </p:cBhvr>
                                      <p:by x="105000" y="105000"/>
                                    </p:animScale>
                                  </p:childTnLst>
                                </p:cTn>
                              </p:par>
                              <p:par>
                                <p:cTn id="91" presetID="4" presetClass="entr" presetSubtype="32" fill="hold" grpId="0" nodeType="withEffect">
                                  <p:stCondLst>
                                    <p:cond delay="0"/>
                                  </p:stCondLst>
                                  <p:childTnLst>
                                    <p:set>
                                      <p:cBhvr>
                                        <p:cTn id="92" dur="1" fill="hold">
                                          <p:stCondLst>
                                            <p:cond delay="0"/>
                                          </p:stCondLst>
                                        </p:cTn>
                                        <p:tgtEl>
                                          <p:spTgt spid="235647"/>
                                        </p:tgtEl>
                                        <p:attrNameLst>
                                          <p:attrName>style.visibility</p:attrName>
                                        </p:attrNameLst>
                                      </p:cBhvr>
                                      <p:to>
                                        <p:strVal val="visible"/>
                                      </p:to>
                                    </p:set>
                                    <p:animEffect transition="in" filter="box(out)">
                                      <p:cBhvr>
                                        <p:cTn id="93" dur="1000"/>
                                        <p:tgtEl>
                                          <p:spTgt spid="235647"/>
                                        </p:tgtEl>
                                      </p:cBhvr>
                                    </p:animEffect>
                                  </p:childTnLst>
                                </p:cTn>
                              </p:par>
                            </p:childTnLst>
                          </p:cTn>
                        </p:par>
                      </p:childTnLst>
                    </p:cTn>
                  </p:par>
                  <p:par>
                    <p:cTn id="94" fill="hold">
                      <p:stCondLst>
                        <p:cond delay="indefinite"/>
                      </p:stCondLst>
                      <p:childTnLst>
                        <p:par>
                          <p:cTn id="95" fill="hold">
                            <p:stCondLst>
                              <p:cond delay="0"/>
                            </p:stCondLst>
                            <p:childTnLst>
                              <p:par>
                                <p:cTn id="96" presetID="4" presetClass="entr" presetSubtype="32" fill="hold" nodeType="clickEffect">
                                  <p:stCondLst>
                                    <p:cond delay="0"/>
                                  </p:stCondLst>
                                  <p:childTnLst>
                                    <p:set>
                                      <p:cBhvr>
                                        <p:cTn id="97" dur="1" fill="hold">
                                          <p:stCondLst>
                                            <p:cond delay="0"/>
                                          </p:stCondLst>
                                        </p:cTn>
                                        <p:tgtEl>
                                          <p:spTgt spid="235596"/>
                                        </p:tgtEl>
                                        <p:attrNameLst>
                                          <p:attrName>style.visibility</p:attrName>
                                        </p:attrNameLst>
                                      </p:cBhvr>
                                      <p:to>
                                        <p:strVal val="visible"/>
                                      </p:to>
                                    </p:set>
                                    <p:animEffect transition="in" filter="box(out)">
                                      <p:cBhvr>
                                        <p:cTn id="98" dur="2000"/>
                                        <p:tgtEl>
                                          <p:spTgt spid="235596"/>
                                        </p:tgtEl>
                                      </p:cBhvr>
                                    </p:animEffect>
                                  </p:childTnLst>
                                </p:cTn>
                              </p:par>
                              <p:par>
                                <p:cTn id="99" presetID="4" presetClass="exit" presetSubtype="16" fill="hold" grpId="1" nodeType="withEffect">
                                  <p:stCondLst>
                                    <p:cond delay="0"/>
                                  </p:stCondLst>
                                  <p:childTnLst>
                                    <p:animEffect transition="out" filter="box(in)">
                                      <p:cBhvr>
                                        <p:cTn id="100" dur="1000"/>
                                        <p:tgtEl>
                                          <p:spTgt spid="235647"/>
                                        </p:tgtEl>
                                      </p:cBhvr>
                                    </p:animEffect>
                                    <p:set>
                                      <p:cBhvr>
                                        <p:cTn id="101" dur="1" fill="hold">
                                          <p:stCondLst>
                                            <p:cond delay="999"/>
                                          </p:stCondLst>
                                        </p:cTn>
                                        <p:tgtEl>
                                          <p:spTgt spid="235647"/>
                                        </p:tgtEl>
                                        <p:attrNameLst>
                                          <p:attrName>style.visibility</p:attrName>
                                        </p:attrNameLst>
                                      </p:cBhvr>
                                      <p:to>
                                        <p:strVal val="hidden"/>
                                      </p:to>
                                    </p:set>
                                  </p:childTnLst>
                                </p:cTn>
                              </p:par>
                              <p:par>
                                <p:cTn id="102" presetID="19" presetClass="emph" presetSubtype="0" fill="hold" nodeType="withEffect">
                                  <p:stCondLst>
                                    <p:cond delay="0"/>
                                  </p:stCondLst>
                                  <p:childTnLst>
                                    <p:animClr clrSpc="rgb" dir="cw">
                                      <p:cBhvr override="childStyle">
                                        <p:cTn id="103" dur="500" fill="hold"/>
                                        <p:tgtEl>
                                          <p:spTgt spid="235539"/>
                                        </p:tgtEl>
                                        <p:attrNameLst>
                                          <p:attrName>style.color</p:attrName>
                                        </p:attrNameLst>
                                      </p:cBhvr>
                                      <p:to>
                                        <a:schemeClr val="accent2"/>
                                      </p:to>
                                    </p:animClr>
                                    <p:animClr clrSpc="rgb" dir="cw">
                                      <p:cBhvr>
                                        <p:cTn id="104" dur="500" fill="hold"/>
                                        <p:tgtEl>
                                          <p:spTgt spid="235539"/>
                                        </p:tgtEl>
                                        <p:attrNameLst>
                                          <p:attrName>fillcolor</p:attrName>
                                        </p:attrNameLst>
                                      </p:cBhvr>
                                      <p:to>
                                        <a:schemeClr val="accent2"/>
                                      </p:to>
                                    </p:animClr>
                                    <p:set>
                                      <p:cBhvr>
                                        <p:cTn id="105" dur="500" fill="hold"/>
                                        <p:tgtEl>
                                          <p:spTgt spid="235539"/>
                                        </p:tgtEl>
                                        <p:attrNameLst>
                                          <p:attrName>fill.type</p:attrName>
                                        </p:attrNameLst>
                                      </p:cBhvr>
                                      <p:to>
                                        <p:strVal val="solid"/>
                                      </p:to>
                                    </p:set>
                                    <p:set>
                                      <p:cBhvr>
                                        <p:cTn id="106" dur="500" fill="hold"/>
                                        <p:tgtEl>
                                          <p:spTgt spid="235539"/>
                                        </p:tgtEl>
                                        <p:attrNameLst>
                                          <p:attrName>fill.on</p:attrName>
                                        </p:attrNameLst>
                                      </p:cBhvr>
                                      <p:to>
                                        <p:strVal val="true"/>
                                      </p:to>
                                    </p:set>
                                  </p:childTnLst>
                                </p:cTn>
                              </p:par>
                            </p:childTnLst>
                          </p:cTn>
                        </p:par>
                      </p:childTnLst>
                    </p:cTn>
                  </p:par>
                </p:childTnLst>
              </p:cTn>
              <p:nextCondLst>
                <p:cond evt="onClick" delay="0">
                  <p:tgtEl>
                    <p:spTgt spid="235539"/>
                  </p:tgtEl>
                </p:cond>
              </p:nextCondLst>
            </p:seq>
            <p:seq concurrent="1" nextAc="seek">
              <p:cTn id="107" restart="whenNotActive" fill="hold" evtFilter="cancelBubble" nodeType="interactiveSeq">
                <p:stCondLst>
                  <p:cond evt="onClick" delay="0">
                    <p:tgtEl>
                      <p:spTgt spid="235540"/>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13"/>
                                        </p:tgtEl>
                                      </p:cBhvr>
                                    </p:animEffect>
                                    <p:animScale>
                                      <p:cBhvr>
                                        <p:cTn id="112" dur="250" autoRev="1" fill="hold"/>
                                        <p:tgtEl>
                                          <p:spTgt spid="13"/>
                                        </p:tgtEl>
                                      </p:cBhvr>
                                      <p:by x="105000" y="105000"/>
                                    </p:animScale>
                                  </p:childTnLst>
                                </p:cTn>
                              </p:par>
                              <p:par>
                                <p:cTn id="113" presetID="4" presetClass="entr" presetSubtype="32" fill="hold" grpId="0" nodeType="withEffect">
                                  <p:stCondLst>
                                    <p:cond delay="0"/>
                                  </p:stCondLst>
                                  <p:childTnLst>
                                    <p:set>
                                      <p:cBhvr>
                                        <p:cTn id="114" dur="1" fill="hold">
                                          <p:stCondLst>
                                            <p:cond delay="0"/>
                                          </p:stCondLst>
                                        </p:cTn>
                                        <p:tgtEl>
                                          <p:spTgt spid="235648"/>
                                        </p:tgtEl>
                                        <p:attrNameLst>
                                          <p:attrName>style.visibility</p:attrName>
                                        </p:attrNameLst>
                                      </p:cBhvr>
                                      <p:to>
                                        <p:strVal val="visible"/>
                                      </p:to>
                                    </p:set>
                                    <p:animEffect transition="in" filter="box(out)">
                                      <p:cBhvr>
                                        <p:cTn id="115" dur="1000"/>
                                        <p:tgtEl>
                                          <p:spTgt spid="235648"/>
                                        </p:tgtEl>
                                      </p:cBhvr>
                                    </p:animEffect>
                                  </p:childTnLst>
                                </p:cTn>
                              </p:par>
                            </p:childTnLst>
                          </p:cTn>
                        </p:par>
                      </p:childTnLst>
                    </p:cTn>
                  </p:par>
                  <p:par>
                    <p:cTn id="116" fill="hold">
                      <p:stCondLst>
                        <p:cond delay="indefinite"/>
                      </p:stCondLst>
                      <p:childTnLst>
                        <p:par>
                          <p:cTn id="117" fill="hold">
                            <p:stCondLst>
                              <p:cond delay="0"/>
                            </p:stCondLst>
                            <p:childTnLst>
                              <p:par>
                                <p:cTn id="118" presetID="4" presetClass="entr" presetSubtype="32" fill="hold" nodeType="clickEffect">
                                  <p:stCondLst>
                                    <p:cond delay="0"/>
                                  </p:stCondLst>
                                  <p:childTnLst>
                                    <p:set>
                                      <p:cBhvr>
                                        <p:cTn id="119" dur="1" fill="hold">
                                          <p:stCondLst>
                                            <p:cond delay="0"/>
                                          </p:stCondLst>
                                        </p:cTn>
                                        <p:tgtEl>
                                          <p:spTgt spid="235612"/>
                                        </p:tgtEl>
                                        <p:attrNameLst>
                                          <p:attrName>style.visibility</p:attrName>
                                        </p:attrNameLst>
                                      </p:cBhvr>
                                      <p:to>
                                        <p:strVal val="visible"/>
                                      </p:to>
                                    </p:set>
                                    <p:animEffect transition="in" filter="box(out)">
                                      <p:cBhvr>
                                        <p:cTn id="120" dur="2000"/>
                                        <p:tgtEl>
                                          <p:spTgt spid="235612"/>
                                        </p:tgtEl>
                                      </p:cBhvr>
                                    </p:animEffect>
                                  </p:childTnLst>
                                </p:cTn>
                              </p:par>
                              <p:par>
                                <p:cTn id="121" presetID="4" presetClass="exit" presetSubtype="16" fill="hold" grpId="1" nodeType="withEffect">
                                  <p:stCondLst>
                                    <p:cond delay="0"/>
                                  </p:stCondLst>
                                  <p:childTnLst>
                                    <p:animEffect transition="out" filter="box(in)">
                                      <p:cBhvr>
                                        <p:cTn id="122" dur="1000"/>
                                        <p:tgtEl>
                                          <p:spTgt spid="235648"/>
                                        </p:tgtEl>
                                      </p:cBhvr>
                                    </p:animEffect>
                                    <p:set>
                                      <p:cBhvr>
                                        <p:cTn id="123" dur="1" fill="hold">
                                          <p:stCondLst>
                                            <p:cond delay="999"/>
                                          </p:stCondLst>
                                        </p:cTn>
                                        <p:tgtEl>
                                          <p:spTgt spid="235648"/>
                                        </p:tgtEl>
                                        <p:attrNameLst>
                                          <p:attrName>style.visibility</p:attrName>
                                        </p:attrNameLst>
                                      </p:cBhvr>
                                      <p:to>
                                        <p:strVal val="hidden"/>
                                      </p:to>
                                    </p:set>
                                  </p:childTnLst>
                                </p:cTn>
                              </p:par>
                              <p:par>
                                <p:cTn id="124" presetID="19" presetClass="emph" presetSubtype="0" fill="hold" nodeType="withEffect">
                                  <p:stCondLst>
                                    <p:cond delay="0"/>
                                  </p:stCondLst>
                                  <p:childTnLst>
                                    <p:animClr clrSpc="rgb" dir="cw">
                                      <p:cBhvr override="childStyle">
                                        <p:cTn id="125" dur="500" fill="hold"/>
                                        <p:tgtEl>
                                          <p:spTgt spid="235540"/>
                                        </p:tgtEl>
                                        <p:attrNameLst>
                                          <p:attrName>style.color</p:attrName>
                                        </p:attrNameLst>
                                      </p:cBhvr>
                                      <p:to>
                                        <a:schemeClr val="accent2"/>
                                      </p:to>
                                    </p:animClr>
                                    <p:animClr clrSpc="rgb" dir="cw">
                                      <p:cBhvr>
                                        <p:cTn id="126" dur="500" fill="hold"/>
                                        <p:tgtEl>
                                          <p:spTgt spid="235540"/>
                                        </p:tgtEl>
                                        <p:attrNameLst>
                                          <p:attrName>fillcolor</p:attrName>
                                        </p:attrNameLst>
                                      </p:cBhvr>
                                      <p:to>
                                        <a:schemeClr val="accent2"/>
                                      </p:to>
                                    </p:animClr>
                                    <p:set>
                                      <p:cBhvr>
                                        <p:cTn id="127" dur="500" fill="hold"/>
                                        <p:tgtEl>
                                          <p:spTgt spid="235540"/>
                                        </p:tgtEl>
                                        <p:attrNameLst>
                                          <p:attrName>fill.type</p:attrName>
                                        </p:attrNameLst>
                                      </p:cBhvr>
                                      <p:to>
                                        <p:strVal val="solid"/>
                                      </p:to>
                                    </p:set>
                                    <p:set>
                                      <p:cBhvr>
                                        <p:cTn id="128" dur="500" fill="hold"/>
                                        <p:tgtEl>
                                          <p:spTgt spid="235540"/>
                                        </p:tgtEl>
                                        <p:attrNameLst>
                                          <p:attrName>fill.on</p:attrName>
                                        </p:attrNameLst>
                                      </p:cBhvr>
                                      <p:to>
                                        <p:strVal val="true"/>
                                      </p:to>
                                    </p:set>
                                  </p:childTnLst>
                                </p:cTn>
                              </p:par>
                            </p:childTnLst>
                          </p:cTn>
                        </p:par>
                      </p:childTnLst>
                    </p:cTn>
                  </p:par>
                </p:childTnLst>
              </p:cTn>
              <p:nextCondLst>
                <p:cond evt="onClick" delay="0">
                  <p:tgtEl>
                    <p:spTgt spid="235540"/>
                  </p:tgtEl>
                </p:cond>
              </p:nextCondLst>
            </p:seq>
            <p:seq concurrent="1" nextAc="seek">
              <p:cTn id="129" restart="whenNotActive" fill="hold" evtFilter="cancelBubble" nodeType="interactiveSeq">
                <p:stCondLst>
                  <p:cond evt="onClick" delay="0">
                    <p:tgtEl>
                      <p:spTgt spid="235541"/>
                    </p:tgtEl>
                  </p:cond>
                </p:stCondLst>
                <p:endSync evt="end" delay="0">
                  <p:rtn val="all"/>
                </p:endSync>
                <p:childTnLst>
                  <p:par>
                    <p:cTn id="130" fill="hold">
                      <p:stCondLst>
                        <p:cond delay="0"/>
                      </p:stCondLst>
                      <p:childTnLst>
                        <p:par>
                          <p:cTn id="131" fill="hold">
                            <p:stCondLst>
                              <p:cond delay="0"/>
                            </p:stCondLst>
                            <p:childTnLst>
                              <p:par>
                                <p:cTn id="132" presetID="26" presetClass="emph" presetSubtype="0" fill="hold" nodeType="clickEffect">
                                  <p:stCondLst>
                                    <p:cond delay="0"/>
                                  </p:stCondLst>
                                  <p:childTnLst>
                                    <p:animEffect transition="out" filter="fade">
                                      <p:cBhvr>
                                        <p:cTn id="133" dur="500" tmFilter="0, 0; .2, .5; .8, .5; 1, 0"/>
                                        <p:tgtEl>
                                          <p:spTgt spid="16"/>
                                        </p:tgtEl>
                                      </p:cBhvr>
                                    </p:animEffect>
                                    <p:animScale>
                                      <p:cBhvr>
                                        <p:cTn id="134" dur="250" autoRev="1" fill="hold"/>
                                        <p:tgtEl>
                                          <p:spTgt spid="16"/>
                                        </p:tgtEl>
                                      </p:cBhvr>
                                      <p:by x="105000" y="105000"/>
                                    </p:animScale>
                                  </p:childTnLst>
                                </p:cTn>
                              </p:par>
                              <p:par>
                                <p:cTn id="135" presetID="4" presetClass="entr" presetSubtype="32" fill="hold" grpId="0" nodeType="withEffect">
                                  <p:stCondLst>
                                    <p:cond delay="0"/>
                                  </p:stCondLst>
                                  <p:childTnLst>
                                    <p:set>
                                      <p:cBhvr>
                                        <p:cTn id="136" dur="1" fill="hold">
                                          <p:stCondLst>
                                            <p:cond delay="0"/>
                                          </p:stCondLst>
                                        </p:cTn>
                                        <p:tgtEl>
                                          <p:spTgt spid="235649"/>
                                        </p:tgtEl>
                                        <p:attrNameLst>
                                          <p:attrName>style.visibility</p:attrName>
                                        </p:attrNameLst>
                                      </p:cBhvr>
                                      <p:to>
                                        <p:strVal val="visible"/>
                                      </p:to>
                                    </p:set>
                                    <p:animEffect transition="in" filter="box(out)">
                                      <p:cBhvr>
                                        <p:cTn id="137" dur="1000"/>
                                        <p:tgtEl>
                                          <p:spTgt spid="235649"/>
                                        </p:tgtEl>
                                      </p:cBhvr>
                                    </p:animEffect>
                                  </p:childTnLst>
                                </p:cTn>
                              </p:par>
                            </p:childTnLst>
                          </p:cTn>
                        </p:par>
                      </p:childTnLst>
                    </p:cTn>
                  </p:par>
                  <p:par>
                    <p:cTn id="138" fill="hold">
                      <p:stCondLst>
                        <p:cond delay="indefinite"/>
                      </p:stCondLst>
                      <p:childTnLst>
                        <p:par>
                          <p:cTn id="139" fill="hold">
                            <p:stCondLst>
                              <p:cond delay="0"/>
                            </p:stCondLst>
                            <p:childTnLst>
                              <p:par>
                                <p:cTn id="140" presetID="4" presetClass="entr" presetSubtype="32" fill="hold" nodeType="clickEffect">
                                  <p:stCondLst>
                                    <p:cond delay="0"/>
                                  </p:stCondLst>
                                  <p:childTnLst>
                                    <p:set>
                                      <p:cBhvr>
                                        <p:cTn id="141" dur="1" fill="hold">
                                          <p:stCondLst>
                                            <p:cond delay="0"/>
                                          </p:stCondLst>
                                        </p:cTn>
                                        <p:tgtEl>
                                          <p:spTgt spid="235628"/>
                                        </p:tgtEl>
                                        <p:attrNameLst>
                                          <p:attrName>style.visibility</p:attrName>
                                        </p:attrNameLst>
                                      </p:cBhvr>
                                      <p:to>
                                        <p:strVal val="visible"/>
                                      </p:to>
                                    </p:set>
                                    <p:animEffect transition="in" filter="box(out)">
                                      <p:cBhvr>
                                        <p:cTn id="142" dur="2000"/>
                                        <p:tgtEl>
                                          <p:spTgt spid="235628"/>
                                        </p:tgtEl>
                                      </p:cBhvr>
                                    </p:animEffect>
                                  </p:childTnLst>
                                </p:cTn>
                              </p:par>
                              <p:par>
                                <p:cTn id="143" presetID="4" presetClass="exit" presetSubtype="16" fill="hold" grpId="1" nodeType="withEffect">
                                  <p:stCondLst>
                                    <p:cond delay="0"/>
                                  </p:stCondLst>
                                  <p:childTnLst>
                                    <p:animEffect transition="out" filter="box(in)">
                                      <p:cBhvr>
                                        <p:cTn id="144" dur="1000"/>
                                        <p:tgtEl>
                                          <p:spTgt spid="235649"/>
                                        </p:tgtEl>
                                      </p:cBhvr>
                                    </p:animEffect>
                                    <p:set>
                                      <p:cBhvr>
                                        <p:cTn id="145" dur="1" fill="hold">
                                          <p:stCondLst>
                                            <p:cond delay="999"/>
                                          </p:stCondLst>
                                        </p:cTn>
                                        <p:tgtEl>
                                          <p:spTgt spid="235649"/>
                                        </p:tgtEl>
                                        <p:attrNameLst>
                                          <p:attrName>style.visibility</p:attrName>
                                        </p:attrNameLst>
                                      </p:cBhvr>
                                      <p:to>
                                        <p:strVal val="hidden"/>
                                      </p:to>
                                    </p:set>
                                  </p:childTnLst>
                                </p:cTn>
                              </p:par>
                              <p:par>
                                <p:cTn id="146" presetID="19" presetClass="emph" presetSubtype="0" fill="hold" nodeType="withEffect">
                                  <p:stCondLst>
                                    <p:cond delay="0"/>
                                  </p:stCondLst>
                                  <p:childTnLst>
                                    <p:animClr clrSpc="rgb" dir="cw">
                                      <p:cBhvr override="childStyle">
                                        <p:cTn id="147" dur="500" fill="hold"/>
                                        <p:tgtEl>
                                          <p:spTgt spid="235541"/>
                                        </p:tgtEl>
                                        <p:attrNameLst>
                                          <p:attrName>style.color</p:attrName>
                                        </p:attrNameLst>
                                      </p:cBhvr>
                                      <p:to>
                                        <a:schemeClr val="accent2"/>
                                      </p:to>
                                    </p:animClr>
                                    <p:animClr clrSpc="rgb" dir="cw">
                                      <p:cBhvr>
                                        <p:cTn id="148" dur="500" fill="hold"/>
                                        <p:tgtEl>
                                          <p:spTgt spid="235541"/>
                                        </p:tgtEl>
                                        <p:attrNameLst>
                                          <p:attrName>fillcolor</p:attrName>
                                        </p:attrNameLst>
                                      </p:cBhvr>
                                      <p:to>
                                        <a:schemeClr val="accent2"/>
                                      </p:to>
                                    </p:animClr>
                                    <p:set>
                                      <p:cBhvr>
                                        <p:cTn id="149" dur="500" fill="hold"/>
                                        <p:tgtEl>
                                          <p:spTgt spid="235541"/>
                                        </p:tgtEl>
                                        <p:attrNameLst>
                                          <p:attrName>fill.type</p:attrName>
                                        </p:attrNameLst>
                                      </p:cBhvr>
                                      <p:to>
                                        <p:strVal val="solid"/>
                                      </p:to>
                                    </p:set>
                                    <p:set>
                                      <p:cBhvr>
                                        <p:cTn id="150" dur="500" fill="hold"/>
                                        <p:tgtEl>
                                          <p:spTgt spid="235541"/>
                                        </p:tgtEl>
                                        <p:attrNameLst>
                                          <p:attrName>fill.on</p:attrName>
                                        </p:attrNameLst>
                                      </p:cBhvr>
                                      <p:to>
                                        <p:strVal val="true"/>
                                      </p:to>
                                    </p:set>
                                  </p:childTnLst>
                                </p:cTn>
                              </p:par>
                            </p:childTnLst>
                          </p:cTn>
                        </p:par>
                      </p:childTnLst>
                    </p:cTn>
                  </p:par>
                </p:childTnLst>
              </p:cTn>
              <p:nextCondLst>
                <p:cond evt="onClick" delay="0">
                  <p:tgtEl>
                    <p:spTgt spid="235541"/>
                  </p:tgtEl>
                </p:cond>
              </p:nextCondLst>
            </p:seq>
            <p:seq concurrent="1" nextAc="seek">
              <p:cTn id="151" restart="whenNotActive" fill="hold" evtFilter="cancelBubble" nodeType="interactiveSeq">
                <p:stCondLst>
                  <p:cond evt="onClick" delay="0">
                    <p:tgtEl>
                      <p:spTgt spid="235542"/>
                    </p:tgtEl>
                  </p:cond>
                </p:stCondLst>
                <p:endSync evt="end" delay="0">
                  <p:rtn val="all"/>
                </p:endSync>
                <p:childTnLst>
                  <p:par>
                    <p:cTn id="152" fill="hold">
                      <p:stCondLst>
                        <p:cond delay="0"/>
                      </p:stCondLst>
                      <p:childTnLst>
                        <p:par>
                          <p:cTn id="153" fill="hold">
                            <p:stCondLst>
                              <p:cond delay="0"/>
                            </p:stCondLst>
                            <p:childTnLst>
                              <p:par>
                                <p:cTn id="154" presetID="26" presetClass="emph" presetSubtype="0" fill="hold" nodeType="clickEffect">
                                  <p:stCondLst>
                                    <p:cond delay="0"/>
                                  </p:stCondLst>
                                  <p:childTnLst>
                                    <p:animEffect transition="out" filter="fade">
                                      <p:cBhvr>
                                        <p:cTn id="155" dur="500" tmFilter="0, 0; .2, .5; .8, .5; 1, 0"/>
                                        <p:tgtEl>
                                          <p:spTgt spid="19"/>
                                        </p:tgtEl>
                                      </p:cBhvr>
                                    </p:animEffect>
                                    <p:animScale>
                                      <p:cBhvr>
                                        <p:cTn id="156" dur="250" autoRev="1" fill="hold"/>
                                        <p:tgtEl>
                                          <p:spTgt spid="19"/>
                                        </p:tgtEl>
                                      </p:cBhvr>
                                      <p:by x="105000" y="105000"/>
                                    </p:animScale>
                                  </p:childTnLst>
                                </p:cTn>
                              </p:par>
                              <p:par>
                                <p:cTn id="157" presetID="4" presetClass="entr" presetSubtype="32" fill="hold" grpId="0" nodeType="withEffect">
                                  <p:stCondLst>
                                    <p:cond delay="0"/>
                                  </p:stCondLst>
                                  <p:childTnLst>
                                    <p:set>
                                      <p:cBhvr>
                                        <p:cTn id="158" dur="1" fill="hold">
                                          <p:stCondLst>
                                            <p:cond delay="0"/>
                                          </p:stCondLst>
                                        </p:cTn>
                                        <p:tgtEl>
                                          <p:spTgt spid="235650"/>
                                        </p:tgtEl>
                                        <p:attrNameLst>
                                          <p:attrName>style.visibility</p:attrName>
                                        </p:attrNameLst>
                                      </p:cBhvr>
                                      <p:to>
                                        <p:strVal val="visible"/>
                                      </p:to>
                                    </p:set>
                                    <p:animEffect transition="in" filter="box(out)">
                                      <p:cBhvr>
                                        <p:cTn id="159" dur="1000"/>
                                        <p:tgtEl>
                                          <p:spTgt spid="235650"/>
                                        </p:tgtEl>
                                      </p:cBhvr>
                                    </p:animEffect>
                                  </p:childTnLst>
                                </p:cTn>
                              </p:par>
                            </p:childTnLst>
                          </p:cTn>
                        </p:par>
                      </p:childTnLst>
                    </p:cTn>
                  </p:par>
                  <p:par>
                    <p:cTn id="160" fill="hold">
                      <p:stCondLst>
                        <p:cond delay="indefinite"/>
                      </p:stCondLst>
                      <p:childTnLst>
                        <p:par>
                          <p:cTn id="161" fill="hold">
                            <p:stCondLst>
                              <p:cond delay="0"/>
                            </p:stCondLst>
                            <p:childTnLst>
                              <p:par>
                                <p:cTn id="162" presetID="4" presetClass="entr" presetSubtype="32" fill="hold" nodeType="clickEffect">
                                  <p:stCondLst>
                                    <p:cond delay="0"/>
                                  </p:stCondLst>
                                  <p:childTnLst>
                                    <p:set>
                                      <p:cBhvr>
                                        <p:cTn id="163" dur="1" fill="hold">
                                          <p:stCondLst>
                                            <p:cond delay="0"/>
                                          </p:stCondLst>
                                        </p:cTn>
                                        <p:tgtEl>
                                          <p:spTgt spid="235644"/>
                                        </p:tgtEl>
                                        <p:attrNameLst>
                                          <p:attrName>style.visibility</p:attrName>
                                        </p:attrNameLst>
                                      </p:cBhvr>
                                      <p:to>
                                        <p:strVal val="visible"/>
                                      </p:to>
                                    </p:set>
                                    <p:animEffect transition="in" filter="box(out)">
                                      <p:cBhvr>
                                        <p:cTn id="164" dur="2000"/>
                                        <p:tgtEl>
                                          <p:spTgt spid="235644"/>
                                        </p:tgtEl>
                                      </p:cBhvr>
                                    </p:animEffect>
                                  </p:childTnLst>
                                </p:cTn>
                              </p:par>
                              <p:par>
                                <p:cTn id="165" presetID="4" presetClass="exit" presetSubtype="16" fill="hold" grpId="1" nodeType="withEffect">
                                  <p:stCondLst>
                                    <p:cond delay="0"/>
                                  </p:stCondLst>
                                  <p:childTnLst>
                                    <p:animEffect transition="out" filter="box(in)">
                                      <p:cBhvr>
                                        <p:cTn id="166" dur="1000"/>
                                        <p:tgtEl>
                                          <p:spTgt spid="235650"/>
                                        </p:tgtEl>
                                      </p:cBhvr>
                                    </p:animEffect>
                                    <p:set>
                                      <p:cBhvr>
                                        <p:cTn id="167" dur="1" fill="hold">
                                          <p:stCondLst>
                                            <p:cond delay="999"/>
                                          </p:stCondLst>
                                        </p:cTn>
                                        <p:tgtEl>
                                          <p:spTgt spid="235650"/>
                                        </p:tgtEl>
                                        <p:attrNameLst>
                                          <p:attrName>style.visibility</p:attrName>
                                        </p:attrNameLst>
                                      </p:cBhvr>
                                      <p:to>
                                        <p:strVal val="hidden"/>
                                      </p:to>
                                    </p:set>
                                  </p:childTnLst>
                                </p:cTn>
                              </p:par>
                              <p:par>
                                <p:cTn id="168" presetID="19" presetClass="emph" presetSubtype="0" fill="hold" nodeType="withEffect">
                                  <p:stCondLst>
                                    <p:cond delay="0"/>
                                  </p:stCondLst>
                                  <p:childTnLst>
                                    <p:animClr clrSpc="rgb" dir="cw">
                                      <p:cBhvr override="childStyle">
                                        <p:cTn id="169" dur="500" fill="hold"/>
                                        <p:tgtEl>
                                          <p:spTgt spid="235542"/>
                                        </p:tgtEl>
                                        <p:attrNameLst>
                                          <p:attrName>style.color</p:attrName>
                                        </p:attrNameLst>
                                      </p:cBhvr>
                                      <p:to>
                                        <a:schemeClr val="accent2"/>
                                      </p:to>
                                    </p:animClr>
                                    <p:animClr clrSpc="rgb" dir="cw">
                                      <p:cBhvr>
                                        <p:cTn id="170" dur="500" fill="hold"/>
                                        <p:tgtEl>
                                          <p:spTgt spid="235542"/>
                                        </p:tgtEl>
                                        <p:attrNameLst>
                                          <p:attrName>fillcolor</p:attrName>
                                        </p:attrNameLst>
                                      </p:cBhvr>
                                      <p:to>
                                        <a:schemeClr val="accent2"/>
                                      </p:to>
                                    </p:animClr>
                                    <p:set>
                                      <p:cBhvr>
                                        <p:cTn id="171" dur="500" fill="hold"/>
                                        <p:tgtEl>
                                          <p:spTgt spid="235542"/>
                                        </p:tgtEl>
                                        <p:attrNameLst>
                                          <p:attrName>fill.type</p:attrName>
                                        </p:attrNameLst>
                                      </p:cBhvr>
                                      <p:to>
                                        <p:strVal val="solid"/>
                                      </p:to>
                                    </p:set>
                                    <p:set>
                                      <p:cBhvr>
                                        <p:cTn id="172" dur="500" fill="hold"/>
                                        <p:tgtEl>
                                          <p:spTgt spid="235542"/>
                                        </p:tgtEl>
                                        <p:attrNameLst>
                                          <p:attrName>fill.on</p:attrName>
                                        </p:attrNameLst>
                                      </p:cBhvr>
                                      <p:to>
                                        <p:strVal val="true"/>
                                      </p:to>
                                    </p:set>
                                  </p:childTnLst>
                                </p:cTn>
                              </p:par>
                            </p:childTnLst>
                          </p:cTn>
                        </p:par>
                      </p:childTnLst>
                    </p:cTn>
                  </p:par>
                </p:childTnLst>
              </p:cTn>
              <p:nextCondLst>
                <p:cond evt="onClick" delay="0">
                  <p:tgtEl>
                    <p:spTgt spid="235542"/>
                  </p:tgtEl>
                </p:cond>
              </p:nextCondLst>
            </p:seq>
          </p:childTnLst>
        </p:cTn>
      </p:par>
    </p:tnLst>
    <p:bldLst>
      <p:bldP spid="235537" grpId="0" animBg="1"/>
      <p:bldP spid="235549" grpId="0" animBg="1"/>
      <p:bldP spid="235550" grpId="0" animBg="1"/>
      <p:bldP spid="235551" grpId="0" animBg="1"/>
      <p:bldP spid="235552" grpId="0" animBg="1"/>
      <p:bldP spid="235553" grpId="0" animBg="1"/>
      <p:bldP spid="235554" grpId="0" animBg="1"/>
      <p:bldP spid="235555" grpId="0" animBg="1"/>
      <p:bldP spid="235556" grpId="0" animBg="1"/>
      <p:bldP spid="235557" grpId="0" animBg="1"/>
      <p:bldP spid="235558" grpId="0" animBg="1"/>
      <p:bldP spid="235645" grpId="0" animBg="1"/>
      <p:bldP spid="235645" grpId="1" animBg="1"/>
      <p:bldP spid="235646" grpId="0" animBg="1"/>
      <p:bldP spid="235646" grpId="1" animBg="1"/>
      <p:bldP spid="235647" grpId="0" animBg="1"/>
      <p:bldP spid="235647" grpId="1" animBg="1"/>
      <p:bldP spid="235648" grpId="0" animBg="1"/>
      <p:bldP spid="235648" grpId="1" animBg="1"/>
      <p:bldP spid="235649" grpId="0" animBg="1"/>
      <p:bldP spid="235649" grpId="1" animBg="1"/>
      <p:bldP spid="235650" grpId="0" animBg="1"/>
      <p:bldP spid="235650"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3170" name="Rectangle 2"/>
          <p:cNvSpPr>
            <a:spLocks noGrp="1" noChangeArrowheads="1"/>
          </p:cNvSpPr>
          <p:nvPr>
            <p:ph type="body" idx="1"/>
          </p:nvPr>
        </p:nvSpPr>
        <p:spPr>
          <a:xfrm>
            <a:off x="609600" y="1295400"/>
            <a:ext cx="8229600" cy="3352800"/>
          </a:xfrm>
        </p:spPr>
        <p:txBody>
          <a:bodyPr vert="horz" wrap="square" lIns="91440" tIns="45720" rIns="91440" bIns="45720" numCol="1" anchor="t" anchorCtr="0" compatLnSpc="1"/>
          <a:p>
            <a:pPr algn="ctr" eaLnBrk="1" hangingPunct="1">
              <a:buNone/>
            </a:pPr>
            <a:r>
              <a:rPr lang="en-US" altLang="en-US" sz="8800" b="1" dirty="0">
                <a:solidFill>
                  <a:srgbClr val="009900"/>
                </a:solidFill>
                <a:effectLst>
                  <a:outerShdw blurRad="38100" dist="38100" dir="2700000">
                    <a:srgbClr val="C0C0C0"/>
                  </a:outerShdw>
                </a:effectLst>
                <a:latin typeface="Times New Roman" panose="02020603050405020304" pitchFamily="18" charset="0"/>
                <a:cs typeface="Times New Roman" panose="02020603050405020304" pitchFamily="18" charset="0"/>
              </a:rPr>
              <a:t>Thi câu hỏi phụ </a:t>
            </a:r>
            <a:endParaRPr lang="en-US" altLang="en-US" sz="8800" b="1" dirty="0">
              <a:solidFill>
                <a:srgbClr val="009900"/>
              </a:solidFill>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algn="ctr" eaLnBrk="1" hangingPunct="1">
              <a:buNone/>
            </a:pPr>
            <a:r>
              <a:rPr lang="en-US" altLang="en-US" sz="8800" b="1" dirty="0">
                <a:solidFill>
                  <a:srgbClr val="009900"/>
                </a:solidFill>
                <a:effectLst>
                  <a:outerShdw blurRad="38100" dist="38100" dir="2700000">
                    <a:srgbClr val="C0C0C0"/>
                  </a:outerShdw>
                </a:effectLst>
                <a:latin typeface="Times New Roman" panose="02020603050405020304" pitchFamily="18" charset="0"/>
                <a:cs typeface="Times New Roman" panose="02020603050405020304" pitchFamily="18" charset="0"/>
              </a:rPr>
              <a:t>bắt đầu</a:t>
            </a:r>
            <a:endParaRPr lang="en-US" altLang="en-US" sz="8800" b="1" dirty="0">
              <a:solidFill>
                <a:srgbClr val="00800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pic>
        <p:nvPicPr>
          <p:cNvPr id="225283" name="Nhac tro choi.mp3">
            <a:hlinkClick r:id="" action="ppaction://media"/>
          </p:cNvPr>
          <p:cNvPicPr>
            <a:picLocks noRot="1" noChangeAspect="1"/>
          </p:cNvPicPr>
          <p:nvPr>
            <a:audioFile r:link="rId1"/>
            <p:extLst>
              <p:ext uri="{DAA4B4D4-6D71-4841-9C94-3DE7FCFB9230}">
                <p14:media xmlns:p14="http://schemas.microsoft.com/office/powerpoint/2010/main" r:link="rId2"/>
              </p:ext>
            </p:extLst>
          </p:nvPr>
        </p:nvPicPr>
        <p:blipFill>
          <a:blip r:embed="rId3"/>
          <a:stretch>
            <a:fillRect/>
          </a:stretch>
        </p:blipFill>
        <p:spPr>
          <a:xfrm>
            <a:off x="3810000" y="4495800"/>
            <a:ext cx="2133600" cy="1752600"/>
          </a:xfrm>
          <a:prstGeom prst="rect">
            <a:avLst/>
          </a:prstGeom>
          <a:noFill/>
          <a:ln w="9525">
            <a:noFill/>
          </a:ln>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263170">
                                            <p:txEl>
                                              <p:charRg st="0" end="17"/>
                                            </p:txEl>
                                          </p:spTgt>
                                        </p:tgtEl>
                                        <p:attrNameLst>
                                          <p:attrName>style.visibility</p:attrName>
                                        </p:attrNameLst>
                                      </p:cBhvr>
                                      <p:to>
                                        <p:strVal val="visible"/>
                                      </p:to>
                                    </p:set>
                                    <p:animEffect transition="in" filter="fade">
                                      <p:cBhvr>
                                        <p:cTn id="7" dur="500">
                                          <p:stCondLst>
                                            <p:cond delay="0"/>
                                          </p:stCondLst>
                                        </p:cTn>
                                        <p:tgtEl>
                                          <p:spTgt spid="263170">
                                            <p:txEl>
                                              <p:charRg st="0" end="17"/>
                                            </p:txEl>
                                          </p:spTgt>
                                        </p:tgtEl>
                                      </p:cBhvr>
                                    </p:animEffect>
                                    <p:anim calcmode="lin" valueType="num">
                                      <p:cBhvr>
                                        <p:cTn id="8" dur="500" fill="hold">
                                          <p:stCondLst>
                                            <p:cond delay="0"/>
                                          </p:stCondLst>
                                        </p:cTn>
                                        <p:tgtEl>
                                          <p:spTgt spid="263170">
                                            <p:txEl>
                                              <p:charRg st="0" end="17"/>
                                            </p:txEl>
                                          </p:spTgt>
                                        </p:tgtEl>
                                        <p:attrNameLst>
                                          <p:attrName>ppt_x</p:attrName>
                                        </p:attrNameLst>
                                      </p:cBhvr>
                                      <p:tavLst>
                                        <p:tav tm="0">
                                          <p:val>
                                            <p:strVal val="#ppt_x-.1"/>
                                          </p:val>
                                        </p:tav>
                                        <p:tav tm="100000">
                                          <p:val>
                                            <p:strVal val="#ppt_x"/>
                                          </p:val>
                                        </p:tav>
                                      </p:tavLst>
                                    </p:anim>
                                    <p:anim calcmode="lin" valueType="num">
                                      <p:cBhvr>
                                        <p:cTn id="9" dur="500" fill="hold">
                                          <p:stCondLst>
                                            <p:cond delay="0"/>
                                          </p:stCondLst>
                                        </p:cTn>
                                        <p:tgtEl>
                                          <p:spTgt spid="263170">
                                            <p:txEl>
                                              <p:charRg st="0" end="17"/>
                                            </p:txEl>
                                          </p:spTgt>
                                        </p:tgtEl>
                                        <p:attrNameLst>
                                          <p:attrName>ppt_y</p:attrName>
                                        </p:attrNameLst>
                                      </p:cBhvr>
                                      <p:tavLst>
                                        <p:tav tm="0">
                                          <p:val>
                                            <p:strVal val="#ppt_y"/>
                                          </p:val>
                                        </p:tav>
                                        <p:tav tm="100000">
                                          <p:val>
                                            <p:strVal val="#ppt_y"/>
                                          </p:val>
                                        </p:tav>
                                      </p:tavLst>
                                    </p:anim>
                                  </p:childTnLst>
                                </p:cTn>
                              </p:par>
                            </p:childTnLst>
                          </p:cTn>
                        </p:par>
                        <p:par>
                          <p:cTn id="10" fill="hold">
                            <p:stCondLst>
                              <p:cond delay="125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263170">
                                            <p:txEl>
                                              <p:charRg st="17" end="25"/>
                                            </p:txEl>
                                          </p:spTgt>
                                        </p:tgtEl>
                                        <p:attrNameLst>
                                          <p:attrName>style.visibility</p:attrName>
                                        </p:attrNameLst>
                                      </p:cBhvr>
                                      <p:to>
                                        <p:strVal val="visible"/>
                                      </p:to>
                                    </p:set>
                                    <p:animEffect transition="in" filter="fade">
                                      <p:cBhvr>
                                        <p:cTn id="13" dur="500">
                                          <p:stCondLst>
                                            <p:cond delay="0"/>
                                          </p:stCondLst>
                                        </p:cTn>
                                        <p:tgtEl>
                                          <p:spTgt spid="263170">
                                            <p:txEl>
                                              <p:charRg st="17" end="25"/>
                                            </p:txEl>
                                          </p:spTgt>
                                        </p:tgtEl>
                                      </p:cBhvr>
                                    </p:animEffect>
                                    <p:anim calcmode="lin" valueType="num">
                                      <p:cBhvr>
                                        <p:cTn id="14" dur="500" fill="hold">
                                          <p:stCondLst>
                                            <p:cond delay="0"/>
                                          </p:stCondLst>
                                        </p:cTn>
                                        <p:tgtEl>
                                          <p:spTgt spid="263170">
                                            <p:txEl>
                                              <p:charRg st="17" end="25"/>
                                            </p:txEl>
                                          </p:spTgt>
                                        </p:tgtEl>
                                        <p:attrNameLst>
                                          <p:attrName>ppt_x</p:attrName>
                                        </p:attrNameLst>
                                      </p:cBhvr>
                                      <p:tavLst>
                                        <p:tav tm="0">
                                          <p:val>
                                            <p:strVal val="#ppt_x-.1"/>
                                          </p:val>
                                        </p:tav>
                                        <p:tav tm="100000">
                                          <p:val>
                                            <p:strVal val="#ppt_x"/>
                                          </p:val>
                                        </p:tav>
                                      </p:tavLst>
                                    </p:anim>
                                    <p:anim calcmode="lin" valueType="num">
                                      <p:cBhvr>
                                        <p:cTn id="15" dur="500" fill="hold">
                                          <p:stCondLst>
                                            <p:cond delay="0"/>
                                          </p:stCondLst>
                                        </p:cTn>
                                        <p:tgtEl>
                                          <p:spTgt spid="263170">
                                            <p:txEl>
                                              <p:charRg st="17" end="25"/>
                                            </p:txEl>
                                          </p:spTgt>
                                        </p:tgtEl>
                                        <p:attrNameLst>
                                          <p:attrName>ppt_y</p:attrName>
                                        </p:attrNameLst>
                                      </p:cBhvr>
                                      <p:tavLst>
                                        <p:tav tm="0">
                                          <p:val>
                                            <p:strVal val="#ppt_y"/>
                                          </p:val>
                                        </p:tav>
                                        <p:tav tm="100000">
                                          <p:val>
                                            <p:strVal val="#ppt_y"/>
                                          </p:val>
                                        </p:tav>
                                      </p:tavLst>
                                    </p:anim>
                                  </p:childTnLst>
                                </p:cTn>
                              </p:par>
                            </p:childTnLst>
                          </p:cTn>
                        </p:par>
                        <p:par>
                          <p:cTn id="16" fill="hold">
                            <p:stCondLst>
                              <p:cond delay="2049"/>
                            </p:stCondLst>
                            <p:childTnLst>
                              <p:par>
                                <p:cTn id="17" presetID="1" presetClass="mediacall" presetSubtype="0" fill="hold" nodeType="afterEffect">
                                  <p:stCondLst>
                                    <p:cond delay="0"/>
                                  </p:stCondLst>
                                  <p:childTnLst>
                                    <p:cmd type="call" cmd="playFrom(0.0)">
                                      <p:cBhvr>
                                        <p:cTn id="18" dur="10032" fill="hold"/>
                                        <p:tgtEl>
                                          <p:spTgt spid="22528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225283"/>
                </p:tgtEl>
              </p:cMediaNode>
            </p:audio>
          </p:childTnLst>
        </p:cTn>
      </p:par>
    </p:tnLst>
    <p:bldLst>
      <p:bldP spid="26317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4" name="Picture 2" descr="hoa"/>
          <p:cNvPicPr>
            <a:picLocks noChangeAspect="1"/>
          </p:cNvPicPr>
          <p:nvPr/>
        </p:nvPicPr>
        <p:blipFill>
          <a:blip r:embed="rId1"/>
          <a:stretch>
            <a:fillRect/>
          </a:stretch>
        </p:blipFill>
        <p:spPr>
          <a:xfrm>
            <a:off x="2971800" y="381000"/>
            <a:ext cx="6019800" cy="4724400"/>
          </a:xfrm>
          <a:prstGeom prst="rect">
            <a:avLst/>
          </a:prstGeom>
          <a:noFill/>
          <a:ln w="9525">
            <a:noFill/>
          </a:ln>
        </p:spPr>
      </p:pic>
      <p:sp>
        <p:nvSpPr>
          <p:cNvPr id="100355" name="Rectangle 3"/>
          <p:cNvSpPr/>
          <p:nvPr/>
        </p:nvSpPr>
        <p:spPr>
          <a:xfrm>
            <a:off x="228600" y="5257800"/>
            <a:ext cx="8763000" cy="1382713"/>
          </a:xfrm>
          <a:prstGeom prst="rect">
            <a:avLst/>
          </a:prstGeom>
          <a:solidFill>
            <a:srgbClr val="6666FF"/>
          </a:solidFill>
          <a:ln w="9525" cap="flat" cmpd="sng">
            <a:solidFill>
              <a:schemeClr val="accent1"/>
            </a:solidFill>
            <a:prstDash val="solid"/>
            <a:miter/>
            <a:headEnd type="none" w="med" len="med"/>
            <a:tailEnd type="none" w="med" len="med"/>
          </a:ln>
        </p:spPr>
        <p:txBody>
          <a:bodyPr anchor="ctr" anchorCtr="0">
            <a:spAutoFit/>
          </a:bodyPr>
          <a:p>
            <a:pPr algn="ctr" eaLnBrk="1" hangingPunct="1"/>
            <a:r>
              <a:rPr lang="en-US" altLang="en-US" sz="2800" b="1" i="1" dirty="0">
                <a:latin typeface="Arial" panose="020B0604020202020204" pitchFamily="34" charset="0"/>
              </a:rPr>
              <a:t>Hãy gửi tặng những người phụ nữ trong </a:t>
            </a:r>
            <a:endParaRPr lang="en-US" altLang="en-US" sz="2800" b="1" i="1" dirty="0">
              <a:latin typeface="Arial" panose="020B0604020202020204" pitchFamily="34" charset="0"/>
            </a:endParaRPr>
          </a:p>
          <a:p>
            <a:pPr algn="ctr" eaLnBrk="1" hangingPunct="1"/>
            <a:r>
              <a:rPr lang="en-US" altLang="en-US" sz="2800" b="1" i="1" dirty="0">
                <a:latin typeface="Arial" panose="020B0604020202020204" pitchFamily="34" charset="0"/>
              </a:rPr>
              <a:t>gia đình những bông hoa tươi thắm nhất </a:t>
            </a:r>
            <a:endParaRPr lang="en-US" altLang="en-US" sz="2800" b="1" i="1" dirty="0">
              <a:latin typeface="Arial" panose="020B0604020202020204" pitchFamily="34" charset="0"/>
            </a:endParaRPr>
          </a:p>
          <a:p>
            <a:pPr algn="ctr" eaLnBrk="1" hangingPunct="1"/>
            <a:r>
              <a:rPr lang="en-US" altLang="en-US" sz="2800" b="1" i="1" dirty="0">
                <a:latin typeface="Arial" panose="020B0604020202020204" pitchFamily="34" charset="0"/>
              </a:rPr>
              <a:t>nhân ngày Phụ nữ Việt Nam 20/10</a:t>
            </a:r>
            <a:endParaRPr lang="en-US" altLang="en-US" sz="2800" b="1" i="1" dirty="0">
              <a:latin typeface="Arial" panose="020B0604020202020204" pitchFamily="34" charset="0"/>
            </a:endParaRPr>
          </a:p>
        </p:txBody>
      </p:sp>
      <p:sp>
        <p:nvSpPr>
          <p:cNvPr id="8196" name="Text Box 4"/>
          <p:cNvSpPr txBox="1"/>
          <p:nvPr/>
        </p:nvSpPr>
        <p:spPr>
          <a:xfrm>
            <a:off x="0" y="1965325"/>
            <a:ext cx="2895600" cy="3140075"/>
          </a:xfrm>
          <a:prstGeom prst="rect">
            <a:avLst/>
          </a:prstGeom>
          <a:gradFill rotWithShape="1">
            <a:gsLst>
              <a:gs pos="0">
                <a:schemeClr val="bg1"/>
              </a:gs>
              <a:gs pos="100000">
                <a:schemeClr val="folHlink"/>
              </a:gs>
            </a:gsLst>
            <a:lin ang="0" scaled="1"/>
            <a:tileRect/>
          </a:gradFill>
          <a:ln w="9525" cap="flat" cmpd="sng">
            <a:prstDash val="solid"/>
            <a:miter/>
            <a:headEnd type="none" w="med" len="med"/>
            <a:tailEnd type="none" w="med" len="med"/>
          </a:ln>
          <a:scene3d>
            <a:camera prst="legacyPerspectiveBottom">
              <a:rot lat="0" lon="0" rev="0"/>
            </a:camera>
            <a:lightRig rig="legacyFlat3" dir="t"/>
          </a:scene3d>
          <a:sp3d extrusionH="887400" prstMaterial="legacyMatte">
            <a:bevelT w="13500" h="13500" prst="angle"/>
            <a:bevelB w="13500" h="13500" prst="angle"/>
            <a:extrusionClr>
              <a:schemeClr val="folHlink"/>
            </a:extrusionClr>
          </a:sp3d>
        </p:spPr>
        <p:txBody>
          <a:bodyPr>
            <a:spAutoFit/>
            <a:flatTx/>
          </a:bodyPr>
          <a:p>
            <a:pPr algn="ctr" eaLnBrk="1" hangingPunct="1"/>
            <a:r>
              <a:rPr lang="en-US" altLang="en-US" sz="4000" b="1" dirty="0">
                <a:solidFill>
                  <a:srgbClr val="660066"/>
                </a:solidFill>
                <a:latin typeface="Arial" panose="020B0604020202020204" pitchFamily="34" charset="0"/>
              </a:rPr>
              <a:t>KỶ NIỆM NGÀY </a:t>
            </a:r>
            <a:endParaRPr lang="en-US" altLang="en-US" sz="4000" b="1" dirty="0">
              <a:solidFill>
                <a:srgbClr val="660066"/>
              </a:solidFill>
              <a:latin typeface="Arial" panose="020B0604020202020204" pitchFamily="34" charset="0"/>
            </a:endParaRPr>
          </a:p>
          <a:p>
            <a:pPr algn="ctr" eaLnBrk="1" hangingPunct="1"/>
            <a:r>
              <a:rPr lang="en-US" altLang="en-US" sz="4000" b="1" dirty="0">
                <a:solidFill>
                  <a:srgbClr val="660066"/>
                </a:solidFill>
                <a:latin typeface="Arial" panose="020B0604020202020204" pitchFamily="34" charset="0"/>
              </a:rPr>
              <a:t>PHỤ NỮ VIỆT NAM </a:t>
            </a:r>
            <a:endParaRPr lang="en-US" altLang="en-US" sz="4000" b="1" dirty="0">
              <a:solidFill>
                <a:srgbClr val="660066"/>
              </a:solidFill>
              <a:latin typeface="Arial" panose="020B0604020202020204" pitchFamily="34" charset="0"/>
            </a:endParaRPr>
          </a:p>
          <a:p>
            <a:pPr algn="ctr" eaLnBrk="1" hangingPunct="1"/>
            <a:r>
              <a:rPr lang="en-US" altLang="en-US" sz="4000" b="1" dirty="0">
                <a:solidFill>
                  <a:srgbClr val="660066"/>
                </a:solidFill>
                <a:latin typeface="Arial" panose="020B0604020202020204" pitchFamily="34" charset="0"/>
              </a:rPr>
              <a:t>20 /10</a:t>
            </a:r>
            <a:endParaRPr lang="en-US" altLang="en-US" sz="4000" b="1" dirty="0">
              <a:solidFill>
                <a:srgbClr val="660066"/>
              </a:solidFill>
              <a:latin typeface="Arial" panose="020B0604020202020204" pitchFamily="34" charset="0"/>
            </a:endParaRPr>
          </a:p>
        </p:txBody>
      </p:sp>
      <p:sp>
        <p:nvSpPr>
          <p:cNvPr id="8197" name="WordArt 5"/>
          <p:cNvSpPr>
            <a:spLocks noTextEdit="1"/>
          </p:cNvSpPr>
          <p:nvPr/>
        </p:nvSpPr>
        <p:spPr>
          <a:xfrm>
            <a:off x="381000" y="609600"/>
            <a:ext cx="2438400" cy="1066800"/>
          </a:xfrm>
          <a:prstGeom prst="rect">
            <a:avLst/>
          </a:prstGeom>
        </p:spPr>
        <p:txBody>
          <a:bodyPr wrap="none" fromWordArt="1">
            <a:prstTxWarp prst="textPlain">
              <a:avLst>
                <a:gd name="adj" fmla="val 50000"/>
              </a:avLst>
            </a:prstTxWarp>
            <a:normAutofit fontScale="50000"/>
          </a:bodyPr>
          <a:p>
            <a:pPr algn="ctr"/>
            <a:r>
              <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CÔNG ĐOÀN</a:t>
            </a:r>
            <a:endPar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a:r>
              <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TRƯỜNG THCS ..................</a:t>
            </a:r>
            <a:endPar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a:r>
              <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 </a:t>
            </a:r>
            <a:endPar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blinds(horizontal)">
                                      <p:cBhvr>
                                        <p:cTn id="7" dur="500"/>
                                        <p:tgtEl>
                                          <p:spTgt spid="10035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Footer Placeholder 4"/>
          <p:cNvSpPr txBox="1">
            <a:spLocks noGrp="1"/>
          </p:cNvSpPr>
          <p:nvPr>
            <p:ph type="ftr" sz="quarter" idx="11"/>
          </p:nvPr>
        </p:nvSpPr>
        <p:spPr>
          <a:ln/>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lang="en-US" altLang="en-US" sz="1400" dirty="0"/>
              <a:t>ng</a:t>
            </a:r>
            <a:r>
              <a:rPr lang="en-US" altLang="en-US" sz="1400" dirty="0">
                <a:latin typeface="Arial" panose="020B0604020202020204" pitchFamily="34" charset="0"/>
              </a:rPr>
              <a:t>µ</a:t>
            </a:r>
            <a:r>
              <a:rPr lang="en-US" altLang="en-US" sz="1400" dirty="0"/>
              <a:t>y nh</a:t>
            </a:r>
            <a:r>
              <a:rPr lang="en-US" altLang="en-US" sz="1400" dirty="0">
                <a:latin typeface="Arial" panose="020B0604020202020204" pitchFamily="34" charset="0"/>
              </a:rPr>
              <a:t>µ</a:t>
            </a:r>
            <a:r>
              <a:rPr lang="en-US" altLang="en-US" sz="1400" dirty="0"/>
              <a:t>gi¸oviÖt nam 20-11</a:t>
            </a:r>
            <a:endParaRPr lang="en-US" altLang="en-US" sz="1400" dirty="0"/>
          </a:p>
        </p:txBody>
      </p:sp>
      <p:sp>
        <p:nvSpPr>
          <p:cNvPr id="215042" name="AutoShape 2"/>
          <p:cNvSpPr>
            <a:spLocks noChangeArrowheads="1"/>
          </p:cNvSpPr>
          <p:nvPr/>
        </p:nvSpPr>
        <p:spPr bwMode="auto">
          <a:xfrm>
            <a:off x="7772400" y="228600"/>
            <a:ext cx="1143000" cy="990600"/>
          </a:xfrm>
          <a:prstGeom prst="hexagon">
            <a:avLst>
              <a:gd name="adj" fmla="val 28846"/>
              <a:gd name="vf" fmla="val 115470"/>
            </a:avLst>
          </a:prstGeom>
          <a:gradFill rotWithShape="1">
            <a:gsLst>
              <a:gs pos="0">
                <a:srgbClr val="6699FF"/>
              </a:gs>
              <a:gs pos="50000">
                <a:schemeClr val="bg1"/>
              </a:gs>
              <a:gs pos="100000">
                <a:srgbClr val="6699FF"/>
              </a:gs>
            </a:gsLst>
            <a:lin ang="5400000" scaled="1"/>
          </a:gradFill>
          <a:ln w="38100">
            <a:solidFill>
              <a:srgbClr val="FFFF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215043" name="Text Box 3"/>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00</a:t>
            </a:r>
            <a:endParaRPr lang="en-US" altLang="en-US" sz="4800" b="1" dirty="0">
              <a:latin typeface=".VnTimeH" pitchFamily="34" charset="0"/>
            </a:endParaRPr>
          </a:p>
        </p:txBody>
      </p:sp>
      <p:sp>
        <p:nvSpPr>
          <p:cNvPr id="215044" name="Text Box 4"/>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02</a:t>
            </a:r>
            <a:endParaRPr lang="en-US" altLang="en-US" sz="4800" b="1" dirty="0">
              <a:latin typeface=".VnTimeH" pitchFamily="34" charset="0"/>
            </a:endParaRPr>
          </a:p>
        </p:txBody>
      </p:sp>
      <p:sp>
        <p:nvSpPr>
          <p:cNvPr id="215045" name="Text Box 5"/>
          <p:cNvSpPr txBox="1"/>
          <p:nvPr/>
        </p:nvSpPr>
        <p:spPr>
          <a:xfrm>
            <a:off x="7881938" y="298450"/>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03</a:t>
            </a:r>
            <a:endParaRPr lang="en-US" altLang="en-US" sz="4800" b="1" dirty="0">
              <a:latin typeface=".VnTimeH" pitchFamily="34" charset="0"/>
            </a:endParaRPr>
          </a:p>
        </p:txBody>
      </p:sp>
      <p:sp>
        <p:nvSpPr>
          <p:cNvPr id="215046" name="Text Box 6"/>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10</a:t>
            </a:r>
            <a:endParaRPr lang="en-US" altLang="en-US" sz="4800" b="1" dirty="0">
              <a:latin typeface=".VnTimeH" pitchFamily="34" charset="0"/>
            </a:endParaRPr>
          </a:p>
        </p:txBody>
      </p:sp>
      <p:sp>
        <p:nvSpPr>
          <p:cNvPr id="215047" name="Text Box 7"/>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04</a:t>
            </a:r>
            <a:endParaRPr lang="en-US" altLang="en-US" sz="4800" b="1" dirty="0">
              <a:latin typeface=".VnTimeH" pitchFamily="34" charset="0"/>
            </a:endParaRPr>
          </a:p>
        </p:txBody>
      </p:sp>
      <p:sp>
        <p:nvSpPr>
          <p:cNvPr id="215048" name="Text Box 8"/>
          <p:cNvSpPr txBox="1"/>
          <p:nvPr/>
        </p:nvSpPr>
        <p:spPr>
          <a:xfrm>
            <a:off x="7877175" y="300038"/>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08</a:t>
            </a:r>
            <a:endParaRPr lang="en-US" altLang="en-US" sz="4800" b="1" dirty="0">
              <a:latin typeface=".VnTimeH" pitchFamily="34" charset="0"/>
            </a:endParaRPr>
          </a:p>
        </p:txBody>
      </p:sp>
      <p:sp>
        <p:nvSpPr>
          <p:cNvPr id="215049" name="Text Box 9"/>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05</a:t>
            </a:r>
            <a:endParaRPr lang="en-US" altLang="en-US" sz="4800" b="1" dirty="0">
              <a:latin typeface=".VnTimeH" pitchFamily="34" charset="0"/>
            </a:endParaRPr>
          </a:p>
        </p:txBody>
      </p:sp>
      <p:sp>
        <p:nvSpPr>
          <p:cNvPr id="215050" name="Text Box 10"/>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09</a:t>
            </a:r>
            <a:endParaRPr lang="en-US" altLang="en-US" sz="4800" b="1" dirty="0">
              <a:latin typeface=".VnTimeH" pitchFamily="34" charset="0"/>
            </a:endParaRPr>
          </a:p>
        </p:txBody>
      </p:sp>
      <p:sp>
        <p:nvSpPr>
          <p:cNvPr id="215051" name="Text Box 11"/>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06</a:t>
            </a:r>
            <a:endParaRPr lang="en-US" altLang="en-US" sz="4800" b="1" dirty="0">
              <a:latin typeface=".VnTimeH" pitchFamily="34" charset="0"/>
            </a:endParaRPr>
          </a:p>
        </p:txBody>
      </p:sp>
      <p:sp>
        <p:nvSpPr>
          <p:cNvPr id="215052" name="Text Box 12"/>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07</a:t>
            </a:r>
            <a:endParaRPr lang="en-US" altLang="en-US" sz="4800" b="1" dirty="0">
              <a:latin typeface=".VnTimeH" pitchFamily="34" charset="0"/>
            </a:endParaRPr>
          </a:p>
        </p:txBody>
      </p:sp>
      <p:sp>
        <p:nvSpPr>
          <p:cNvPr id="215053" name="Text Box 13"/>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01</a:t>
            </a:r>
            <a:endParaRPr lang="en-US" altLang="en-US" sz="4800" b="1" dirty="0">
              <a:latin typeface=".VnTimeH" pitchFamily="34" charset="0"/>
            </a:endParaRPr>
          </a:p>
        </p:txBody>
      </p:sp>
      <p:sp>
        <p:nvSpPr>
          <p:cNvPr id="81935" name="AutoShape 14">
            <a:hlinkClick r:id="" action="ppaction://noaction"/>
          </p:cNvPr>
          <p:cNvSpPr/>
          <p:nvPr/>
        </p:nvSpPr>
        <p:spPr>
          <a:xfrm rot="10800000">
            <a:off x="8229600" y="6477000"/>
            <a:ext cx="914400" cy="381000"/>
          </a:xfrm>
          <a:prstGeom prst="homePlate">
            <a:avLst>
              <a:gd name="adj" fmla="val 60000"/>
            </a:avLst>
          </a:prstGeom>
          <a:solidFill>
            <a:srgbClr val="FFFF00"/>
          </a:solidFill>
          <a:ln w="9525" cap="flat" cmpd="sng">
            <a:solidFill>
              <a:schemeClr val="tx1"/>
            </a:solidFill>
            <a:prstDash val="solid"/>
            <a:miter/>
            <a:headEnd type="none" w="med" len="med"/>
            <a:tailEnd type="none" w="med" len="med"/>
          </a:ln>
        </p:spPr>
        <p:txBody>
          <a:bodyPr rot="10800000" wrap="none" anchor="ctr" anchorCtr="0"/>
          <a:p>
            <a:pPr algn="ctr" eaLnBrk="1" hangingPunct="1"/>
            <a:r>
              <a:rPr lang="en-US" altLang="en-US" b="1" dirty="0">
                <a:solidFill>
                  <a:schemeClr val="accent2"/>
                </a:solidFill>
                <a:latin typeface="Arial" panose="020B0604020202020204" pitchFamily="34" charset="0"/>
                <a:hlinkClick r:id="" action="ppaction://noaction"/>
              </a:rPr>
              <a:t>Slide</a:t>
            </a:r>
            <a:endParaRPr lang="en-US" altLang="en-US" b="1" dirty="0">
              <a:solidFill>
                <a:schemeClr val="accent2"/>
              </a:solidFill>
              <a:latin typeface="Arial" panose="020B0604020202020204" pitchFamily="34" charset="0"/>
            </a:endParaRPr>
          </a:p>
        </p:txBody>
      </p:sp>
      <p:sp>
        <p:nvSpPr>
          <p:cNvPr id="81936" name="Text Box 15"/>
          <p:cNvSpPr txBox="1"/>
          <p:nvPr/>
        </p:nvSpPr>
        <p:spPr>
          <a:xfrm>
            <a:off x="2438400" y="6096000"/>
            <a:ext cx="3657600" cy="457200"/>
          </a:xfrm>
          <a:prstGeom prst="rect">
            <a:avLst/>
          </a:prstGeom>
          <a:solidFill>
            <a:srgbClr val="F2FAA4"/>
          </a:solidFill>
          <a:ln w="9525">
            <a:noFill/>
          </a:ln>
        </p:spPr>
        <p:txBody>
          <a:bodyPr>
            <a:spAutoFit/>
          </a:bodyPr>
          <a:p>
            <a:pPr algn="ctr" eaLnBrk="1" hangingPunct="1">
              <a:spcBef>
                <a:spcPct val="50000"/>
              </a:spcBef>
            </a:pPr>
            <a:r>
              <a:rPr lang="en-US" altLang="en-US" sz="2400" dirty="0">
                <a:solidFill>
                  <a:srgbClr val="FF0066"/>
                </a:solidFill>
                <a:latin typeface=".VnAristote" pitchFamily="34" charset="0"/>
              </a:rPr>
              <a:t>20/10</a:t>
            </a:r>
            <a:endParaRPr lang="en-US" altLang="en-US" sz="2400" dirty="0">
              <a:solidFill>
                <a:srgbClr val="FF0066"/>
              </a:solidFill>
              <a:latin typeface=".VnAristote" pitchFamily="34" charset="0"/>
            </a:endParaRPr>
          </a:p>
        </p:txBody>
      </p:sp>
      <p:pic>
        <p:nvPicPr>
          <p:cNvPr id="215056" name="Picture 16">
            <a:hlinkClick r:id="" action="ppaction://media"/>
          </p:cNvPr>
          <p:cNvPicPr>
            <a:picLocks noRot="1" noChangeAspect="1"/>
          </p:cNvPicPr>
          <p:nvPr>
            <a:wavAudioFile r:embed="rId1" name="j0214098.wav"/>
          </p:nvPr>
        </p:nvPicPr>
        <p:blipFill>
          <a:blip r:embed="rId2"/>
          <a:stretch>
            <a:fillRect/>
          </a:stretch>
        </p:blipFill>
        <p:spPr>
          <a:xfrm>
            <a:off x="8610600" y="4953000"/>
            <a:ext cx="304800" cy="304800"/>
          </a:xfrm>
          <a:prstGeom prst="rect">
            <a:avLst/>
          </a:prstGeom>
          <a:noFill/>
          <a:ln w="9525">
            <a:noFill/>
          </a:ln>
        </p:spPr>
      </p:pic>
      <p:sp>
        <p:nvSpPr>
          <p:cNvPr id="81938" name="WordArt 17"/>
          <p:cNvSpPr>
            <a:spLocks noTextEdit="1"/>
          </p:cNvSpPr>
          <p:nvPr/>
        </p:nvSpPr>
        <p:spPr>
          <a:xfrm>
            <a:off x="2438400" y="533400"/>
            <a:ext cx="4391025" cy="361950"/>
          </a:xfrm>
          <a:prstGeom prst="rect">
            <a:avLst/>
          </a:prstGeom>
        </p:spPr>
        <p:txBody>
          <a:bodyPr wrap="none" fromWordArt="1">
            <a:prstTxWarp prst="textPlain">
              <a:avLst>
                <a:gd name="adj" fmla="val 50000"/>
              </a:avLst>
            </a:prstTxWarp>
            <a:normAutofit fontScale="70000"/>
          </a:bodyPr>
          <a:p>
            <a:pPr algn="ctr"/>
            <a:r>
              <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rPr>
              <a:t>Phần thi kiến thức</a:t>
            </a:r>
            <a:endPar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endParaRPr>
          </a:p>
        </p:txBody>
      </p:sp>
      <p:pic>
        <p:nvPicPr>
          <p:cNvPr id="12304" name="Picture 16" descr="Hoa1"/>
          <p:cNvPicPr>
            <a:picLocks noChangeAspect="1"/>
          </p:cNvPicPr>
          <p:nvPr/>
        </p:nvPicPr>
        <p:blipFill>
          <a:blip r:embed="rId3"/>
          <a:stretch>
            <a:fillRect/>
          </a:stretch>
        </p:blipFill>
        <p:spPr>
          <a:xfrm>
            <a:off x="457200" y="4495800"/>
            <a:ext cx="8153400" cy="1447800"/>
          </a:xfrm>
          <a:prstGeom prst="rect">
            <a:avLst/>
          </a:prstGeom>
          <a:noFill/>
          <a:ln w="9525">
            <a:noFill/>
          </a:ln>
        </p:spPr>
      </p:pic>
      <p:sp>
        <p:nvSpPr>
          <p:cNvPr id="81940" name="Text Box 6"/>
          <p:cNvSpPr txBox="1"/>
          <p:nvPr/>
        </p:nvSpPr>
        <p:spPr>
          <a:xfrm>
            <a:off x="457200" y="1690688"/>
            <a:ext cx="8461375" cy="1066800"/>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b="1" dirty="0">
                <a:latin typeface="Times New Roman" panose="02020603050405020304" pitchFamily="18" charset="0"/>
              </a:rPr>
              <a:t>Người giữ chức vụ Chủ tịch Hội liên hiệp phụ nữ Việt Nam suốt 2 nhiệm kỳ?</a:t>
            </a:r>
            <a:endParaRPr lang="en-US" altLang="en-US" b="1" dirty="0">
              <a:latin typeface="Times New Roman" panose="02020603050405020304" pitchFamily="18" charset="0"/>
            </a:endParaRPr>
          </a:p>
        </p:txBody>
      </p:sp>
      <p:sp>
        <p:nvSpPr>
          <p:cNvPr id="198663" name="Rectangle 7"/>
          <p:cNvSpPr>
            <a:spLocks noChangeArrowheads="1"/>
          </p:cNvSpPr>
          <p:nvPr/>
        </p:nvSpPr>
        <p:spPr bwMode="auto">
          <a:xfrm>
            <a:off x="1219200" y="3429000"/>
            <a:ext cx="3429000" cy="579438"/>
          </a:xfrm>
          <a:prstGeom prst="rect">
            <a:avLst/>
          </a:prstGeom>
          <a:noFill/>
          <a:ln w="9525">
            <a:noFill/>
            <a:miter lim="800000"/>
          </a:ln>
          <a:effec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defRPr/>
            </a:pPr>
            <a:r>
              <a:rPr kumimoji="0" lang="en-US" altLang="en-US" sz="3200" b="1"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rPr>
              <a:t>Nguyễn Thị Định</a:t>
            </a:r>
            <a:endParaRPr kumimoji="0" lang="en-US" altLang="en-US" sz="3200" b="1"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endParaRPr>
          </a:p>
        </p:txBody>
      </p:sp>
      <p:sp>
        <p:nvSpPr>
          <p:cNvPr id="81942" name="Oval 6"/>
          <p:cNvSpPr/>
          <p:nvPr/>
        </p:nvSpPr>
        <p:spPr>
          <a:xfrm>
            <a:off x="190500" y="381000"/>
            <a:ext cx="990600" cy="685800"/>
          </a:xfrm>
          <a:prstGeom prst="ellipse">
            <a:avLst/>
          </a:prstGeom>
          <a:solidFill>
            <a:srgbClr val="F7FB5F"/>
          </a:solidFill>
          <a:ln w="9525" cap="flat" cmpd="sng">
            <a:solidFill>
              <a:schemeClr val="tx1"/>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1800" dirty="0">
                <a:latin typeface=".VnVogueH" pitchFamily="34" charset="0"/>
              </a:rPr>
              <a:t>Câu 15</a:t>
            </a:r>
            <a:endParaRPr lang="en-US" altLang="en-US" sz="1800" dirty="0">
              <a:latin typeface=".VnVogueH" pitchFamily="34" charset="0"/>
            </a:endParaRPr>
          </a:p>
        </p:txBody>
      </p:sp>
      <p:pic>
        <p:nvPicPr>
          <p:cNvPr id="81943" name="Picture 22" descr="THIEU_TUONG_NGUYEN_THI_DINH1"/>
          <p:cNvPicPr>
            <a:picLocks noChangeAspect="1"/>
          </p:cNvPicPr>
          <p:nvPr/>
        </p:nvPicPr>
        <p:blipFill>
          <a:blip r:embed="rId4"/>
          <a:stretch>
            <a:fillRect/>
          </a:stretch>
        </p:blipFill>
        <p:spPr>
          <a:xfrm>
            <a:off x="5410200" y="2743200"/>
            <a:ext cx="3352800" cy="3886200"/>
          </a:xfrm>
          <a:prstGeom prst="rect">
            <a:avLst/>
          </a:prstGeom>
          <a:noFill/>
          <a:ln w="9525">
            <a:noFill/>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2000" fill="hold" nodeType="afterEffect">
                                  <p:stCondLst>
                                    <p:cond delay="0"/>
                                  </p:stCondLst>
                                  <p:childTnLst>
                                    <p:set>
                                      <p:cBhvr>
                                        <p:cTn id="6" dur="1" fill="hold">
                                          <p:stCondLst>
                                            <p:cond delay="0"/>
                                          </p:stCondLst>
                                        </p:cTn>
                                        <p:tgtEl>
                                          <p:spTgt spid="81938"/>
                                        </p:tgtEl>
                                        <p:attrNameLst>
                                          <p:attrName>style.visibility</p:attrName>
                                        </p:attrNameLst>
                                      </p:cBhvr>
                                      <p:to>
                                        <p:strVal val="visible"/>
                                      </p:to>
                                    </p:set>
                                    <p:anim calcmode="lin" valueType="num">
                                      <p:cBhvr>
                                        <p:cTn id="7" dur="1000" fill="hold"/>
                                        <p:tgtEl>
                                          <p:spTgt spid="81938"/>
                                        </p:tgtEl>
                                        <p:attrNameLst>
                                          <p:attrName>ppt_w</p:attrName>
                                        </p:attrNameLst>
                                      </p:cBhvr>
                                      <p:tavLst>
                                        <p:tav tm="0">
                                          <p:val>
                                            <p:fltVal val="0.000000"/>
                                          </p:val>
                                        </p:tav>
                                        <p:tav tm="100000">
                                          <p:val>
                                            <p:strVal val="#ppt_w"/>
                                          </p:val>
                                        </p:tav>
                                      </p:tavLst>
                                    </p:anim>
                                    <p:anim calcmode="lin" valueType="num">
                                      <p:cBhvr>
                                        <p:cTn id="8" dur="1000" fill="hold"/>
                                        <p:tgtEl>
                                          <p:spTgt spid="81938"/>
                                        </p:tgtEl>
                                        <p:attrNameLst>
                                          <p:attrName>ppt_h</p:attrName>
                                        </p:attrNameLst>
                                      </p:cBhvr>
                                      <p:tavLst>
                                        <p:tav tm="0">
                                          <p:val>
                                            <p:fltVal val="0.000000"/>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15046"/>
                                        </p:tgtEl>
                                        <p:attrNameLst>
                                          <p:attrName>style.visibility</p:attrName>
                                        </p:attrNameLst>
                                      </p:cBhvr>
                                      <p:to>
                                        <p:strVal val="visible"/>
                                      </p:to>
                                    </p:set>
                                    <p:animEffect transition="in" filter="fade">
                                      <p:cBhvr>
                                        <p:cTn id="12" dur="1000"/>
                                        <p:tgtEl>
                                          <p:spTgt spid="215046"/>
                                        </p:tgtEl>
                                      </p:cBhvr>
                                    </p:animEffect>
                                  </p:childTnLst>
                                  <p:subTnLst>
                                    <p:set>
                                      <p:cBhvr override="childStyle">
                                        <p:cTn dur="1" fill="hold" display="0" masterRel="sameClick" afterEffect="1">
                                          <p:stCondLst>
                                            <p:cond evt="end" delay="0">
                                              <p:tn val="10"/>
                                            </p:cond>
                                          </p:stCondLst>
                                        </p:cTn>
                                        <p:tgtEl>
                                          <p:spTgt spid="215046"/>
                                        </p:tgtEl>
                                        <p:attrNameLst>
                                          <p:attrName>style.visibility</p:attrName>
                                        </p:attrNameLst>
                                      </p:cBhvr>
                                      <p:to>
                                        <p:strVal val="hidden"/>
                                      </p:to>
                                    </p:set>
                                    <p:audio>
                                      <p:cMediaNode>
                                        <p:cTn display="0" masterRel="sameClick">
                                          <p:stCondLst>
                                            <p:cond evt="begin" delay="0">
                                              <p:tn val="10"/>
                                            </p:cond>
                                          </p:stCondLst>
                                          <p:endCondLst>
                                            <p:cond evt="onStopAudio" delay="0">
                                              <p:tgtEl>
                                                <p:sldTgt/>
                                              </p:tgtEl>
                                            </p:cond>
                                          </p:endCondLst>
                                        </p:cTn>
                                        <p:tgtEl>
                                          <p:sndTgt r:embed="rId5" name="click.wav"/>
                                        </p:tgtEl>
                                      </p:cMediaNode>
                                    </p:audio>
                                  </p:sub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215050"/>
                                        </p:tgtEl>
                                        <p:attrNameLst>
                                          <p:attrName>style.visibility</p:attrName>
                                        </p:attrNameLst>
                                      </p:cBhvr>
                                      <p:to>
                                        <p:strVal val="visible"/>
                                      </p:to>
                                    </p:set>
                                    <p:animEffect transition="in" filter="fade">
                                      <p:cBhvr>
                                        <p:cTn id="16" dur="1000"/>
                                        <p:tgtEl>
                                          <p:spTgt spid="215050"/>
                                        </p:tgtEl>
                                      </p:cBhvr>
                                    </p:animEffect>
                                  </p:childTnLst>
                                  <p:subTnLst>
                                    <p:set>
                                      <p:cBhvr override="childStyle">
                                        <p:cTn dur="1" fill="hold" display="0" masterRel="sameClick" afterEffect="1">
                                          <p:stCondLst>
                                            <p:cond evt="end" delay="0">
                                              <p:tn val="14"/>
                                            </p:cond>
                                          </p:stCondLst>
                                        </p:cTn>
                                        <p:tgtEl>
                                          <p:spTgt spid="215050"/>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215048"/>
                                        </p:tgtEl>
                                        <p:attrNameLst>
                                          <p:attrName>style.visibility</p:attrName>
                                        </p:attrNameLst>
                                      </p:cBhvr>
                                      <p:to>
                                        <p:strVal val="visible"/>
                                      </p:to>
                                    </p:set>
                                    <p:animEffect transition="in" filter="fade">
                                      <p:cBhvr>
                                        <p:cTn id="20" dur="1000"/>
                                        <p:tgtEl>
                                          <p:spTgt spid="215048"/>
                                        </p:tgtEl>
                                      </p:cBhvr>
                                    </p:animEffect>
                                  </p:childTnLst>
                                  <p:subTnLst>
                                    <p:set>
                                      <p:cBhvr override="childStyle">
                                        <p:cTn dur="1" fill="hold" display="0" masterRel="sameClick" afterEffect="1">
                                          <p:stCondLst>
                                            <p:cond evt="end" delay="0">
                                              <p:tn val="18"/>
                                            </p:cond>
                                          </p:stCondLst>
                                        </p:cTn>
                                        <p:tgtEl>
                                          <p:spTgt spid="215048"/>
                                        </p:tgtEl>
                                        <p:attrNameLst>
                                          <p:attrName>style.visibility</p:attrName>
                                        </p:attrNameLst>
                                      </p:cBhvr>
                                      <p:to>
                                        <p:strVal val="hidden"/>
                                      </p:to>
                                    </p:set>
                                    <p:audio>
                                      <p:cMediaNode>
                                        <p:cTn display="0" masterRel="sameClick">
                                          <p:stCondLst>
                                            <p:cond evt="begin" delay="0">
                                              <p:tn val="18"/>
                                            </p:cond>
                                          </p:stCondLst>
                                          <p:endCondLst>
                                            <p:cond evt="onStopAudio" delay="0">
                                              <p:tgtEl>
                                                <p:sldTgt/>
                                              </p:tgtEl>
                                            </p:cond>
                                          </p:endCondLst>
                                        </p:cTn>
                                        <p:tgtEl>
                                          <p:sndTgt r:embed="rId5" name="click.wav"/>
                                        </p:tgtEl>
                                      </p:cMediaNode>
                                    </p:audio>
                                  </p:sub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215052"/>
                                        </p:tgtEl>
                                        <p:attrNameLst>
                                          <p:attrName>style.visibility</p:attrName>
                                        </p:attrNameLst>
                                      </p:cBhvr>
                                      <p:to>
                                        <p:strVal val="visible"/>
                                      </p:to>
                                    </p:set>
                                    <p:animEffect transition="in" filter="fade">
                                      <p:cBhvr>
                                        <p:cTn id="24" dur="1000"/>
                                        <p:tgtEl>
                                          <p:spTgt spid="215052"/>
                                        </p:tgtEl>
                                      </p:cBhvr>
                                    </p:animEffect>
                                  </p:childTnLst>
                                  <p:subTnLst>
                                    <p:set>
                                      <p:cBhvr override="childStyle">
                                        <p:cTn dur="1" fill="hold" display="0" masterRel="sameClick" afterEffect="1">
                                          <p:stCondLst>
                                            <p:cond evt="end" delay="0">
                                              <p:tn val="22"/>
                                            </p:cond>
                                          </p:stCondLst>
                                        </p:cTn>
                                        <p:tgtEl>
                                          <p:spTgt spid="215052"/>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5" name="click.wav"/>
                                        </p:tgtEl>
                                      </p:cMediaNode>
                                    </p:audio>
                                  </p:sub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215051"/>
                                        </p:tgtEl>
                                        <p:attrNameLst>
                                          <p:attrName>style.visibility</p:attrName>
                                        </p:attrNameLst>
                                      </p:cBhvr>
                                      <p:to>
                                        <p:strVal val="visible"/>
                                      </p:to>
                                    </p:set>
                                    <p:animEffect transition="in" filter="fade">
                                      <p:cBhvr>
                                        <p:cTn id="28" dur="1000"/>
                                        <p:tgtEl>
                                          <p:spTgt spid="215051"/>
                                        </p:tgtEl>
                                      </p:cBhvr>
                                    </p:animEffect>
                                  </p:childTnLst>
                                  <p:subTnLst>
                                    <p:set>
                                      <p:cBhvr override="childStyle">
                                        <p:cTn dur="1" fill="hold" display="0" masterRel="sameClick" afterEffect="1">
                                          <p:stCondLst>
                                            <p:cond evt="end" delay="0">
                                              <p:tn val="26"/>
                                            </p:cond>
                                          </p:stCondLst>
                                        </p:cTn>
                                        <p:tgtEl>
                                          <p:spTgt spid="215051"/>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215049"/>
                                        </p:tgtEl>
                                        <p:attrNameLst>
                                          <p:attrName>style.visibility</p:attrName>
                                        </p:attrNameLst>
                                      </p:cBhvr>
                                      <p:to>
                                        <p:strVal val="visible"/>
                                      </p:to>
                                    </p:set>
                                    <p:animEffect transition="in" filter="fade">
                                      <p:cBhvr>
                                        <p:cTn id="32" dur="1000"/>
                                        <p:tgtEl>
                                          <p:spTgt spid="215049"/>
                                        </p:tgtEl>
                                      </p:cBhvr>
                                    </p:animEffect>
                                  </p:childTnLst>
                                  <p:subTnLst>
                                    <p:set>
                                      <p:cBhvr override="childStyle">
                                        <p:cTn dur="1" fill="hold" display="0" masterRel="sameClick" afterEffect="1">
                                          <p:stCondLst>
                                            <p:cond evt="end" delay="0">
                                              <p:tn val="30"/>
                                            </p:cond>
                                          </p:stCondLst>
                                        </p:cTn>
                                        <p:tgtEl>
                                          <p:spTgt spid="215049"/>
                                        </p:tgtEl>
                                        <p:attrNameLst>
                                          <p:attrName>style.visibility</p:attrName>
                                        </p:attrNameLst>
                                      </p:cBhvr>
                                      <p:to>
                                        <p:strVal val="hidden"/>
                                      </p:to>
                                    </p:set>
                                    <p:audio>
                                      <p:cMediaNode>
                                        <p:cTn display="0" masterRel="sameClick">
                                          <p:stCondLst>
                                            <p:cond evt="begin" delay="0">
                                              <p:tn val="30"/>
                                            </p:cond>
                                          </p:stCondLst>
                                          <p:endCondLst>
                                            <p:cond evt="onStopAudio" delay="0">
                                              <p:tgtEl>
                                                <p:sldTgt/>
                                              </p:tgtEl>
                                            </p:cond>
                                          </p:endCondLst>
                                        </p:cTn>
                                        <p:tgtEl>
                                          <p:sndTgt r:embed="rId5" name="click.wav"/>
                                        </p:tgtEl>
                                      </p:cMediaNode>
                                    </p:audio>
                                  </p:sub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215047"/>
                                        </p:tgtEl>
                                        <p:attrNameLst>
                                          <p:attrName>style.visibility</p:attrName>
                                        </p:attrNameLst>
                                      </p:cBhvr>
                                      <p:to>
                                        <p:strVal val="visible"/>
                                      </p:to>
                                    </p:set>
                                    <p:animEffect transition="in" filter="fade">
                                      <p:cBhvr>
                                        <p:cTn id="36" dur="1000"/>
                                        <p:tgtEl>
                                          <p:spTgt spid="215047"/>
                                        </p:tgtEl>
                                      </p:cBhvr>
                                    </p:animEffect>
                                  </p:childTnLst>
                                  <p:subTnLst>
                                    <p:set>
                                      <p:cBhvr override="childStyle">
                                        <p:cTn dur="1" fill="hold" display="0" masterRel="sameClick" afterEffect="1">
                                          <p:stCondLst>
                                            <p:cond evt="end" delay="0">
                                              <p:tn val="34"/>
                                            </p:cond>
                                          </p:stCondLst>
                                        </p:cTn>
                                        <p:tgtEl>
                                          <p:spTgt spid="215047"/>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5" name="click.wav"/>
                                        </p:tgtEl>
                                      </p:cMediaNode>
                                    </p:audio>
                                  </p:subTnLst>
                                </p:cTn>
                              </p:par>
                            </p:childTnLst>
                          </p:cTn>
                        </p:par>
                        <p:par>
                          <p:cTn id="37" fill="hold">
                            <p:stCondLst>
                              <p:cond delay="8000"/>
                            </p:stCondLst>
                            <p:childTnLst>
                              <p:par>
                                <p:cTn id="38" presetID="10" presetClass="entr" presetSubtype="0" fill="hold" grpId="0" nodeType="afterEffect">
                                  <p:stCondLst>
                                    <p:cond delay="0"/>
                                  </p:stCondLst>
                                  <p:childTnLst>
                                    <p:set>
                                      <p:cBhvr>
                                        <p:cTn id="39" dur="1" fill="hold">
                                          <p:stCondLst>
                                            <p:cond delay="0"/>
                                          </p:stCondLst>
                                        </p:cTn>
                                        <p:tgtEl>
                                          <p:spTgt spid="215045"/>
                                        </p:tgtEl>
                                        <p:attrNameLst>
                                          <p:attrName>style.visibility</p:attrName>
                                        </p:attrNameLst>
                                      </p:cBhvr>
                                      <p:to>
                                        <p:strVal val="visible"/>
                                      </p:to>
                                    </p:set>
                                    <p:animEffect transition="in" filter="fade">
                                      <p:cBhvr>
                                        <p:cTn id="40" dur="1000"/>
                                        <p:tgtEl>
                                          <p:spTgt spid="215045"/>
                                        </p:tgtEl>
                                      </p:cBhvr>
                                    </p:animEffect>
                                  </p:childTnLst>
                                  <p:subTnLst>
                                    <p:set>
                                      <p:cBhvr override="childStyle">
                                        <p:cTn dur="1" fill="hold" display="0" masterRel="sameClick" afterEffect="1">
                                          <p:stCondLst>
                                            <p:cond evt="end" delay="0">
                                              <p:tn val="38"/>
                                            </p:cond>
                                          </p:stCondLst>
                                        </p:cTn>
                                        <p:tgtEl>
                                          <p:spTgt spid="215045"/>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5" name="click.wav"/>
                                        </p:tgtEl>
                                      </p:cMediaNode>
                                    </p:audio>
                                  </p:subTnLst>
                                </p:cTn>
                              </p:par>
                            </p:childTnLst>
                          </p:cTn>
                        </p:par>
                        <p:par>
                          <p:cTn id="41" fill="hold">
                            <p:stCondLst>
                              <p:cond delay="9000"/>
                            </p:stCondLst>
                            <p:childTnLst>
                              <p:par>
                                <p:cTn id="42" presetID="10" presetClass="entr" presetSubtype="0" fill="hold" grpId="0" nodeType="afterEffect">
                                  <p:stCondLst>
                                    <p:cond delay="0"/>
                                  </p:stCondLst>
                                  <p:childTnLst>
                                    <p:set>
                                      <p:cBhvr>
                                        <p:cTn id="43" dur="1" fill="hold">
                                          <p:stCondLst>
                                            <p:cond delay="0"/>
                                          </p:stCondLst>
                                        </p:cTn>
                                        <p:tgtEl>
                                          <p:spTgt spid="215044"/>
                                        </p:tgtEl>
                                        <p:attrNameLst>
                                          <p:attrName>style.visibility</p:attrName>
                                        </p:attrNameLst>
                                      </p:cBhvr>
                                      <p:to>
                                        <p:strVal val="visible"/>
                                      </p:to>
                                    </p:set>
                                    <p:animEffect transition="in" filter="fade">
                                      <p:cBhvr>
                                        <p:cTn id="44" dur="1000"/>
                                        <p:tgtEl>
                                          <p:spTgt spid="215044"/>
                                        </p:tgtEl>
                                      </p:cBhvr>
                                    </p:animEffect>
                                  </p:childTnLst>
                                  <p:subTnLst>
                                    <p:set>
                                      <p:cBhvr override="childStyle">
                                        <p:cTn dur="1" fill="hold" display="0" masterRel="sameClick" afterEffect="1">
                                          <p:stCondLst>
                                            <p:cond evt="end" delay="0">
                                              <p:tn val="42"/>
                                            </p:cond>
                                          </p:stCondLst>
                                        </p:cTn>
                                        <p:tgtEl>
                                          <p:spTgt spid="215044"/>
                                        </p:tgtEl>
                                        <p:attrNameLst>
                                          <p:attrName>style.visibility</p:attrName>
                                        </p:attrNameLst>
                                      </p:cBhvr>
                                      <p:to>
                                        <p:strVal val="hidden"/>
                                      </p:to>
                                    </p:set>
                                    <p:audio>
                                      <p:cMediaNode>
                                        <p:cTn display="0" masterRel="sameClick">
                                          <p:stCondLst>
                                            <p:cond evt="begin" delay="0">
                                              <p:tn val="42"/>
                                            </p:cond>
                                          </p:stCondLst>
                                          <p:endCondLst>
                                            <p:cond evt="onStopAudio" delay="0">
                                              <p:tgtEl>
                                                <p:sldTgt/>
                                              </p:tgtEl>
                                            </p:cond>
                                          </p:endCondLst>
                                        </p:cTn>
                                        <p:tgtEl>
                                          <p:sndTgt r:embed="rId5" name="click.wav"/>
                                        </p:tgtEl>
                                      </p:cMediaNode>
                                    </p:audio>
                                  </p:subTnLst>
                                </p:cTn>
                              </p:par>
                            </p:childTnLst>
                          </p:cTn>
                        </p:par>
                        <p:par>
                          <p:cTn id="45" fill="hold">
                            <p:stCondLst>
                              <p:cond delay="10000"/>
                            </p:stCondLst>
                            <p:childTnLst>
                              <p:par>
                                <p:cTn id="46" presetID="10" presetClass="entr" presetSubtype="0" fill="hold" grpId="0" nodeType="afterEffect">
                                  <p:stCondLst>
                                    <p:cond delay="0"/>
                                  </p:stCondLst>
                                  <p:childTnLst>
                                    <p:set>
                                      <p:cBhvr>
                                        <p:cTn id="47" dur="1" fill="hold">
                                          <p:stCondLst>
                                            <p:cond delay="0"/>
                                          </p:stCondLst>
                                        </p:cTn>
                                        <p:tgtEl>
                                          <p:spTgt spid="215053"/>
                                        </p:tgtEl>
                                        <p:attrNameLst>
                                          <p:attrName>style.visibility</p:attrName>
                                        </p:attrNameLst>
                                      </p:cBhvr>
                                      <p:to>
                                        <p:strVal val="visible"/>
                                      </p:to>
                                    </p:set>
                                    <p:animEffect transition="in" filter="fade">
                                      <p:cBhvr>
                                        <p:cTn id="48" dur="1000"/>
                                        <p:tgtEl>
                                          <p:spTgt spid="215053"/>
                                        </p:tgtEl>
                                      </p:cBhvr>
                                    </p:animEffect>
                                  </p:childTnLst>
                                  <p:subTnLst>
                                    <p:set>
                                      <p:cBhvr override="childStyle">
                                        <p:cTn dur="1" fill="hold" display="0" masterRel="sameClick" afterEffect="1">
                                          <p:stCondLst>
                                            <p:cond evt="end" delay="0">
                                              <p:tn val="46"/>
                                            </p:cond>
                                          </p:stCondLst>
                                        </p:cTn>
                                        <p:tgtEl>
                                          <p:spTgt spid="215053"/>
                                        </p:tgtEl>
                                        <p:attrNameLst>
                                          <p:attrName>style.visibility</p:attrName>
                                        </p:attrNameLst>
                                      </p:cBhvr>
                                      <p:to>
                                        <p:strVal val="hidden"/>
                                      </p:to>
                                    </p:se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childTnLst>
                          </p:cTn>
                        </p:par>
                        <p:par>
                          <p:cTn id="49" fill="hold">
                            <p:stCondLst>
                              <p:cond delay="11000"/>
                            </p:stCondLst>
                            <p:childTnLst>
                              <p:par>
                                <p:cTn id="50" presetID="10" presetClass="entr" presetSubtype="0" fill="hold" grpId="0" nodeType="afterEffect">
                                  <p:stCondLst>
                                    <p:cond delay="0"/>
                                  </p:stCondLst>
                                  <p:childTnLst>
                                    <p:set>
                                      <p:cBhvr>
                                        <p:cTn id="51" dur="1" fill="hold">
                                          <p:stCondLst>
                                            <p:cond delay="0"/>
                                          </p:stCondLst>
                                        </p:cTn>
                                        <p:tgtEl>
                                          <p:spTgt spid="215043"/>
                                        </p:tgtEl>
                                        <p:attrNameLst>
                                          <p:attrName>style.visibility</p:attrName>
                                        </p:attrNameLst>
                                      </p:cBhvr>
                                      <p:to>
                                        <p:strVal val="visible"/>
                                      </p:to>
                                    </p:set>
                                    <p:animEffect transition="in" filter="fade">
                                      <p:cBhvr>
                                        <p:cTn id="52" dur="100"/>
                                        <p:tgtEl>
                                          <p:spTgt spid="215043"/>
                                        </p:tgtEl>
                                      </p:cBhvr>
                                    </p:animEffect>
                                  </p:childTnLst>
                                  <p:subTnLst>
                                    <p:audio>
                                      <p:cMediaNode>
                                        <p:cTn display="0" masterRel="sameClick">
                                          <p:stCondLst>
                                            <p:cond evt="begin" delay="0">
                                              <p:tn val="50"/>
                                            </p:cond>
                                          </p:stCondLst>
                                          <p:endCondLst>
                                            <p:cond evt="onStopAudio" delay="0">
                                              <p:tgtEl>
                                                <p:sldTgt/>
                                              </p:tgtEl>
                                            </p:cond>
                                          </p:endCondLst>
                                        </p:cTn>
                                        <p:tgtEl>
                                          <p:sndTgt r:embed="rId6" name="chimes.wav"/>
                                        </p:tgtEl>
                                      </p:cMediaNode>
                                    </p:audio>
                                  </p:subTnLst>
                                </p:cTn>
                              </p:par>
                            </p:childTnLst>
                          </p:cTn>
                        </p:par>
                        <p:par>
                          <p:cTn id="53" fill="hold">
                            <p:stCondLst>
                              <p:cond delay="11500"/>
                            </p:stCondLst>
                            <p:childTnLst>
                              <p:par>
                                <p:cTn id="54" presetID="1" presetClass="mediacall" presetSubtype="0" fill="hold" nodeType="afterEffect">
                                  <p:stCondLst>
                                    <p:cond delay="0"/>
                                  </p:stCondLst>
                                  <p:childTnLst>
                                    <p:cmd type="call" cmd="playFrom(0.0)">
                                      <p:cBhvr>
                                        <p:cTn id="55" dur="4745" fill="hold"/>
                                        <p:tgtEl>
                                          <p:spTgt spid="215056"/>
                                        </p:tgtEl>
                                      </p:cBhvr>
                                    </p:cmd>
                                  </p:childTnLst>
                                </p:cTn>
                              </p:par>
                            </p:childTnLst>
                          </p:cTn>
                        </p:par>
                        <p:par>
                          <p:cTn id="56" fill="hold">
                            <p:stCondLst>
                              <p:cond delay="16500"/>
                            </p:stCondLst>
                            <p:childTnLst>
                              <p:par>
                                <p:cTn id="57" presetID="6" presetClass="entr" presetSubtype="32" fill="hold" nodeType="afterEffect">
                                  <p:stCondLst>
                                    <p:cond delay="0"/>
                                  </p:stCondLst>
                                  <p:childTnLst>
                                    <p:set>
                                      <p:cBhvr>
                                        <p:cTn id="58" dur="1" fill="hold">
                                          <p:stCondLst>
                                            <p:cond delay="0"/>
                                          </p:stCondLst>
                                        </p:cTn>
                                        <p:tgtEl>
                                          <p:spTgt spid="12304"/>
                                        </p:tgtEl>
                                        <p:attrNameLst>
                                          <p:attrName>style.visibility</p:attrName>
                                        </p:attrNameLst>
                                      </p:cBhvr>
                                      <p:to>
                                        <p:strVal val="visible"/>
                                      </p:to>
                                    </p:set>
                                    <p:animEffect transition="in" filter="circle(out)">
                                      <p:cBhvr>
                                        <p:cTn id="59" dur="1000"/>
                                        <p:tgtEl>
                                          <p:spTgt spid="12304"/>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198663"/>
                                        </p:tgtEl>
                                        <p:attrNameLst>
                                          <p:attrName>style.visibility</p:attrName>
                                        </p:attrNameLst>
                                      </p:cBhvr>
                                      <p:to>
                                        <p:strVal val="visible"/>
                                      </p:to>
                                    </p:set>
                                    <p:animEffect transition="in" filter="box(in)">
                                      <p:cBhvr>
                                        <p:cTn id="64" dur="500"/>
                                        <p:tgtEl>
                                          <p:spTgt spid="19866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5" fill="hold" display="0">
                  <p:stCondLst>
                    <p:cond delay="indefinite"/>
                  </p:stCondLst>
                  <p:endCondLst>
                    <p:cond evt="onNext" delay="0">
                      <p:tgtEl>
                        <p:sldTgt/>
                      </p:tgtEl>
                    </p:cond>
                    <p:cond evt="onPrev" delay="0">
                      <p:tgtEl>
                        <p:sldTgt/>
                      </p:tgtEl>
                    </p:cond>
                    <p:cond evt="onStopAudio" delay="0">
                      <p:tgtEl>
                        <p:sldTgt/>
                      </p:tgtEl>
                    </p:cond>
                  </p:endCondLst>
                </p:cTn>
                <p:tgtEl>
                  <p:spTgt spid="215056"/>
                </p:tgtEl>
              </p:cMediaNode>
            </p:audio>
          </p:childTnLst>
        </p:cTn>
      </p:par>
    </p:tnLst>
    <p:bldLst>
      <p:bldP spid="215043" grpId="0"/>
      <p:bldP spid="215044" grpId="0"/>
      <p:bldP spid="215045" grpId="0"/>
      <p:bldP spid="215046" grpId="0"/>
      <p:bldP spid="215047" grpId="0"/>
      <p:bldP spid="215048" grpId="0"/>
      <p:bldP spid="215049" grpId="0"/>
      <p:bldP spid="215050" grpId="0"/>
      <p:bldP spid="215051" grpId="0"/>
      <p:bldP spid="215052" grpId="0"/>
      <p:bldP spid="215053" grpId="0"/>
      <p:bldP spid="19866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70" name="Footer Placeholder 4"/>
          <p:cNvSpPr txBox="1">
            <a:spLocks noGrp="1"/>
          </p:cNvSpPr>
          <p:nvPr>
            <p:ph type="ftr" sz="quarter" idx="11"/>
          </p:nvPr>
        </p:nvSpPr>
        <p:spPr>
          <a:ln/>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lang="en-US" altLang="en-US" sz="1400" dirty="0"/>
              <a:t>ng</a:t>
            </a:r>
            <a:r>
              <a:rPr lang="en-US" altLang="en-US" sz="1400" dirty="0">
                <a:latin typeface="Arial" panose="020B0604020202020204" pitchFamily="34" charset="0"/>
              </a:rPr>
              <a:t>µ</a:t>
            </a:r>
            <a:r>
              <a:rPr lang="en-US" altLang="en-US" sz="1400" dirty="0"/>
              <a:t>y nh</a:t>
            </a:r>
            <a:r>
              <a:rPr lang="en-US" altLang="en-US" sz="1400" dirty="0">
                <a:latin typeface="Arial" panose="020B0604020202020204" pitchFamily="34" charset="0"/>
              </a:rPr>
              <a:t>µ</a:t>
            </a:r>
            <a:r>
              <a:rPr lang="en-US" altLang="en-US" sz="1400" dirty="0"/>
              <a:t>gi¸oviÖt nam 20-11</a:t>
            </a:r>
            <a:endParaRPr lang="en-US" altLang="en-US" sz="1400" dirty="0"/>
          </a:p>
        </p:txBody>
      </p:sp>
      <p:sp>
        <p:nvSpPr>
          <p:cNvPr id="217090" name="AutoShape 2"/>
          <p:cNvSpPr>
            <a:spLocks noChangeArrowheads="1"/>
          </p:cNvSpPr>
          <p:nvPr/>
        </p:nvSpPr>
        <p:spPr bwMode="auto">
          <a:xfrm>
            <a:off x="7772400" y="228600"/>
            <a:ext cx="1143000" cy="990600"/>
          </a:xfrm>
          <a:prstGeom prst="hexagon">
            <a:avLst>
              <a:gd name="adj" fmla="val 28846"/>
              <a:gd name="vf" fmla="val 115470"/>
            </a:avLst>
          </a:prstGeom>
          <a:gradFill rotWithShape="1">
            <a:gsLst>
              <a:gs pos="0">
                <a:srgbClr val="6699FF"/>
              </a:gs>
              <a:gs pos="50000">
                <a:schemeClr val="bg1"/>
              </a:gs>
              <a:gs pos="100000">
                <a:srgbClr val="6699FF"/>
              </a:gs>
            </a:gsLst>
            <a:lin ang="5400000" scaled="1"/>
          </a:gradFill>
          <a:ln w="38100">
            <a:solidFill>
              <a:srgbClr val="FFFF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217091" name="Text Box 3"/>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00</a:t>
            </a:r>
            <a:endParaRPr lang="en-US" altLang="en-US" sz="4800" b="1" dirty="0">
              <a:latin typeface=".VnTimeH" pitchFamily="34" charset="0"/>
            </a:endParaRPr>
          </a:p>
        </p:txBody>
      </p:sp>
      <p:sp>
        <p:nvSpPr>
          <p:cNvPr id="217092" name="Text Box 4"/>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02</a:t>
            </a:r>
            <a:endParaRPr lang="en-US" altLang="en-US" sz="4800" b="1" dirty="0">
              <a:latin typeface=".VnTimeH" pitchFamily="34" charset="0"/>
            </a:endParaRPr>
          </a:p>
        </p:txBody>
      </p:sp>
      <p:sp>
        <p:nvSpPr>
          <p:cNvPr id="217093" name="Text Box 5"/>
          <p:cNvSpPr txBox="1"/>
          <p:nvPr/>
        </p:nvSpPr>
        <p:spPr>
          <a:xfrm>
            <a:off x="7881938" y="298450"/>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03</a:t>
            </a:r>
            <a:endParaRPr lang="en-US" altLang="en-US" sz="4800" b="1" dirty="0">
              <a:latin typeface=".VnTimeH" pitchFamily="34" charset="0"/>
            </a:endParaRPr>
          </a:p>
        </p:txBody>
      </p:sp>
      <p:sp>
        <p:nvSpPr>
          <p:cNvPr id="217094" name="Text Box 6"/>
          <p:cNvSpPr txBox="1"/>
          <p:nvPr/>
        </p:nvSpPr>
        <p:spPr>
          <a:xfrm>
            <a:off x="7877175" y="295275"/>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10</a:t>
            </a:r>
            <a:endParaRPr lang="en-US" altLang="en-US" sz="4800" b="1" dirty="0">
              <a:latin typeface=".VnTimeH" pitchFamily="34" charset="0"/>
            </a:endParaRPr>
          </a:p>
        </p:txBody>
      </p:sp>
      <p:sp>
        <p:nvSpPr>
          <p:cNvPr id="217095" name="Text Box 7"/>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04</a:t>
            </a:r>
            <a:endParaRPr lang="en-US" altLang="en-US" sz="4800" b="1" dirty="0">
              <a:latin typeface=".VnTimeH" pitchFamily="34" charset="0"/>
            </a:endParaRPr>
          </a:p>
        </p:txBody>
      </p:sp>
      <p:sp>
        <p:nvSpPr>
          <p:cNvPr id="217096" name="Text Box 8"/>
          <p:cNvSpPr txBox="1"/>
          <p:nvPr/>
        </p:nvSpPr>
        <p:spPr>
          <a:xfrm>
            <a:off x="7877175" y="300038"/>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08</a:t>
            </a:r>
            <a:endParaRPr lang="en-US" altLang="en-US" sz="4800" b="1" dirty="0">
              <a:latin typeface=".VnTimeH" pitchFamily="34" charset="0"/>
            </a:endParaRPr>
          </a:p>
        </p:txBody>
      </p:sp>
      <p:sp>
        <p:nvSpPr>
          <p:cNvPr id="217097" name="Text Box 9"/>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05</a:t>
            </a:r>
            <a:endParaRPr lang="en-US" altLang="en-US" sz="4800" b="1" dirty="0">
              <a:latin typeface=".VnTimeH" pitchFamily="34" charset="0"/>
            </a:endParaRPr>
          </a:p>
        </p:txBody>
      </p:sp>
      <p:sp>
        <p:nvSpPr>
          <p:cNvPr id="217098" name="Text Box 10"/>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09</a:t>
            </a:r>
            <a:endParaRPr lang="en-US" altLang="en-US" sz="4800" b="1" dirty="0">
              <a:latin typeface=".VnTimeH" pitchFamily="34" charset="0"/>
            </a:endParaRPr>
          </a:p>
        </p:txBody>
      </p:sp>
      <p:sp>
        <p:nvSpPr>
          <p:cNvPr id="217099" name="Text Box 11"/>
          <p:cNvSpPr txBox="1"/>
          <p:nvPr/>
        </p:nvSpPr>
        <p:spPr>
          <a:xfrm>
            <a:off x="7881938"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06</a:t>
            </a:r>
            <a:endParaRPr lang="en-US" altLang="en-US" sz="4800" b="1" dirty="0">
              <a:latin typeface=".VnTimeH" pitchFamily="34" charset="0"/>
            </a:endParaRPr>
          </a:p>
        </p:txBody>
      </p:sp>
      <p:sp>
        <p:nvSpPr>
          <p:cNvPr id="217100" name="Text Box 12"/>
          <p:cNvSpPr txBox="1"/>
          <p:nvPr/>
        </p:nvSpPr>
        <p:spPr>
          <a:xfrm>
            <a:off x="7877175" y="290513"/>
            <a:ext cx="914400" cy="823912"/>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07</a:t>
            </a:r>
            <a:endParaRPr lang="en-US" altLang="en-US" sz="4800" b="1" dirty="0">
              <a:latin typeface=".VnTimeH" pitchFamily="34" charset="0"/>
            </a:endParaRPr>
          </a:p>
        </p:txBody>
      </p:sp>
      <p:sp>
        <p:nvSpPr>
          <p:cNvPr id="217101" name="Text Box 13"/>
          <p:cNvSpPr txBox="1"/>
          <p:nvPr/>
        </p:nvSpPr>
        <p:spPr>
          <a:xfrm>
            <a:off x="7848600" y="304800"/>
            <a:ext cx="914400" cy="823913"/>
          </a:xfrm>
          <a:prstGeom prst="rect">
            <a:avLst/>
          </a:prstGeom>
          <a:noFill/>
          <a:ln w="9525">
            <a:noFill/>
          </a:ln>
        </p:spPr>
        <p:txBody>
          <a:bodyPr>
            <a:spAutoFit/>
          </a:bodyPr>
          <a:p>
            <a:pPr algn="ctr" eaLnBrk="1" hangingPunct="1">
              <a:spcBef>
                <a:spcPct val="50000"/>
              </a:spcBef>
            </a:pPr>
            <a:r>
              <a:rPr lang="en-US" altLang="en-US" sz="4800" b="1" dirty="0">
                <a:latin typeface=".VnTimeH" pitchFamily="34" charset="0"/>
              </a:rPr>
              <a:t>01</a:t>
            </a:r>
            <a:endParaRPr lang="en-US" altLang="en-US" sz="4800" b="1" dirty="0">
              <a:latin typeface=".VnTimeH" pitchFamily="34" charset="0"/>
            </a:endParaRPr>
          </a:p>
        </p:txBody>
      </p:sp>
      <p:sp>
        <p:nvSpPr>
          <p:cNvPr id="83983" name="AutoShape 14">
            <a:hlinkClick r:id="" action="ppaction://noaction"/>
          </p:cNvPr>
          <p:cNvSpPr/>
          <p:nvPr/>
        </p:nvSpPr>
        <p:spPr>
          <a:xfrm rot="10800000">
            <a:off x="8229600" y="6477000"/>
            <a:ext cx="914400" cy="381000"/>
          </a:xfrm>
          <a:prstGeom prst="homePlate">
            <a:avLst>
              <a:gd name="adj" fmla="val 60000"/>
            </a:avLst>
          </a:prstGeom>
          <a:solidFill>
            <a:srgbClr val="FFFF00"/>
          </a:solidFill>
          <a:ln w="9525" cap="flat" cmpd="sng">
            <a:solidFill>
              <a:schemeClr val="tx1"/>
            </a:solidFill>
            <a:prstDash val="solid"/>
            <a:miter/>
            <a:headEnd type="none" w="med" len="med"/>
            <a:tailEnd type="none" w="med" len="med"/>
          </a:ln>
        </p:spPr>
        <p:txBody>
          <a:bodyPr rot="10800000" wrap="none" anchor="ctr" anchorCtr="0"/>
          <a:p>
            <a:pPr algn="ctr" eaLnBrk="1" hangingPunct="1"/>
            <a:r>
              <a:rPr lang="en-US" altLang="en-US" b="1" dirty="0">
                <a:solidFill>
                  <a:schemeClr val="accent2"/>
                </a:solidFill>
                <a:latin typeface="Arial" panose="020B0604020202020204" pitchFamily="34" charset="0"/>
                <a:hlinkClick r:id="" action="ppaction://noaction"/>
              </a:rPr>
              <a:t>Slide</a:t>
            </a:r>
            <a:endParaRPr lang="en-US" altLang="en-US" b="1" dirty="0">
              <a:solidFill>
                <a:schemeClr val="accent2"/>
              </a:solidFill>
              <a:latin typeface="Arial" panose="020B0604020202020204" pitchFamily="34" charset="0"/>
            </a:endParaRPr>
          </a:p>
        </p:txBody>
      </p:sp>
      <p:sp>
        <p:nvSpPr>
          <p:cNvPr id="83984" name="Text Box 15"/>
          <p:cNvSpPr txBox="1"/>
          <p:nvPr/>
        </p:nvSpPr>
        <p:spPr>
          <a:xfrm>
            <a:off x="2438400" y="6096000"/>
            <a:ext cx="3657600" cy="457200"/>
          </a:xfrm>
          <a:prstGeom prst="rect">
            <a:avLst/>
          </a:prstGeom>
          <a:solidFill>
            <a:srgbClr val="F2FAA4"/>
          </a:solidFill>
          <a:ln w="9525">
            <a:noFill/>
          </a:ln>
        </p:spPr>
        <p:txBody>
          <a:bodyPr>
            <a:spAutoFit/>
          </a:bodyPr>
          <a:p>
            <a:pPr algn="ctr" eaLnBrk="1" hangingPunct="1">
              <a:spcBef>
                <a:spcPct val="50000"/>
              </a:spcBef>
            </a:pPr>
            <a:r>
              <a:rPr lang="en-US" altLang="en-US" sz="2400" dirty="0">
                <a:solidFill>
                  <a:srgbClr val="FF0066"/>
                </a:solidFill>
                <a:latin typeface=".VnAristote" pitchFamily="34" charset="0"/>
              </a:rPr>
              <a:t>20/10</a:t>
            </a:r>
            <a:endParaRPr lang="en-US" altLang="en-US" sz="2400" dirty="0">
              <a:solidFill>
                <a:srgbClr val="FF0066"/>
              </a:solidFill>
              <a:latin typeface=".VnAristote" pitchFamily="34" charset="0"/>
            </a:endParaRPr>
          </a:p>
        </p:txBody>
      </p:sp>
      <p:sp>
        <p:nvSpPr>
          <p:cNvPr id="217104" name="Rectangle 16"/>
          <p:cNvSpPr/>
          <p:nvPr/>
        </p:nvSpPr>
        <p:spPr>
          <a:xfrm>
            <a:off x="228600" y="914400"/>
            <a:ext cx="8115300" cy="3124200"/>
          </a:xfrm>
          <a:prstGeom prst="rect">
            <a:avLst/>
          </a:prstGeom>
          <a:noFill/>
          <a:ln w="9525">
            <a:noFill/>
          </a:ln>
        </p:spPr>
        <p:txBody>
          <a:bodyPr/>
          <a:p>
            <a:pPr marL="533400" indent="-533400" algn="just" eaLnBrk="1" hangingPunct="1"/>
            <a:r>
              <a:rPr lang="en-GB" altLang="en-US" b="1" dirty="0">
                <a:solidFill>
                  <a:srgbClr val="0000FF"/>
                </a:solidFill>
                <a:latin typeface="Arial" panose="020B0604020202020204" pitchFamily="34" charset="0"/>
              </a:rPr>
              <a:t>                </a:t>
            </a:r>
            <a:r>
              <a:rPr lang="en-GB" altLang="en-US" sz="2800" b="1" dirty="0">
                <a:latin typeface="Arial" panose="020B0604020202020204" pitchFamily="34" charset="0"/>
              </a:rPr>
              <a:t>V</a:t>
            </a:r>
            <a:r>
              <a:rPr lang="en-US" altLang="en-US" sz="2800" b="1" dirty="0">
                <a:latin typeface="Arial" panose="020B0604020202020204" pitchFamily="34" charset="0"/>
              </a:rPr>
              <a:t>ị nữ tướng nổi tiếng thời Tây Sơn là:</a:t>
            </a:r>
            <a:endParaRPr lang="en-US" altLang="en-US" sz="2800" b="1" dirty="0">
              <a:latin typeface="Arial" panose="020B0604020202020204" pitchFamily="34" charset="0"/>
            </a:endParaRPr>
          </a:p>
          <a:p>
            <a:pPr marL="533400" indent="-533400" algn="just" eaLnBrk="1" hangingPunct="1"/>
            <a:endParaRPr lang="en-US" altLang="en-US" sz="2800" b="1" dirty="0">
              <a:latin typeface="Arial" panose="020B0604020202020204" pitchFamily="34" charset="0"/>
            </a:endParaRPr>
          </a:p>
          <a:p>
            <a:pPr marL="533400" indent="-533400" algn="just" eaLnBrk="1" hangingPunct="1"/>
            <a:r>
              <a:rPr lang="en-US" altLang="en-US" sz="2800" dirty="0">
                <a:solidFill>
                  <a:srgbClr val="0000FF"/>
                </a:solidFill>
                <a:latin typeface="Arial" panose="020B0604020202020204" pitchFamily="34" charset="0"/>
              </a:rPr>
              <a:t>          </a:t>
            </a:r>
            <a:r>
              <a:rPr lang="en-US" altLang="en-US" sz="2800" b="1" dirty="0">
                <a:solidFill>
                  <a:srgbClr val="0000FF"/>
                </a:solidFill>
                <a:latin typeface="Arial" panose="020B0604020202020204" pitchFamily="34" charset="0"/>
              </a:rPr>
              <a:t>A. Lê Chân.</a:t>
            </a:r>
            <a:endParaRPr lang="en-US" altLang="en-US" sz="2800" b="1" dirty="0">
              <a:solidFill>
                <a:srgbClr val="0000FF"/>
              </a:solidFill>
              <a:latin typeface="Arial" panose="020B0604020202020204" pitchFamily="34" charset="0"/>
            </a:endParaRPr>
          </a:p>
          <a:p>
            <a:pPr marL="533400" indent="-533400" algn="just" eaLnBrk="1" hangingPunct="1"/>
            <a:r>
              <a:rPr lang="en-US" altLang="en-US" sz="2800" b="1" dirty="0">
                <a:solidFill>
                  <a:srgbClr val="0000FF"/>
                </a:solidFill>
                <a:latin typeface="Arial" panose="020B0604020202020204" pitchFamily="34" charset="0"/>
              </a:rPr>
              <a:t>          B. Bùi Thị Xuân.</a:t>
            </a:r>
            <a:endParaRPr lang="en-US" altLang="en-US" sz="2800" b="1" dirty="0">
              <a:solidFill>
                <a:srgbClr val="0000FF"/>
              </a:solidFill>
              <a:latin typeface="Arial" panose="020B0604020202020204" pitchFamily="34" charset="0"/>
            </a:endParaRPr>
          </a:p>
          <a:p>
            <a:pPr marL="533400" indent="-533400" algn="just" eaLnBrk="1" hangingPunct="1"/>
            <a:r>
              <a:rPr lang="en-US" altLang="en-US" sz="2800" b="1" dirty="0">
                <a:solidFill>
                  <a:srgbClr val="0000FF"/>
                </a:solidFill>
                <a:latin typeface="Arial" panose="020B0604020202020204" pitchFamily="34" charset="0"/>
              </a:rPr>
              <a:t>          C. Triệu Thị Trinh.</a:t>
            </a:r>
            <a:endParaRPr lang="en-US" altLang="en-US" sz="2800" b="1" dirty="0">
              <a:solidFill>
                <a:srgbClr val="0000FF"/>
              </a:solidFill>
              <a:latin typeface="Arial" panose="020B0604020202020204" pitchFamily="34" charset="0"/>
            </a:endParaRPr>
          </a:p>
          <a:p>
            <a:pPr marL="533400" indent="-533400" algn="just" eaLnBrk="1" hangingPunct="1"/>
            <a:r>
              <a:rPr lang="en-US" altLang="en-US" sz="2800" b="1" dirty="0">
                <a:solidFill>
                  <a:srgbClr val="0000FF"/>
                </a:solidFill>
                <a:latin typeface="Arial" panose="020B0604020202020204" pitchFamily="34" charset="0"/>
              </a:rPr>
              <a:t>          D. Nguyên Phi “Ỷ Lan”.</a:t>
            </a:r>
            <a:endParaRPr lang="en-US" altLang="en-US" sz="2800" b="1" dirty="0">
              <a:solidFill>
                <a:srgbClr val="0000FF"/>
              </a:solidFill>
              <a:latin typeface="Arial" panose="020B0604020202020204" pitchFamily="34" charset="0"/>
            </a:endParaRPr>
          </a:p>
        </p:txBody>
      </p:sp>
      <p:sp>
        <p:nvSpPr>
          <p:cNvPr id="83986" name="WordArt 17"/>
          <p:cNvSpPr>
            <a:spLocks noTextEdit="1"/>
          </p:cNvSpPr>
          <p:nvPr/>
        </p:nvSpPr>
        <p:spPr>
          <a:xfrm>
            <a:off x="2362200" y="304800"/>
            <a:ext cx="4391025" cy="361950"/>
          </a:xfrm>
          <a:prstGeom prst="rect">
            <a:avLst/>
          </a:prstGeom>
        </p:spPr>
        <p:txBody>
          <a:bodyPr wrap="none" fromWordArt="1">
            <a:prstTxWarp prst="textPlain">
              <a:avLst>
                <a:gd name="adj" fmla="val 50000"/>
              </a:avLst>
            </a:prstTxWarp>
            <a:normAutofit fontScale="70000"/>
          </a:bodyPr>
          <a:p>
            <a:pPr algn="ctr"/>
            <a:r>
              <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rPr>
              <a:t>Pần thi kiến thức</a:t>
            </a:r>
            <a:endParaRPr lang="en-US" sz="2000" b="1">
              <a:ln w="9525" cap="flat" cmpd="sng">
                <a:solidFill>
                  <a:srgbClr val="000064"/>
                </a:solidFill>
                <a:prstDash val="solid"/>
                <a:headEnd type="none" w="med" len="med"/>
                <a:tailEnd type="none" w="med" len="med"/>
              </a:ln>
              <a:solidFill>
                <a:srgbClr val="000066"/>
              </a:solidFill>
              <a:effectLst>
                <a:outerShdw dist="35921" dir="2699999" algn="ctr" rotWithShape="0">
                  <a:schemeClr val="bg1"/>
                </a:outerShdw>
              </a:effectLst>
              <a:latin typeface=".VnTimeH" pitchFamily="34" charset="0"/>
              <a:ea typeface=".VnTimeH" pitchFamily="34" charset="0"/>
            </a:endParaRPr>
          </a:p>
        </p:txBody>
      </p:sp>
      <p:pic>
        <p:nvPicPr>
          <p:cNvPr id="217106" name="Picture 18">
            <a:hlinkClick r:id="" action="ppaction://media"/>
          </p:cNvPr>
          <p:cNvPicPr>
            <a:picLocks noRot="1" noChangeAspect="1"/>
          </p:cNvPicPr>
          <p:nvPr>
            <a:wavAudioFile r:embed="rId1" name="j0214098.wav"/>
          </p:nvPr>
        </p:nvPicPr>
        <p:blipFill>
          <a:blip r:embed="rId2"/>
          <a:stretch>
            <a:fillRect/>
          </a:stretch>
        </p:blipFill>
        <p:spPr>
          <a:xfrm>
            <a:off x="8610600" y="4953000"/>
            <a:ext cx="304800" cy="304800"/>
          </a:xfrm>
          <a:prstGeom prst="rect">
            <a:avLst/>
          </a:prstGeom>
          <a:noFill/>
          <a:ln w="9525">
            <a:noFill/>
          </a:ln>
        </p:spPr>
      </p:pic>
      <p:sp>
        <p:nvSpPr>
          <p:cNvPr id="83988" name="Oval 6"/>
          <p:cNvSpPr/>
          <p:nvPr/>
        </p:nvSpPr>
        <p:spPr>
          <a:xfrm>
            <a:off x="609600" y="228600"/>
            <a:ext cx="990600" cy="685800"/>
          </a:xfrm>
          <a:prstGeom prst="ellipse">
            <a:avLst/>
          </a:prstGeom>
          <a:solidFill>
            <a:srgbClr val="F7FB5F"/>
          </a:solidFill>
          <a:ln w="9525" cap="flat" cmpd="sng">
            <a:solidFill>
              <a:schemeClr val="tx1"/>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1800" dirty="0">
                <a:latin typeface=".VnVogueH" pitchFamily="34" charset="0"/>
              </a:rPr>
              <a:t>Câu 16</a:t>
            </a:r>
            <a:endParaRPr lang="en-US" altLang="en-US" sz="1800" dirty="0">
              <a:latin typeface=".VnVogueH" pitchFamily="34" charset="0"/>
            </a:endParaRPr>
          </a:p>
        </p:txBody>
      </p:sp>
      <p:pic>
        <p:nvPicPr>
          <p:cNvPr id="217108" name="Picture 20" descr="800px-B%C3%B9i_Th%E1%BB%8B_Xu%C3%A2n"/>
          <p:cNvPicPr>
            <a:picLocks noChangeAspect="1"/>
          </p:cNvPicPr>
          <p:nvPr/>
        </p:nvPicPr>
        <p:blipFill>
          <a:blip r:embed="rId3"/>
          <a:stretch>
            <a:fillRect/>
          </a:stretch>
        </p:blipFill>
        <p:spPr>
          <a:xfrm>
            <a:off x="5562600" y="1447800"/>
            <a:ext cx="3276600" cy="3505200"/>
          </a:xfrm>
          <a:prstGeom prst="rect">
            <a:avLst/>
          </a:prstGeom>
          <a:noFill/>
          <a:ln w="9525">
            <a:noFill/>
          </a:ln>
        </p:spPr>
      </p:pic>
      <p:sp>
        <p:nvSpPr>
          <p:cNvPr id="217109" name="Rectangle 21"/>
          <p:cNvSpPr/>
          <p:nvPr/>
        </p:nvSpPr>
        <p:spPr>
          <a:xfrm>
            <a:off x="4838700" y="5105400"/>
            <a:ext cx="4146550" cy="915988"/>
          </a:xfrm>
          <a:prstGeom prst="rect">
            <a:avLst/>
          </a:prstGeom>
          <a:noFill/>
          <a:ln w="9525">
            <a:noFill/>
          </a:ln>
        </p:spPr>
        <p:txBody>
          <a:bodyPr wrap="none" anchor="ctr" anchorCtr="0">
            <a:spAutoFit/>
          </a:bodyPr>
          <a:p>
            <a:pPr algn="ctr"/>
            <a:r>
              <a:rPr lang="en-US" altLang="en-US" b="1" dirty="0">
                <a:solidFill>
                  <a:srgbClr val="0000FF"/>
                </a:solidFill>
                <a:latin typeface="Arial" panose="020B0604020202020204" pitchFamily="34" charset="0"/>
              </a:rPr>
              <a:t>Tượng Đô đốc Bùi Thị Xuân</a:t>
            </a:r>
            <a:endParaRPr lang="en-US" altLang="en-US" b="1" dirty="0">
              <a:solidFill>
                <a:srgbClr val="0000FF"/>
              </a:solidFill>
              <a:latin typeface="Arial" panose="020B0604020202020204" pitchFamily="34" charset="0"/>
            </a:endParaRPr>
          </a:p>
          <a:p>
            <a:pPr algn="ctr"/>
            <a:r>
              <a:rPr lang="en-US" altLang="en-US" b="1" dirty="0">
                <a:solidFill>
                  <a:srgbClr val="0000FF"/>
                </a:solidFill>
                <a:latin typeface="Arial" panose="020B0604020202020204" pitchFamily="34" charset="0"/>
              </a:rPr>
              <a:t> trong Điện thờ Tây Sơn Tam Kiệt</a:t>
            </a:r>
            <a:endParaRPr lang="en-US" altLang="en-US" b="1" dirty="0">
              <a:solidFill>
                <a:srgbClr val="0000FF"/>
              </a:solidFill>
              <a:latin typeface="Arial" panose="020B0604020202020204" pitchFamily="34" charset="0"/>
            </a:endParaRPr>
          </a:p>
          <a:p>
            <a:pPr algn="ctr"/>
            <a:r>
              <a:rPr lang="en-US" altLang="en-US" b="1" dirty="0">
                <a:solidFill>
                  <a:srgbClr val="0000FF"/>
                </a:solidFill>
                <a:latin typeface="Arial" panose="020B0604020202020204" pitchFamily="34" charset="0"/>
              </a:rPr>
              <a:t> (Bảo tàng Quang Trung, Bình Định</a:t>
            </a:r>
            <a:r>
              <a:rPr lang="en-US" altLang="en-US" dirty="0">
                <a:latin typeface="Arial" panose="020B0604020202020204" pitchFamily="34" charset="0"/>
              </a:rPr>
              <a:t>) </a:t>
            </a:r>
            <a:endParaRPr lang="en-US" altLang="en-US" dirty="0">
              <a:latin typeface="Arial" panose="020B0604020202020204"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2000" fill="hold" nodeType="afterEffect">
                                  <p:stCondLst>
                                    <p:cond delay="0"/>
                                  </p:stCondLst>
                                  <p:childTnLst>
                                    <p:set>
                                      <p:cBhvr>
                                        <p:cTn id="6" dur="1" fill="hold">
                                          <p:stCondLst>
                                            <p:cond delay="0"/>
                                          </p:stCondLst>
                                        </p:cTn>
                                        <p:tgtEl>
                                          <p:spTgt spid="83986"/>
                                        </p:tgtEl>
                                        <p:attrNameLst>
                                          <p:attrName>style.visibility</p:attrName>
                                        </p:attrNameLst>
                                      </p:cBhvr>
                                      <p:to>
                                        <p:strVal val="visible"/>
                                      </p:to>
                                    </p:set>
                                    <p:anim calcmode="lin" valueType="num">
                                      <p:cBhvr>
                                        <p:cTn id="7" dur="1000" fill="hold"/>
                                        <p:tgtEl>
                                          <p:spTgt spid="83986"/>
                                        </p:tgtEl>
                                        <p:attrNameLst>
                                          <p:attrName>ppt_w</p:attrName>
                                        </p:attrNameLst>
                                      </p:cBhvr>
                                      <p:tavLst>
                                        <p:tav tm="0">
                                          <p:val>
                                            <p:fltVal val="0.000000"/>
                                          </p:val>
                                        </p:tav>
                                        <p:tav tm="100000">
                                          <p:val>
                                            <p:strVal val="#ppt_w"/>
                                          </p:val>
                                        </p:tav>
                                      </p:tavLst>
                                    </p:anim>
                                    <p:anim calcmode="lin" valueType="num">
                                      <p:cBhvr>
                                        <p:cTn id="8" dur="1000" fill="hold"/>
                                        <p:tgtEl>
                                          <p:spTgt spid="83986"/>
                                        </p:tgtEl>
                                        <p:attrNameLst>
                                          <p:attrName>ppt_h</p:attrName>
                                        </p:attrNameLst>
                                      </p:cBhvr>
                                      <p:tavLst>
                                        <p:tav tm="0">
                                          <p:val>
                                            <p:fltVal val="0.000000"/>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17094"/>
                                        </p:tgtEl>
                                        <p:attrNameLst>
                                          <p:attrName>style.visibility</p:attrName>
                                        </p:attrNameLst>
                                      </p:cBhvr>
                                      <p:to>
                                        <p:strVal val="visible"/>
                                      </p:to>
                                    </p:set>
                                    <p:animEffect transition="in" filter="fade">
                                      <p:cBhvr>
                                        <p:cTn id="12" dur="1000"/>
                                        <p:tgtEl>
                                          <p:spTgt spid="217094"/>
                                        </p:tgtEl>
                                      </p:cBhvr>
                                    </p:animEffect>
                                  </p:childTnLst>
                                  <p:subTnLst>
                                    <p:set>
                                      <p:cBhvr override="childStyle">
                                        <p:cTn dur="1" fill="hold" display="0" masterRel="sameClick" afterEffect="1">
                                          <p:stCondLst>
                                            <p:cond evt="end" delay="0">
                                              <p:tn val="10"/>
                                            </p:cond>
                                          </p:stCondLst>
                                        </p:cTn>
                                        <p:tgtEl>
                                          <p:spTgt spid="217094"/>
                                        </p:tgtEl>
                                        <p:attrNameLst>
                                          <p:attrName>style.visibility</p:attrName>
                                        </p:attrNameLst>
                                      </p:cBhvr>
                                      <p:to>
                                        <p:strVal val="hidden"/>
                                      </p:to>
                                    </p:se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217098"/>
                                        </p:tgtEl>
                                        <p:attrNameLst>
                                          <p:attrName>style.visibility</p:attrName>
                                        </p:attrNameLst>
                                      </p:cBhvr>
                                      <p:to>
                                        <p:strVal val="visible"/>
                                      </p:to>
                                    </p:set>
                                    <p:animEffect transition="in" filter="fade">
                                      <p:cBhvr>
                                        <p:cTn id="16" dur="1000"/>
                                        <p:tgtEl>
                                          <p:spTgt spid="217098"/>
                                        </p:tgtEl>
                                      </p:cBhvr>
                                    </p:animEffect>
                                  </p:childTnLst>
                                  <p:subTnLst>
                                    <p:set>
                                      <p:cBhvr override="childStyle">
                                        <p:cTn dur="1" fill="hold" display="0" masterRel="sameClick" afterEffect="1">
                                          <p:stCondLst>
                                            <p:cond evt="end" delay="0">
                                              <p:tn val="14"/>
                                            </p:cond>
                                          </p:stCondLst>
                                        </p:cTn>
                                        <p:tgtEl>
                                          <p:spTgt spid="217098"/>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217096"/>
                                        </p:tgtEl>
                                        <p:attrNameLst>
                                          <p:attrName>style.visibility</p:attrName>
                                        </p:attrNameLst>
                                      </p:cBhvr>
                                      <p:to>
                                        <p:strVal val="visible"/>
                                      </p:to>
                                    </p:set>
                                    <p:animEffect transition="in" filter="fade">
                                      <p:cBhvr>
                                        <p:cTn id="20" dur="1000"/>
                                        <p:tgtEl>
                                          <p:spTgt spid="217096"/>
                                        </p:tgtEl>
                                      </p:cBhvr>
                                    </p:animEffect>
                                  </p:childTnLst>
                                  <p:subTnLst>
                                    <p:set>
                                      <p:cBhvr override="childStyle">
                                        <p:cTn dur="1" fill="hold" display="0" masterRel="sameClick" afterEffect="1">
                                          <p:stCondLst>
                                            <p:cond evt="end" delay="0">
                                              <p:tn val="18"/>
                                            </p:cond>
                                          </p:stCondLst>
                                        </p:cTn>
                                        <p:tgtEl>
                                          <p:spTgt spid="217096"/>
                                        </p:tgtEl>
                                        <p:attrNameLst>
                                          <p:attrName>style.visibility</p:attrName>
                                        </p:attrNameLst>
                                      </p:cBhvr>
                                      <p:to>
                                        <p:strVal val="hidden"/>
                                      </p:to>
                                    </p:se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217100"/>
                                        </p:tgtEl>
                                        <p:attrNameLst>
                                          <p:attrName>style.visibility</p:attrName>
                                        </p:attrNameLst>
                                      </p:cBhvr>
                                      <p:to>
                                        <p:strVal val="visible"/>
                                      </p:to>
                                    </p:set>
                                    <p:animEffect transition="in" filter="fade">
                                      <p:cBhvr>
                                        <p:cTn id="24" dur="1000"/>
                                        <p:tgtEl>
                                          <p:spTgt spid="217100"/>
                                        </p:tgtEl>
                                      </p:cBhvr>
                                    </p:animEffect>
                                  </p:childTnLst>
                                  <p:subTnLst>
                                    <p:set>
                                      <p:cBhvr override="childStyle">
                                        <p:cTn dur="1" fill="hold" display="0" masterRel="sameClick" afterEffect="1">
                                          <p:stCondLst>
                                            <p:cond evt="end" delay="0">
                                              <p:tn val="22"/>
                                            </p:cond>
                                          </p:stCondLst>
                                        </p:cTn>
                                        <p:tgtEl>
                                          <p:spTgt spid="217100"/>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217099"/>
                                        </p:tgtEl>
                                        <p:attrNameLst>
                                          <p:attrName>style.visibility</p:attrName>
                                        </p:attrNameLst>
                                      </p:cBhvr>
                                      <p:to>
                                        <p:strVal val="visible"/>
                                      </p:to>
                                    </p:set>
                                    <p:animEffect transition="in" filter="fade">
                                      <p:cBhvr>
                                        <p:cTn id="28" dur="1000"/>
                                        <p:tgtEl>
                                          <p:spTgt spid="217099"/>
                                        </p:tgtEl>
                                      </p:cBhvr>
                                    </p:animEffect>
                                  </p:childTnLst>
                                  <p:subTnLst>
                                    <p:set>
                                      <p:cBhvr override="childStyle">
                                        <p:cTn dur="1" fill="hold" display="0" masterRel="sameClick" afterEffect="1">
                                          <p:stCondLst>
                                            <p:cond evt="end" delay="0">
                                              <p:tn val="26"/>
                                            </p:cond>
                                          </p:stCondLst>
                                        </p:cTn>
                                        <p:tgtEl>
                                          <p:spTgt spid="217099"/>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217097"/>
                                        </p:tgtEl>
                                        <p:attrNameLst>
                                          <p:attrName>style.visibility</p:attrName>
                                        </p:attrNameLst>
                                      </p:cBhvr>
                                      <p:to>
                                        <p:strVal val="visible"/>
                                      </p:to>
                                    </p:set>
                                    <p:animEffect transition="in" filter="fade">
                                      <p:cBhvr>
                                        <p:cTn id="32" dur="1000"/>
                                        <p:tgtEl>
                                          <p:spTgt spid="217097"/>
                                        </p:tgtEl>
                                      </p:cBhvr>
                                    </p:animEffect>
                                  </p:childTnLst>
                                  <p:subTnLst>
                                    <p:set>
                                      <p:cBhvr override="childStyle">
                                        <p:cTn dur="1" fill="hold" display="0" masterRel="sameClick" afterEffect="1">
                                          <p:stCondLst>
                                            <p:cond evt="end" delay="0">
                                              <p:tn val="30"/>
                                            </p:cond>
                                          </p:stCondLst>
                                        </p:cTn>
                                        <p:tgtEl>
                                          <p:spTgt spid="217097"/>
                                        </p:tgtEl>
                                        <p:attrNameLst>
                                          <p:attrName>style.visibility</p:attrName>
                                        </p:attrNameLst>
                                      </p:cBhvr>
                                      <p:to>
                                        <p:strVal val="hidden"/>
                                      </p:to>
                                    </p:se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217095"/>
                                        </p:tgtEl>
                                        <p:attrNameLst>
                                          <p:attrName>style.visibility</p:attrName>
                                        </p:attrNameLst>
                                      </p:cBhvr>
                                      <p:to>
                                        <p:strVal val="visible"/>
                                      </p:to>
                                    </p:set>
                                    <p:animEffect transition="in" filter="fade">
                                      <p:cBhvr>
                                        <p:cTn id="36" dur="1000"/>
                                        <p:tgtEl>
                                          <p:spTgt spid="217095"/>
                                        </p:tgtEl>
                                      </p:cBhvr>
                                    </p:animEffect>
                                  </p:childTnLst>
                                  <p:subTnLst>
                                    <p:set>
                                      <p:cBhvr override="childStyle">
                                        <p:cTn dur="1" fill="hold" display="0" masterRel="sameClick" afterEffect="1">
                                          <p:stCondLst>
                                            <p:cond evt="end" delay="0">
                                              <p:tn val="34"/>
                                            </p:cond>
                                          </p:stCondLst>
                                        </p:cTn>
                                        <p:tgtEl>
                                          <p:spTgt spid="217095"/>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7" fill="hold">
                            <p:stCondLst>
                              <p:cond delay="8000"/>
                            </p:stCondLst>
                            <p:childTnLst>
                              <p:par>
                                <p:cTn id="38" presetID="10" presetClass="entr" presetSubtype="0" fill="hold" grpId="0" nodeType="afterEffect">
                                  <p:stCondLst>
                                    <p:cond delay="0"/>
                                  </p:stCondLst>
                                  <p:childTnLst>
                                    <p:set>
                                      <p:cBhvr>
                                        <p:cTn id="39" dur="1" fill="hold">
                                          <p:stCondLst>
                                            <p:cond delay="0"/>
                                          </p:stCondLst>
                                        </p:cTn>
                                        <p:tgtEl>
                                          <p:spTgt spid="217093"/>
                                        </p:tgtEl>
                                        <p:attrNameLst>
                                          <p:attrName>style.visibility</p:attrName>
                                        </p:attrNameLst>
                                      </p:cBhvr>
                                      <p:to>
                                        <p:strVal val="visible"/>
                                      </p:to>
                                    </p:set>
                                    <p:animEffect transition="in" filter="fade">
                                      <p:cBhvr>
                                        <p:cTn id="40" dur="1000"/>
                                        <p:tgtEl>
                                          <p:spTgt spid="217093"/>
                                        </p:tgtEl>
                                      </p:cBhvr>
                                    </p:animEffect>
                                  </p:childTnLst>
                                  <p:subTnLst>
                                    <p:set>
                                      <p:cBhvr override="childStyle">
                                        <p:cTn dur="1" fill="hold" display="0" masterRel="sameClick" afterEffect="1">
                                          <p:stCondLst>
                                            <p:cond evt="end" delay="0">
                                              <p:tn val="38"/>
                                            </p:cond>
                                          </p:stCondLst>
                                        </p:cTn>
                                        <p:tgtEl>
                                          <p:spTgt spid="217093"/>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par>
                          <p:cTn id="41" fill="hold">
                            <p:stCondLst>
                              <p:cond delay="9000"/>
                            </p:stCondLst>
                            <p:childTnLst>
                              <p:par>
                                <p:cTn id="42" presetID="10" presetClass="entr" presetSubtype="0" fill="hold" grpId="0" nodeType="afterEffect">
                                  <p:stCondLst>
                                    <p:cond delay="0"/>
                                  </p:stCondLst>
                                  <p:childTnLst>
                                    <p:set>
                                      <p:cBhvr>
                                        <p:cTn id="43" dur="1" fill="hold">
                                          <p:stCondLst>
                                            <p:cond delay="0"/>
                                          </p:stCondLst>
                                        </p:cTn>
                                        <p:tgtEl>
                                          <p:spTgt spid="217092"/>
                                        </p:tgtEl>
                                        <p:attrNameLst>
                                          <p:attrName>style.visibility</p:attrName>
                                        </p:attrNameLst>
                                      </p:cBhvr>
                                      <p:to>
                                        <p:strVal val="visible"/>
                                      </p:to>
                                    </p:set>
                                    <p:animEffect transition="in" filter="fade">
                                      <p:cBhvr>
                                        <p:cTn id="44" dur="1000"/>
                                        <p:tgtEl>
                                          <p:spTgt spid="217092"/>
                                        </p:tgtEl>
                                      </p:cBhvr>
                                    </p:animEffect>
                                  </p:childTnLst>
                                  <p:subTnLst>
                                    <p:set>
                                      <p:cBhvr override="childStyle">
                                        <p:cTn dur="1" fill="hold" display="0" masterRel="sameClick" afterEffect="1">
                                          <p:stCondLst>
                                            <p:cond evt="end" delay="0">
                                              <p:tn val="42"/>
                                            </p:cond>
                                          </p:stCondLst>
                                        </p:cTn>
                                        <p:tgtEl>
                                          <p:spTgt spid="217092"/>
                                        </p:tgtEl>
                                        <p:attrNameLst>
                                          <p:attrName>style.visibility</p:attrName>
                                        </p:attrNameLst>
                                      </p:cBhvr>
                                      <p:to>
                                        <p:strVal val="hidden"/>
                                      </p:to>
                                    </p:se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5" fill="hold">
                            <p:stCondLst>
                              <p:cond delay="10000"/>
                            </p:stCondLst>
                            <p:childTnLst>
                              <p:par>
                                <p:cTn id="46" presetID="10" presetClass="entr" presetSubtype="0" fill="hold" grpId="0" nodeType="afterEffect">
                                  <p:stCondLst>
                                    <p:cond delay="0"/>
                                  </p:stCondLst>
                                  <p:childTnLst>
                                    <p:set>
                                      <p:cBhvr>
                                        <p:cTn id="47" dur="1" fill="hold">
                                          <p:stCondLst>
                                            <p:cond delay="0"/>
                                          </p:stCondLst>
                                        </p:cTn>
                                        <p:tgtEl>
                                          <p:spTgt spid="217101"/>
                                        </p:tgtEl>
                                        <p:attrNameLst>
                                          <p:attrName>style.visibility</p:attrName>
                                        </p:attrNameLst>
                                      </p:cBhvr>
                                      <p:to>
                                        <p:strVal val="visible"/>
                                      </p:to>
                                    </p:set>
                                    <p:animEffect transition="in" filter="fade">
                                      <p:cBhvr>
                                        <p:cTn id="48" dur="1000"/>
                                        <p:tgtEl>
                                          <p:spTgt spid="217101"/>
                                        </p:tgtEl>
                                      </p:cBhvr>
                                    </p:animEffect>
                                  </p:childTnLst>
                                  <p:subTnLst>
                                    <p:set>
                                      <p:cBhvr override="childStyle">
                                        <p:cTn dur="1" fill="hold" display="0" masterRel="sameClick" afterEffect="1">
                                          <p:stCondLst>
                                            <p:cond evt="end" delay="0">
                                              <p:tn val="46"/>
                                            </p:cond>
                                          </p:stCondLst>
                                        </p:cTn>
                                        <p:tgtEl>
                                          <p:spTgt spid="217101"/>
                                        </p:tgtEl>
                                        <p:attrNameLst>
                                          <p:attrName>style.visibility</p:attrName>
                                        </p:attrNameLst>
                                      </p:cBhvr>
                                      <p:to>
                                        <p:strVal val="hidden"/>
                                      </p:to>
                                    </p:se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49" fill="hold">
                            <p:stCondLst>
                              <p:cond delay="11000"/>
                            </p:stCondLst>
                            <p:childTnLst>
                              <p:par>
                                <p:cTn id="50" presetID="10" presetClass="entr" presetSubtype="0" fill="hold" grpId="0" nodeType="afterEffect">
                                  <p:stCondLst>
                                    <p:cond delay="0"/>
                                  </p:stCondLst>
                                  <p:childTnLst>
                                    <p:set>
                                      <p:cBhvr>
                                        <p:cTn id="51" dur="1" fill="hold">
                                          <p:stCondLst>
                                            <p:cond delay="0"/>
                                          </p:stCondLst>
                                        </p:cTn>
                                        <p:tgtEl>
                                          <p:spTgt spid="217091"/>
                                        </p:tgtEl>
                                        <p:attrNameLst>
                                          <p:attrName>style.visibility</p:attrName>
                                        </p:attrNameLst>
                                      </p:cBhvr>
                                      <p:to>
                                        <p:strVal val="visible"/>
                                      </p:to>
                                    </p:set>
                                    <p:animEffect transition="in" filter="fade">
                                      <p:cBhvr>
                                        <p:cTn id="52" dur="100"/>
                                        <p:tgtEl>
                                          <p:spTgt spid="217091"/>
                                        </p:tgtEl>
                                      </p:cBhvr>
                                    </p:animEffect>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childTnLst>
                    </p:cTn>
                  </p:par>
                  <p:par>
                    <p:cTn id="53" fill="hold">
                      <p:stCondLst>
                        <p:cond delay="indefinite"/>
                      </p:stCondLst>
                      <p:childTnLst>
                        <p:par>
                          <p:cTn id="54" fill="hold">
                            <p:stCondLst>
                              <p:cond delay="0"/>
                            </p:stCondLst>
                            <p:childTnLst>
                              <p:par>
                                <p:cTn id="55" presetID="3" presetClass="emph" presetSubtype="2" fill="hold" nodeType="clickEffect">
                                  <p:stCondLst>
                                    <p:cond delay="0"/>
                                  </p:stCondLst>
                                  <p:childTnLst>
                                    <p:animClr clrSpc="rgb" dir="cw">
                                      <p:cBhvr override="childStyle">
                                        <p:cTn id="56" dur="2000" fill="hold"/>
                                        <p:tgtEl>
                                          <p:spTgt spid="217104">
                                            <p:txEl>
                                              <p:charRg st="78" end="105"/>
                                            </p:txEl>
                                          </p:spTgt>
                                        </p:tgtEl>
                                        <p:attrNameLst>
                                          <p:attrName>style.color</p:attrName>
                                        </p:attrNameLst>
                                      </p:cBhvr>
                                      <p:to>
                                        <a:srgbClr val="D30803"/>
                                      </p:to>
                                    </p:animClr>
                                  </p:childTnLst>
                                </p:cTn>
                              </p:par>
                            </p:childTnLst>
                          </p:cTn>
                        </p:par>
                        <p:par>
                          <p:cTn id="57" fill="hold">
                            <p:stCondLst>
                              <p:cond delay="2000"/>
                            </p:stCondLst>
                            <p:childTnLst>
                              <p:par>
                                <p:cTn id="58" presetID="1" presetClass="mediacall" presetSubtype="0" fill="hold" nodeType="afterEffect">
                                  <p:stCondLst>
                                    <p:cond delay="0"/>
                                  </p:stCondLst>
                                  <p:childTnLst>
                                    <p:cmd type="call" cmd="playFrom(0.0)">
                                      <p:cBhvr>
                                        <p:cTn id="59" dur="4745" fill="hold"/>
                                        <p:tgtEl>
                                          <p:spTgt spid="217106"/>
                                        </p:tgtEl>
                                      </p:cBhvr>
                                    </p:cmd>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217108"/>
                                        </p:tgtEl>
                                        <p:attrNameLst>
                                          <p:attrName>style.visibility</p:attrName>
                                        </p:attrNameLst>
                                      </p:cBhvr>
                                      <p:to>
                                        <p:strVal val="visible"/>
                                      </p:to>
                                    </p:set>
                                    <p:animEffect transition="in" filter="blinds(horizontal)">
                                      <p:cBhvr>
                                        <p:cTn id="64" dur="500"/>
                                        <p:tgtEl>
                                          <p:spTgt spid="217108"/>
                                        </p:tgtEl>
                                      </p:cBhvr>
                                    </p:animEffect>
                                  </p:childTnLst>
                                </p:cTn>
                              </p:par>
                            </p:childTnLst>
                          </p:cTn>
                        </p:par>
                      </p:childTnLst>
                    </p:cTn>
                  </p:par>
                  <p:par>
                    <p:cTn id="65" fill="hold">
                      <p:stCondLst>
                        <p:cond delay="indefinite"/>
                      </p:stCondLst>
                      <p:childTnLst>
                        <p:par>
                          <p:cTn id="66" fill="hold">
                            <p:stCondLst>
                              <p:cond delay="0"/>
                            </p:stCondLst>
                            <p:childTnLst>
                              <p:par>
                                <p:cTn id="67" presetID="8" presetClass="entr" presetSubtype="16" fill="hold" grpId="0" nodeType="clickEffect">
                                  <p:stCondLst>
                                    <p:cond delay="0"/>
                                  </p:stCondLst>
                                  <p:childTnLst>
                                    <p:set>
                                      <p:cBhvr>
                                        <p:cTn id="68" dur="1" fill="hold">
                                          <p:stCondLst>
                                            <p:cond delay="0"/>
                                          </p:stCondLst>
                                        </p:cTn>
                                        <p:tgtEl>
                                          <p:spTgt spid="217109"/>
                                        </p:tgtEl>
                                        <p:attrNameLst>
                                          <p:attrName>style.visibility</p:attrName>
                                        </p:attrNameLst>
                                      </p:cBhvr>
                                      <p:to>
                                        <p:strVal val="visible"/>
                                      </p:to>
                                    </p:set>
                                    <p:animEffect transition="in" filter="diamond(in)">
                                      <p:cBhvr>
                                        <p:cTn id="69" dur="2000"/>
                                        <p:tgtEl>
                                          <p:spTgt spid="21710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70" fill="hold" display="0">
                  <p:stCondLst>
                    <p:cond delay="indefinite"/>
                  </p:stCondLst>
                  <p:endCondLst>
                    <p:cond evt="onNext" delay="0">
                      <p:tgtEl>
                        <p:sldTgt/>
                      </p:tgtEl>
                    </p:cond>
                    <p:cond evt="onPrev" delay="0">
                      <p:tgtEl>
                        <p:sldTgt/>
                      </p:tgtEl>
                    </p:cond>
                    <p:cond evt="onStopAudio" delay="0">
                      <p:tgtEl>
                        <p:sldTgt/>
                      </p:tgtEl>
                    </p:cond>
                  </p:endCondLst>
                </p:cTn>
                <p:tgtEl>
                  <p:spTgt spid="217106"/>
                </p:tgtEl>
              </p:cMediaNode>
            </p:audio>
          </p:childTnLst>
        </p:cTn>
      </p:par>
    </p:tnLst>
    <p:bldLst>
      <p:bldP spid="217091" grpId="0"/>
      <p:bldP spid="217092" grpId="0"/>
      <p:bldP spid="217093" grpId="0"/>
      <p:bldP spid="217094" grpId="0"/>
      <p:bldP spid="217095" grpId="0"/>
      <p:bldP spid="217096" grpId="0"/>
      <p:bldP spid="217097" grpId="0"/>
      <p:bldP spid="217098" grpId="0"/>
      <p:bldP spid="217099" grpId="0"/>
      <p:bldP spid="217100" grpId="0"/>
      <p:bldP spid="217101" grpId="0"/>
      <p:bldP spid="21710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8435" name="Group 3"/>
          <p:cNvGrpSpPr/>
          <p:nvPr/>
        </p:nvGrpSpPr>
        <p:grpSpPr>
          <a:xfrm>
            <a:off x="533400" y="3733800"/>
            <a:ext cx="7858125" cy="406400"/>
            <a:chOff x="153" y="1986"/>
            <a:chExt cx="5131" cy="256"/>
          </a:xfrm>
        </p:grpSpPr>
        <p:sp>
          <p:nvSpPr>
            <p:cNvPr id="86050" name="Rectangle 4" descr="Water droplets"/>
            <p:cNvSpPr/>
            <p:nvPr/>
          </p:nvSpPr>
          <p:spPr>
            <a:xfrm>
              <a:off x="4513" y="2041"/>
              <a:ext cx="771" cy="137"/>
            </a:xfrm>
            <a:prstGeom prst="rect">
              <a:avLst/>
            </a:prstGeom>
            <a:blipFill rotWithShape="1">
              <a:blip r:embed="rId1"/>
            </a:blipFill>
            <a:ln w="9525" cap="flat" cmpd="sng">
              <a:solidFill>
                <a:srgbClr val="008000"/>
              </a:solidFill>
              <a:prstDash val="solid"/>
              <a:miter/>
              <a:headEnd type="none" w="med" len="med"/>
              <a:tailEnd type="none" w="med" len="med"/>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en-US" altLang="en-US" sz="4000" dirty="0"/>
            </a:p>
          </p:txBody>
        </p:sp>
        <p:sp>
          <p:nvSpPr>
            <p:cNvPr id="86051" name="AutoShape 5" descr="Water droplets"/>
            <p:cNvSpPr/>
            <p:nvPr/>
          </p:nvSpPr>
          <p:spPr>
            <a:xfrm>
              <a:off x="153" y="1986"/>
              <a:ext cx="4733" cy="256"/>
            </a:xfrm>
            <a:prstGeom prst="roundRect">
              <a:avLst>
                <a:gd name="adj" fmla="val 16667"/>
              </a:avLst>
            </a:prstGeom>
            <a:blipFill rotWithShape="1">
              <a:blip r:embed="rId1"/>
            </a:blipFill>
            <a:ln w="9525" cap="flat" cmpd="sng">
              <a:solidFill>
                <a:schemeClr val="tx1"/>
              </a:solidFill>
              <a:prstDash val="solid"/>
              <a:headEnd type="none" w="med" len="med"/>
              <a:tailEnd type="none" w="med" len="med"/>
            </a:ln>
          </p:spPr>
          <p:txBody>
            <a:bodyPr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vi-VN" altLang="en-US" sz="1800" b="1" dirty="0">
                  <a:solidFill>
                    <a:srgbClr val="FF0000"/>
                  </a:solidFill>
                  <a:cs typeface="Arial" panose="020B0604020202020204" pitchFamily="34" charset="0"/>
                </a:rPr>
                <a:t>C.</a:t>
              </a:r>
              <a:r>
                <a:rPr lang="en-US" altLang="en-US" sz="1800" b="1" dirty="0">
                  <a:solidFill>
                    <a:srgbClr val="FF0000"/>
                  </a:solidFill>
                  <a:cs typeface="Arial" panose="020B0604020202020204" pitchFamily="34" charset="0"/>
                </a:rPr>
                <a:t> Nguyễn Thị Minh Khai</a:t>
              </a:r>
              <a:endParaRPr lang="en-US" altLang="en-US" sz="1800" dirty="0">
                <a:solidFill>
                  <a:srgbClr val="FF0000"/>
                </a:solidFill>
                <a:ea typeface="Arial" panose="020B0604020202020204" pitchFamily="34" charset="0"/>
              </a:endParaRPr>
            </a:p>
          </p:txBody>
        </p:sp>
      </p:grpSp>
      <p:sp>
        <p:nvSpPr>
          <p:cNvPr id="18438" name="Oval 6"/>
          <p:cNvSpPr>
            <a:spLocks noChangeArrowheads="1"/>
          </p:cNvSpPr>
          <p:nvPr/>
        </p:nvSpPr>
        <p:spPr bwMode="auto">
          <a:xfrm>
            <a:off x="3505200" y="5867400"/>
            <a:ext cx="1066800" cy="6096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9</a:t>
            </a:r>
            <a:endPar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endParaRPr>
          </a:p>
        </p:txBody>
      </p:sp>
      <p:sp>
        <p:nvSpPr>
          <p:cNvPr id="18439" name="Oval 7"/>
          <p:cNvSpPr>
            <a:spLocks noChangeArrowheads="1"/>
          </p:cNvSpPr>
          <p:nvPr/>
        </p:nvSpPr>
        <p:spPr bwMode="auto">
          <a:xfrm>
            <a:off x="3429000" y="5943600"/>
            <a:ext cx="1143000" cy="6096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8</a:t>
            </a:r>
            <a:endPar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endParaRPr>
          </a:p>
        </p:txBody>
      </p:sp>
      <p:sp>
        <p:nvSpPr>
          <p:cNvPr id="18440" name="Oval 8"/>
          <p:cNvSpPr>
            <a:spLocks noChangeArrowheads="1"/>
          </p:cNvSpPr>
          <p:nvPr/>
        </p:nvSpPr>
        <p:spPr bwMode="auto">
          <a:xfrm>
            <a:off x="3505200" y="5943600"/>
            <a:ext cx="1066800" cy="6096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5</a:t>
            </a:r>
            <a:endPar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endParaRPr>
          </a:p>
        </p:txBody>
      </p:sp>
      <p:sp>
        <p:nvSpPr>
          <p:cNvPr id="18441" name="Oval 9"/>
          <p:cNvSpPr>
            <a:spLocks noChangeArrowheads="1"/>
          </p:cNvSpPr>
          <p:nvPr/>
        </p:nvSpPr>
        <p:spPr bwMode="auto">
          <a:xfrm>
            <a:off x="3352800" y="5943600"/>
            <a:ext cx="1143000" cy="6096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4</a:t>
            </a:r>
            <a:endPar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endParaRPr>
          </a:p>
        </p:txBody>
      </p:sp>
      <p:sp>
        <p:nvSpPr>
          <p:cNvPr id="18442" name="Oval 10"/>
          <p:cNvSpPr>
            <a:spLocks noChangeArrowheads="1"/>
          </p:cNvSpPr>
          <p:nvPr/>
        </p:nvSpPr>
        <p:spPr bwMode="auto">
          <a:xfrm>
            <a:off x="3505200" y="6019800"/>
            <a:ext cx="1066800" cy="5334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3</a:t>
            </a:r>
            <a:endPar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endParaRPr>
          </a:p>
        </p:txBody>
      </p:sp>
      <p:sp>
        <p:nvSpPr>
          <p:cNvPr id="18443" name="Oval 11"/>
          <p:cNvSpPr>
            <a:spLocks noChangeArrowheads="1"/>
          </p:cNvSpPr>
          <p:nvPr/>
        </p:nvSpPr>
        <p:spPr bwMode="auto">
          <a:xfrm>
            <a:off x="3505200" y="5943600"/>
            <a:ext cx="1143000" cy="6096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2</a:t>
            </a:r>
            <a:endPar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endParaRPr>
          </a:p>
        </p:txBody>
      </p:sp>
      <p:sp>
        <p:nvSpPr>
          <p:cNvPr id="86025" name="Text Box 12"/>
          <p:cNvSpPr txBox="1"/>
          <p:nvPr/>
        </p:nvSpPr>
        <p:spPr>
          <a:xfrm>
            <a:off x="1066800" y="1157288"/>
            <a:ext cx="5410200" cy="579437"/>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endParaRPr lang="en-US" altLang="en-US" b="1" dirty="0">
              <a:solidFill>
                <a:srgbClr val="FF0000"/>
              </a:solidFill>
              <a:latin typeface=".VnTimeH" pitchFamily="34" charset="0"/>
            </a:endParaRPr>
          </a:p>
        </p:txBody>
      </p:sp>
      <p:pic>
        <p:nvPicPr>
          <p:cNvPr id="86026" name="Picture 13" descr="bell"/>
          <p:cNvPicPr>
            <a:picLocks noChangeAspect="1"/>
          </p:cNvPicPr>
          <p:nvPr/>
        </p:nvPicPr>
        <p:blipFill>
          <a:blip r:embed="rId2"/>
          <a:stretch>
            <a:fillRect/>
          </a:stretch>
        </p:blipFill>
        <p:spPr>
          <a:xfrm rot="752139">
            <a:off x="84138" y="-44450"/>
            <a:ext cx="1147762" cy="1195388"/>
          </a:xfrm>
          <a:prstGeom prst="rect">
            <a:avLst/>
          </a:prstGeom>
          <a:noFill/>
          <a:ln w="9525">
            <a:noFill/>
          </a:ln>
        </p:spPr>
      </p:pic>
      <p:sp>
        <p:nvSpPr>
          <p:cNvPr id="18446" name="Rectangle 14"/>
          <p:cNvSpPr/>
          <p:nvPr/>
        </p:nvSpPr>
        <p:spPr>
          <a:xfrm>
            <a:off x="2895600" y="6019800"/>
            <a:ext cx="2286000" cy="533400"/>
          </a:xfrm>
          <a:prstGeom prst="rect">
            <a:avLst/>
          </a:prstGeom>
          <a:solidFill>
            <a:srgbClr val="FFFF00"/>
          </a:solidFill>
          <a:ln w="63500" cap="flat" cmpd="sng">
            <a:solidFill>
              <a:srgbClr val="0000FF"/>
            </a:solid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5000" b="1" dirty="0">
                <a:solidFill>
                  <a:srgbClr val="FF3300"/>
                </a:solidFill>
                <a:latin typeface=".VnArial" pitchFamily="34" charset="0"/>
              </a:rPr>
              <a:t>HÕt giê</a:t>
            </a:r>
            <a:endParaRPr lang="en-US" altLang="en-US" sz="5000" b="1" dirty="0">
              <a:solidFill>
                <a:srgbClr val="FF3300"/>
              </a:solidFill>
              <a:latin typeface=".VnArial" pitchFamily="34" charset="0"/>
            </a:endParaRPr>
          </a:p>
        </p:txBody>
      </p:sp>
      <p:sp>
        <p:nvSpPr>
          <p:cNvPr id="18447" name="Oval 15"/>
          <p:cNvSpPr>
            <a:spLocks noChangeArrowheads="1"/>
          </p:cNvSpPr>
          <p:nvPr/>
        </p:nvSpPr>
        <p:spPr bwMode="auto">
          <a:xfrm>
            <a:off x="3505200" y="5867400"/>
            <a:ext cx="1066800" cy="6096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7</a:t>
            </a:r>
            <a:endPar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endParaRPr>
          </a:p>
        </p:txBody>
      </p:sp>
      <p:sp>
        <p:nvSpPr>
          <p:cNvPr id="18448" name="Oval 16"/>
          <p:cNvSpPr>
            <a:spLocks noChangeArrowheads="1"/>
          </p:cNvSpPr>
          <p:nvPr/>
        </p:nvSpPr>
        <p:spPr bwMode="auto">
          <a:xfrm>
            <a:off x="3429000" y="5943600"/>
            <a:ext cx="1066800" cy="6096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6</a:t>
            </a:r>
            <a:endPar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endParaRPr>
          </a:p>
        </p:txBody>
      </p:sp>
      <p:grpSp>
        <p:nvGrpSpPr>
          <p:cNvPr id="18449" name="Group 17"/>
          <p:cNvGrpSpPr/>
          <p:nvPr/>
        </p:nvGrpSpPr>
        <p:grpSpPr>
          <a:xfrm>
            <a:off x="1743075" y="1063625"/>
            <a:ext cx="6216650" cy="911225"/>
            <a:chOff x="144" y="1075"/>
            <a:chExt cx="4768" cy="574"/>
          </a:xfrm>
        </p:grpSpPr>
        <p:sp>
          <p:nvSpPr>
            <p:cNvPr id="86048" name="Rectangle 18" descr="Parchment"/>
            <p:cNvSpPr/>
            <p:nvPr/>
          </p:nvSpPr>
          <p:spPr>
            <a:xfrm>
              <a:off x="4569" y="1125"/>
              <a:ext cx="149" cy="448"/>
            </a:xfrm>
            <a:prstGeom prst="rect">
              <a:avLst/>
            </a:prstGeom>
            <a:blipFill rotWithShape="1">
              <a:blip r:embed="rId3"/>
            </a:blipFill>
            <a:ln w="9525" cap="flat" cmpd="sng">
              <a:solidFill>
                <a:srgbClr val="008000"/>
              </a:solidFill>
              <a:prstDash val="solid"/>
              <a:miter/>
              <a:headEnd type="none" w="med" len="med"/>
              <a:tailEnd type="none" w="med" len="med"/>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en-US" altLang="en-US" sz="4000" dirty="0"/>
            </a:p>
          </p:txBody>
        </p:sp>
        <p:sp>
          <p:nvSpPr>
            <p:cNvPr id="86049" name="AutoShape 19" descr="Parchment"/>
            <p:cNvSpPr/>
            <p:nvPr/>
          </p:nvSpPr>
          <p:spPr>
            <a:xfrm>
              <a:off x="144" y="1075"/>
              <a:ext cx="4768" cy="574"/>
            </a:xfrm>
            <a:prstGeom prst="roundRect">
              <a:avLst>
                <a:gd name="adj" fmla="val 16667"/>
              </a:avLst>
            </a:prstGeom>
            <a:blipFill rotWithShape="1">
              <a:blip r:embed="rId3"/>
            </a:blipFill>
            <a:ln w="9525" cap="flat" cmpd="sng">
              <a:solidFill>
                <a:schemeClr val="tx1"/>
              </a:solidFill>
              <a:prstDash val="solid"/>
              <a:headEnd type="none" w="med" len="med"/>
              <a:tailEnd type="none" w="med" len="med"/>
            </a:ln>
          </p:spPr>
          <p:txBody>
            <a:bodyPr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en-US" sz="2400" b="1" dirty="0"/>
                <a:t>Nữ anh hùng 5 lần gặp Bác Hồ </a:t>
              </a:r>
              <a:endParaRPr lang="en-US" altLang="en-US" sz="2400" b="1" dirty="0"/>
            </a:p>
            <a:p>
              <a:pPr marL="0" lvl="0" indent="0" algn="ctr" eaLnBrk="1" hangingPunct="1">
                <a:spcBef>
                  <a:spcPct val="0"/>
                </a:spcBef>
                <a:buNone/>
              </a:pPr>
              <a:endParaRPr lang="en-US" altLang="en-US" sz="2400" b="1" dirty="0">
                <a:ea typeface="Arial" panose="020B0604020202020204" pitchFamily="34" charset="0"/>
              </a:endParaRPr>
            </a:p>
          </p:txBody>
        </p:sp>
      </p:grpSp>
      <p:grpSp>
        <p:nvGrpSpPr>
          <p:cNvPr id="18452" name="Group 20"/>
          <p:cNvGrpSpPr/>
          <p:nvPr/>
        </p:nvGrpSpPr>
        <p:grpSpPr>
          <a:xfrm>
            <a:off x="547688" y="2276475"/>
            <a:ext cx="7929562" cy="406400"/>
            <a:chOff x="153" y="1986"/>
            <a:chExt cx="5131" cy="256"/>
          </a:xfrm>
        </p:grpSpPr>
        <p:sp>
          <p:nvSpPr>
            <p:cNvPr id="86046" name="Rectangle 21" descr="Water droplets"/>
            <p:cNvSpPr/>
            <p:nvPr/>
          </p:nvSpPr>
          <p:spPr>
            <a:xfrm>
              <a:off x="4513" y="2041"/>
              <a:ext cx="771" cy="137"/>
            </a:xfrm>
            <a:prstGeom prst="rect">
              <a:avLst/>
            </a:prstGeom>
            <a:blipFill rotWithShape="1">
              <a:blip r:embed="rId1"/>
            </a:blipFill>
            <a:ln w="9525" cap="flat" cmpd="sng">
              <a:solidFill>
                <a:srgbClr val="008000"/>
              </a:solidFill>
              <a:prstDash val="solid"/>
              <a:miter/>
              <a:headEnd type="none" w="med" len="med"/>
              <a:tailEnd type="none" w="med" len="med"/>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en-US" altLang="en-US" sz="4000" dirty="0"/>
            </a:p>
          </p:txBody>
        </p:sp>
        <p:sp>
          <p:nvSpPr>
            <p:cNvPr id="86047" name="AutoShape 22" descr="Water droplets"/>
            <p:cNvSpPr/>
            <p:nvPr/>
          </p:nvSpPr>
          <p:spPr>
            <a:xfrm>
              <a:off x="153" y="1986"/>
              <a:ext cx="4733" cy="256"/>
            </a:xfrm>
            <a:prstGeom prst="roundRect">
              <a:avLst>
                <a:gd name="adj" fmla="val 16667"/>
              </a:avLst>
            </a:prstGeom>
            <a:blipFill rotWithShape="1">
              <a:blip r:embed="rId1"/>
            </a:blipFill>
            <a:ln w="9525" cap="flat" cmpd="sng">
              <a:solidFill>
                <a:schemeClr val="tx1"/>
              </a:solidFill>
              <a:prstDash val="solid"/>
              <a:headEnd type="none" w="med" len="med"/>
              <a:tailEnd type="none" w="med" len="med"/>
            </a:ln>
          </p:spPr>
          <p:txBody>
            <a:bodyPr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vi-VN" altLang="en-US" sz="1800" b="1" dirty="0">
                  <a:solidFill>
                    <a:srgbClr val="FF0000"/>
                  </a:solidFill>
                </a:rPr>
                <a:t>A. </a:t>
              </a:r>
              <a:r>
                <a:rPr lang="en-US" altLang="en-US" sz="1800" b="1" dirty="0">
                  <a:solidFill>
                    <a:srgbClr val="FF0000"/>
                  </a:solidFill>
                </a:rPr>
                <a:t>Mạc </a:t>
              </a:r>
              <a:r>
                <a:rPr lang="en-US" altLang="en-US" sz="1800" b="1" dirty="0">
                  <a:solidFill>
                    <a:srgbClr val="FF0000"/>
                  </a:solidFill>
                  <a:latin typeface=".VnTime" pitchFamily="34" charset="0"/>
                </a:rPr>
                <a:t>Thị Bu­ëi</a:t>
              </a:r>
              <a:endParaRPr lang="en-US" altLang="en-US" sz="1800" b="1" dirty="0">
                <a:solidFill>
                  <a:srgbClr val="FF0000"/>
                </a:solidFill>
                <a:latin typeface=".VnTime" pitchFamily="34" charset="0"/>
              </a:endParaRPr>
            </a:p>
          </p:txBody>
        </p:sp>
      </p:grpSp>
      <p:grpSp>
        <p:nvGrpSpPr>
          <p:cNvPr id="18455" name="Group 23"/>
          <p:cNvGrpSpPr/>
          <p:nvPr/>
        </p:nvGrpSpPr>
        <p:grpSpPr>
          <a:xfrm>
            <a:off x="533400" y="3048000"/>
            <a:ext cx="7845425" cy="406400"/>
            <a:chOff x="153" y="1986"/>
            <a:chExt cx="5131" cy="256"/>
          </a:xfrm>
        </p:grpSpPr>
        <p:sp>
          <p:nvSpPr>
            <p:cNvPr id="86044" name="Rectangle 24" descr="Water droplets"/>
            <p:cNvSpPr/>
            <p:nvPr/>
          </p:nvSpPr>
          <p:spPr>
            <a:xfrm>
              <a:off x="4513" y="2041"/>
              <a:ext cx="771" cy="137"/>
            </a:xfrm>
            <a:prstGeom prst="rect">
              <a:avLst/>
            </a:prstGeom>
            <a:blipFill rotWithShape="1">
              <a:blip r:embed="rId1"/>
            </a:blipFill>
            <a:ln w="9525" cap="flat" cmpd="sng">
              <a:solidFill>
                <a:srgbClr val="008000"/>
              </a:solidFill>
              <a:prstDash val="solid"/>
              <a:miter/>
              <a:headEnd type="none" w="med" len="med"/>
              <a:tailEnd type="none" w="med" len="med"/>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en-US" altLang="en-US" sz="4000" dirty="0"/>
            </a:p>
          </p:txBody>
        </p:sp>
        <p:sp>
          <p:nvSpPr>
            <p:cNvPr id="86045" name="AutoShape 25" descr="Water droplets"/>
            <p:cNvSpPr/>
            <p:nvPr/>
          </p:nvSpPr>
          <p:spPr>
            <a:xfrm>
              <a:off x="153" y="1986"/>
              <a:ext cx="4733" cy="256"/>
            </a:xfrm>
            <a:prstGeom prst="roundRect">
              <a:avLst>
                <a:gd name="adj" fmla="val 16667"/>
              </a:avLst>
            </a:prstGeom>
            <a:blipFill rotWithShape="1">
              <a:blip r:embed="rId1"/>
            </a:blipFill>
            <a:ln w="9525" cap="flat" cmpd="sng">
              <a:solidFill>
                <a:schemeClr val="tx1"/>
              </a:solidFill>
              <a:prstDash val="solid"/>
              <a:headEnd type="none" w="med" len="med"/>
              <a:tailEnd type="none" w="med" len="med"/>
            </a:ln>
          </p:spPr>
          <p:txBody>
            <a:bodyPr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1800" b="1" dirty="0">
                  <a:solidFill>
                    <a:srgbClr val="FF0000"/>
                  </a:solidFill>
                  <a:cs typeface="Arial" panose="020B0604020202020204" pitchFamily="34" charset="0"/>
                </a:rPr>
                <a:t>B. Võ Thị Sáu</a:t>
              </a:r>
              <a:endParaRPr lang="en-US" altLang="en-US" sz="1800" b="1" dirty="0">
                <a:solidFill>
                  <a:srgbClr val="FF0000"/>
                </a:solidFill>
                <a:ea typeface="Arial" panose="020B0604020202020204" pitchFamily="34" charset="0"/>
              </a:endParaRPr>
            </a:p>
          </p:txBody>
        </p:sp>
      </p:grpSp>
      <p:grpSp>
        <p:nvGrpSpPr>
          <p:cNvPr id="18458" name="Group 26"/>
          <p:cNvGrpSpPr/>
          <p:nvPr/>
        </p:nvGrpSpPr>
        <p:grpSpPr>
          <a:xfrm>
            <a:off x="533400" y="5105400"/>
            <a:ext cx="8145463" cy="406400"/>
            <a:chOff x="153" y="1986"/>
            <a:chExt cx="5131" cy="256"/>
          </a:xfrm>
        </p:grpSpPr>
        <p:sp>
          <p:nvSpPr>
            <p:cNvPr id="86042" name="Rectangle 27"/>
            <p:cNvSpPr/>
            <p:nvPr/>
          </p:nvSpPr>
          <p:spPr>
            <a:xfrm>
              <a:off x="4513" y="2041"/>
              <a:ext cx="771" cy="137"/>
            </a:xfrm>
            <a:prstGeom prst="rect">
              <a:avLst/>
            </a:prstGeom>
            <a:solidFill>
              <a:srgbClr val="FFFF00"/>
            </a:solidFill>
            <a:ln w="9525" cap="flat" cmpd="sng">
              <a:solidFill>
                <a:srgbClr val="008000"/>
              </a:solidFill>
              <a:prstDash val="solid"/>
              <a:miter/>
              <a:headEnd type="none" w="med" len="med"/>
              <a:tailEnd type="none" w="med" len="med"/>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en-US" altLang="en-US" sz="4000" dirty="0"/>
            </a:p>
          </p:txBody>
        </p:sp>
        <p:sp>
          <p:nvSpPr>
            <p:cNvPr id="86043" name="AutoShape 28"/>
            <p:cNvSpPr/>
            <p:nvPr/>
          </p:nvSpPr>
          <p:spPr>
            <a:xfrm>
              <a:off x="153" y="1986"/>
              <a:ext cx="4733" cy="256"/>
            </a:xfrm>
            <a:prstGeom prst="roundRect">
              <a:avLst>
                <a:gd name="adj" fmla="val 16667"/>
              </a:avLst>
            </a:prstGeom>
            <a:solidFill>
              <a:srgbClr val="FFFF00"/>
            </a:solidFill>
            <a:ln w="9525" cap="flat" cmpd="sng">
              <a:solidFill>
                <a:schemeClr val="tx1"/>
              </a:solidFill>
              <a:prstDash val="solid"/>
              <a:headEnd type="none" w="med" len="med"/>
              <a:tailEnd type="none" w="med" len="med"/>
            </a:ln>
          </p:spPr>
          <p:txBody>
            <a:bodyPr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sz="1800" b="1" dirty="0">
                  <a:solidFill>
                    <a:srgbClr val="FF0000"/>
                  </a:solidFill>
                  <a:cs typeface="Arial" panose="020B0604020202020204" pitchFamily="34" charset="0"/>
                </a:rPr>
                <a:t>Đáp án: D</a:t>
              </a:r>
              <a:endParaRPr lang="en-US" altLang="en-US" sz="1800" b="1" dirty="0">
                <a:solidFill>
                  <a:srgbClr val="FF0000"/>
                </a:solidFill>
                <a:ea typeface="Arial" panose="020B0604020202020204" pitchFamily="34" charset="0"/>
              </a:endParaRPr>
            </a:p>
          </p:txBody>
        </p:sp>
      </p:grpSp>
      <p:sp>
        <p:nvSpPr>
          <p:cNvPr id="86034" name="Rectangle 29" descr="Bouquet"/>
          <p:cNvSpPr/>
          <p:nvPr/>
        </p:nvSpPr>
        <p:spPr>
          <a:xfrm>
            <a:off x="8229600" y="765175"/>
            <a:ext cx="576263" cy="6092825"/>
          </a:xfrm>
          <a:prstGeom prst="rect">
            <a:avLst/>
          </a:prstGeom>
          <a:blipFill rotWithShape="1">
            <a:blip r:embed="rId4"/>
          </a:blipFill>
          <a:ln w="9525" cap="flat" cmpd="sng">
            <a:solidFill>
              <a:schemeClr val="tx1"/>
            </a:solidFill>
            <a:prstDash val="solid"/>
            <a:miter/>
            <a:headEnd type="none" w="med" len="med"/>
            <a:tailEnd type="none" w="med" len="med"/>
          </a:ln>
        </p:spPr>
        <p:txBody>
          <a:bodyPr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en-US" altLang="en-US" sz="4000" dirty="0"/>
          </a:p>
        </p:txBody>
      </p:sp>
      <p:sp>
        <p:nvSpPr>
          <p:cNvPr id="86035" name="Oval 30"/>
          <p:cNvSpPr/>
          <p:nvPr/>
        </p:nvSpPr>
        <p:spPr>
          <a:xfrm>
            <a:off x="7956550" y="0"/>
            <a:ext cx="1187450" cy="1152525"/>
          </a:xfrm>
          <a:prstGeom prst="ellipse">
            <a:avLst/>
          </a:prstGeom>
          <a:gradFill rotWithShape="1">
            <a:gsLst>
              <a:gs pos="0">
                <a:srgbClr val="66FF33"/>
              </a:gs>
              <a:gs pos="100000">
                <a:srgbClr val="2F7618"/>
              </a:gs>
            </a:gsLst>
            <a:path path="shape">
              <a:fillToRect l="50000" t="50000" r="50000" b="50000"/>
            </a:path>
            <a:tileRect/>
          </a:gradFill>
          <a:ln w="9525" cap="flat" cmpd="sng">
            <a:solidFill>
              <a:schemeClr val="tx1"/>
            </a:solidFill>
            <a:prstDash val="solid"/>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en-US" altLang="en-US" sz="4000" dirty="0"/>
          </a:p>
        </p:txBody>
      </p:sp>
      <p:sp>
        <p:nvSpPr>
          <p:cNvPr id="18463" name="Rectangle 31"/>
          <p:cNvSpPr/>
          <p:nvPr/>
        </p:nvSpPr>
        <p:spPr>
          <a:xfrm>
            <a:off x="990600" y="6481763"/>
            <a:ext cx="1655763" cy="376237"/>
          </a:xfrm>
          <a:prstGeom prst="rect">
            <a:avLst/>
          </a:prstGeom>
          <a:solidFill>
            <a:srgbClr val="0000FF"/>
          </a:solidFill>
          <a:ln w="9525" cap="flat" cmpd="sng">
            <a:solidFill>
              <a:schemeClr val="tx1"/>
            </a:solidFill>
            <a:prstDash val="solid"/>
            <a:miter/>
            <a:headEnd type="none" w="med" len="med"/>
            <a:tailEnd type="none" w="med" len="med"/>
          </a:ln>
        </p:spPr>
        <p:txBody>
          <a:bodyPr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en-US" altLang="en-US" sz="1800" b="1" dirty="0">
                <a:solidFill>
                  <a:schemeClr val="bg1"/>
                </a:solidFill>
                <a:cs typeface="Arial" panose="020B0604020202020204" pitchFamily="34" charset="0"/>
              </a:rPr>
              <a:t>Đáp án</a:t>
            </a:r>
            <a:endParaRPr lang="en-US" altLang="en-US" sz="1800" b="1" dirty="0">
              <a:solidFill>
                <a:schemeClr val="bg1"/>
              </a:solidFill>
              <a:ea typeface="Arial" panose="020B0604020202020204" pitchFamily="34" charset="0"/>
            </a:endParaRPr>
          </a:p>
        </p:txBody>
      </p:sp>
      <p:sp>
        <p:nvSpPr>
          <p:cNvPr id="86037" name="WordArt 32"/>
          <p:cNvSpPr>
            <a:spLocks noTextEdit="1"/>
          </p:cNvSpPr>
          <p:nvPr/>
        </p:nvSpPr>
        <p:spPr>
          <a:xfrm>
            <a:off x="3429000" y="0"/>
            <a:ext cx="1439863" cy="431800"/>
          </a:xfrm>
          <a:prstGeom prst="rect">
            <a:avLst/>
          </a:prstGeom>
        </p:spPr>
        <p:txBody>
          <a:bodyPr wrap="none" fromWordArt="1">
            <a:prstTxWarp prst="textPlain">
              <a:avLst>
                <a:gd name="adj" fmla="val 50000"/>
              </a:avLst>
            </a:prstTxWarp>
            <a:normAutofit fontScale="50000"/>
          </a:bodyPr>
          <a:p>
            <a:pPr algn="ctr"/>
            <a:r>
              <a:rPr lang="en-US" sz="3600" b="1">
                <a:ln w="28575" cap="flat" cmpd="sng">
                  <a:solidFill>
                    <a:srgbClr val="FFFFFF"/>
                  </a:solidFill>
                  <a:prstDash val="solid"/>
                  <a:headEnd type="none" w="med" len="med"/>
                  <a:tailEnd type="none" w="med" len="med"/>
                </a:ln>
                <a:solidFill>
                  <a:srgbClr val="0000FF"/>
                </a:solidFill>
                <a:effectLst>
                  <a:outerShdw dist="35921" dir="2699999" algn="ctr" rotWithShape="0">
                    <a:srgbClr val="990000"/>
                  </a:outerShdw>
                </a:effectLst>
                <a:latin typeface=".VnHelvetIns" charset="0"/>
                <a:ea typeface=".VnHelvetIns" charset="0"/>
              </a:rPr>
              <a:t>Câu 17</a:t>
            </a:r>
            <a:endParaRPr lang="en-US" sz="3600" b="1">
              <a:ln w="28575" cap="flat" cmpd="sng">
                <a:solidFill>
                  <a:srgbClr val="FFFFFF"/>
                </a:solidFill>
                <a:prstDash val="solid"/>
                <a:headEnd type="none" w="med" len="med"/>
                <a:tailEnd type="none" w="med" len="med"/>
              </a:ln>
              <a:solidFill>
                <a:srgbClr val="0000FF"/>
              </a:solidFill>
              <a:effectLst>
                <a:outerShdw dist="35921" dir="2699999" algn="ctr" rotWithShape="0">
                  <a:srgbClr val="990000"/>
                </a:outerShdw>
              </a:effectLst>
              <a:latin typeface=".VnHelvetIns" charset="0"/>
              <a:ea typeface=".VnHelvetIns" charset="0"/>
            </a:endParaRPr>
          </a:p>
        </p:txBody>
      </p:sp>
      <p:sp>
        <p:nvSpPr>
          <p:cNvPr id="18465" name="Oval 33"/>
          <p:cNvSpPr>
            <a:spLocks noChangeArrowheads="1"/>
          </p:cNvSpPr>
          <p:nvPr/>
        </p:nvSpPr>
        <p:spPr bwMode="auto">
          <a:xfrm>
            <a:off x="3429000" y="5943600"/>
            <a:ext cx="1143000" cy="6096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10</a:t>
            </a:r>
            <a:endPar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endParaRPr>
          </a:p>
        </p:txBody>
      </p:sp>
      <p:grpSp>
        <p:nvGrpSpPr>
          <p:cNvPr id="18466" name="Group 34"/>
          <p:cNvGrpSpPr/>
          <p:nvPr/>
        </p:nvGrpSpPr>
        <p:grpSpPr>
          <a:xfrm>
            <a:off x="533400" y="4419600"/>
            <a:ext cx="7673975" cy="406400"/>
            <a:chOff x="153" y="1986"/>
            <a:chExt cx="5131" cy="256"/>
          </a:xfrm>
        </p:grpSpPr>
        <p:sp>
          <p:nvSpPr>
            <p:cNvPr id="86040" name="Rectangle 35" descr="Water droplets"/>
            <p:cNvSpPr/>
            <p:nvPr/>
          </p:nvSpPr>
          <p:spPr>
            <a:xfrm>
              <a:off x="4513" y="2041"/>
              <a:ext cx="771" cy="137"/>
            </a:xfrm>
            <a:prstGeom prst="rect">
              <a:avLst/>
            </a:prstGeom>
            <a:blipFill rotWithShape="1">
              <a:blip r:embed="rId1"/>
            </a:blipFill>
            <a:ln w="9525" cap="flat" cmpd="sng">
              <a:solidFill>
                <a:srgbClr val="008000"/>
              </a:solidFill>
              <a:prstDash val="solid"/>
              <a:miter/>
              <a:headEnd type="none" w="med" len="med"/>
              <a:tailEnd type="none" w="med" len="med"/>
            </a:ln>
          </p:spPr>
          <p:txBody>
            <a:bodyPr wrap="none"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en-US" altLang="en-US" sz="4000" dirty="0"/>
            </a:p>
          </p:txBody>
        </p:sp>
        <p:sp>
          <p:nvSpPr>
            <p:cNvPr id="86041" name="AutoShape 36" descr="Water droplets"/>
            <p:cNvSpPr/>
            <p:nvPr/>
          </p:nvSpPr>
          <p:spPr>
            <a:xfrm>
              <a:off x="153" y="1986"/>
              <a:ext cx="4733" cy="256"/>
            </a:xfrm>
            <a:prstGeom prst="roundRect">
              <a:avLst>
                <a:gd name="adj" fmla="val 16667"/>
              </a:avLst>
            </a:prstGeom>
            <a:blipFill rotWithShape="1">
              <a:blip r:embed="rId1"/>
            </a:blipFill>
            <a:ln w="9525" cap="flat" cmpd="sng">
              <a:solidFill>
                <a:schemeClr val="tx1"/>
              </a:solidFill>
              <a:prstDash val="solid"/>
              <a:headEnd type="none" w="med" len="med"/>
              <a:tailEnd type="none" w="med" len="med"/>
            </a:ln>
          </p:spPr>
          <p:txBody>
            <a:bodyPr anchor="ctr" anchorCtr="0">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vi-VN" altLang="en-US" sz="1800" b="1" dirty="0">
                  <a:solidFill>
                    <a:srgbClr val="FF0000"/>
                  </a:solidFill>
                  <a:cs typeface="Arial" panose="020B0604020202020204" pitchFamily="34" charset="0"/>
                </a:rPr>
                <a:t>D. </a:t>
              </a:r>
              <a:r>
                <a:rPr lang="en-US" altLang="en-US" sz="1800" b="1" dirty="0">
                  <a:solidFill>
                    <a:srgbClr val="FF0000"/>
                  </a:solidFill>
                  <a:cs typeface="Arial" panose="020B0604020202020204" pitchFamily="34" charset="0"/>
                </a:rPr>
                <a:t>Tạ Thị Kiều </a:t>
              </a:r>
              <a:endParaRPr lang="en-US" altLang="en-US" sz="1800" dirty="0">
                <a:solidFill>
                  <a:srgbClr val="FF0000"/>
                </a:solidFill>
                <a:ea typeface="Arial" panose="020B0604020202020204" pitchFamily="34" charset="0"/>
              </a:endParaRPr>
            </a:p>
          </p:txBody>
        </p:sp>
      </p:gr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6037"/>
                                        </p:tgtEl>
                                        <p:attrNameLst>
                                          <p:attrName>style.visibility</p:attrName>
                                        </p:attrNameLst>
                                      </p:cBhvr>
                                      <p:to>
                                        <p:strVal val="visible"/>
                                      </p:to>
                                    </p:set>
                                    <p:anim calcmode="lin" valueType="num">
                                      <p:cBhvr additive="base">
                                        <p:cTn id="7" dur="500" fill="hold"/>
                                        <p:tgtEl>
                                          <p:spTgt spid="86037"/>
                                        </p:tgtEl>
                                        <p:attrNameLst>
                                          <p:attrName>ppt_x</p:attrName>
                                        </p:attrNameLst>
                                      </p:cBhvr>
                                      <p:tavLst>
                                        <p:tav tm="0">
                                          <p:val>
                                            <p:strVal val="#ppt_x"/>
                                          </p:val>
                                        </p:tav>
                                        <p:tav tm="100000">
                                          <p:val>
                                            <p:strVal val="#ppt_x"/>
                                          </p:val>
                                        </p:tav>
                                      </p:tavLst>
                                    </p:anim>
                                    <p:anim calcmode="lin" valueType="num">
                                      <p:cBhvr additive="base">
                                        <p:cTn id="8" dur="500" fill="hold"/>
                                        <p:tgtEl>
                                          <p:spTgt spid="860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7" presetClass="entr" presetSubtype="2" fill="hold" nodeType="afterEffect">
                                  <p:stCondLst>
                                    <p:cond delay="0"/>
                                  </p:stCondLst>
                                  <p:childTnLst>
                                    <p:set>
                                      <p:cBhvr>
                                        <p:cTn id="11" dur="1" fill="hold">
                                          <p:stCondLst>
                                            <p:cond delay="0"/>
                                          </p:stCondLst>
                                        </p:cTn>
                                        <p:tgtEl>
                                          <p:spTgt spid="18449"/>
                                        </p:tgtEl>
                                        <p:attrNameLst>
                                          <p:attrName>style.visibility</p:attrName>
                                        </p:attrNameLst>
                                      </p:cBhvr>
                                      <p:to>
                                        <p:strVal val="visible"/>
                                      </p:to>
                                    </p:set>
                                    <p:anim calcmode="lin" valueType="num">
                                      <p:cBhvr>
                                        <p:cTn id="12" dur="500" fill="hold"/>
                                        <p:tgtEl>
                                          <p:spTgt spid="18449"/>
                                        </p:tgtEl>
                                        <p:attrNameLst>
                                          <p:attrName>ppt_x</p:attrName>
                                        </p:attrNameLst>
                                      </p:cBhvr>
                                      <p:tavLst>
                                        <p:tav tm="0">
                                          <p:val>
                                            <p:strVal val="#ppt_x+#ppt_w/2"/>
                                          </p:val>
                                        </p:tav>
                                        <p:tav tm="100000">
                                          <p:val>
                                            <p:strVal val="#ppt_x"/>
                                          </p:val>
                                        </p:tav>
                                      </p:tavLst>
                                    </p:anim>
                                    <p:anim calcmode="lin" valueType="num">
                                      <p:cBhvr>
                                        <p:cTn id="13" dur="500" fill="hold"/>
                                        <p:tgtEl>
                                          <p:spTgt spid="18449"/>
                                        </p:tgtEl>
                                        <p:attrNameLst>
                                          <p:attrName>ppt_y</p:attrName>
                                        </p:attrNameLst>
                                      </p:cBhvr>
                                      <p:tavLst>
                                        <p:tav tm="0">
                                          <p:val>
                                            <p:strVal val="#ppt_y"/>
                                          </p:val>
                                        </p:tav>
                                        <p:tav tm="100000">
                                          <p:val>
                                            <p:strVal val="#ppt_y"/>
                                          </p:val>
                                        </p:tav>
                                      </p:tavLst>
                                    </p:anim>
                                    <p:anim calcmode="lin" valueType="num">
                                      <p:cBhvr>
                                        <p:cTn id="14" dur="500" fill="hold"/>
                                        <p:tgtEl>
                                          <p:spTgt spid="18449"/>
                                        </p:tgtEl>
                                        <p:attrNameLst>
                                          <p:attrName>ppt_w</p:attrName>
                                        </p:attrNameLst>
                                      </p:cBhvr>
                                      <p:tavLst>
                                        <p:tav tm="0">
                                          <p:val>
                                            <p:fltVal val="0.000000"/>
                                          </p:val>
                                        </p:tav>
                                        <p:tav tm="100000">
                                          <p:val>
                                            <p:strVal val="#ppt_w"/>
                                          </p:val>
                                        </p:tav>
                                      </p:tavLst>
                                    </p:anim>
                                    <p:anim calcmode="lin" valueType="num">
                                      <p:cBhvr>
                                        <p:cTn id="15" dur="500" fill="hold"/>
                                        <p:tgtEl>
                                          <p:spTgt spid="1844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5" name="CAUHOI.WAV"/>
                                        </p:tgtEl>
                                      </p:cMediaNode>
                                    </p:audio>
                                  </p:subTnLst>
                                </p:cTn>
                              </p:par>
                            </p:childTnLst>
                          </p:cTn>
                        </p:par>
                        <p:par>
                          <p:cTn id="16" fill="hold">
                            <p:stCondLst>
                              <p:cond delay="1000"/>
                            </p:stCondLst>
                            <p:childTnLst>
                              <p:par>
                                <p:cTn id="17" presetID="17" presetClass="entr" presetSubtype="2" fill="hold" nodeType="afterEffect">
                                  <p:stCondLst>
                                    <p:cond delay="0"/>
                                  </p:stCondLst>
                                  <p:childTnLst>
                                    <p:set>
                                      <p:cBhvr>
                                        <p:cTn id="18" dur="1" fill="hold">
                                          <p:stCondLst>
                                            <p:cond delay="0"/>
                                          </p:stCondLst>
                                        </p:cTn>
                                        <p:tgtEl>
                                          <p:spTgt spid="18452"/>
                                        </p:tgtEl>
                                        <p:attrNameLst>
                                          <p:attrName>style.visibility</p:attrName>
                                        </p:attrNameLst>
                                      </p:cBhvr>
                                      <p:to>
                                        <p:strVal val="visible"/>
                                      </p:to>
                                    </p:set>
                                    <p:anim calcmode="lin" valueType="num">
                                      <p:cBhvr>
                                        <p:cTn id="19" dur="1000" fill="hold"/>
                                        <p:tgtEl>
                                          <p:spTgt spid="18452"/>
                                        </p:tgtEl>
                                        <p:attrNameLst>
                                          <p:attrName>ppt_x</p:attrName>
                                        </p:attrNameLst>
                                      </p:cBhvr>
                                      <p:tavLst>
                                        <p:tav tm="0">
                                          <p:val>
                                            <p:strVal val="#ppt_x+#ppt_w/2"/>
                                          </p:val>
                                        </p:tav>
                                        <p:tav tm="100000">
                                          <p:val>
                                            <p:strVal val="#ppt_x"/>
                                          </p:val>
                                        </p:tav>
                                      </p:tavLst>
                                    </p:anim>
                                    <p:anim calcmode="lin" valueType="num">
                                      <p:cBhvr>
                                        <p:cTn id="20" dur="1000" fill="hold"/>
                                        <p:tgtEl>
                                          <p:spTgt spid="18452"/>
                                        </p:tgtEl>
                                        <p:attrNameLst>
                                          <p:attrName>ppt_y</p:attrName>
                                        </p:attrNameLst>
                                      </p:cBhvr>
                                      <p:tavLst>
                                        <p:tav tm="0">
                                          <p:val>
                                            <p:strVal val="#ppt_y"/>
                                          </p:val>
                                        </p:tav>
                                        <p:tav tm="100000">
                                          <p:val>
                                            <p:strVal val="#ppt_y"/>
                                          </p:val>
                                        </p:tav>
                                      </p:tavLst>
                                    </p:anim>
                                    <p:anim calcmode="lin" valueType="num">
                                      <p:cBhvr>
                                        <p:cTn id="21" dur="1000" fill="hold"/>
                                        <p:tgtEl>
                                          <p:spTgt spid="18452"/>
                                        </p:tgtEl>
                                        <p:attrNameLst>
                                          <p:attrName>ppt_w</p:attrName>
                                        </p:attrNameLst>
                                      </p:cBhvr>
                                      <p:tavLst>
                                        <p:tav tm="0">
                                          <p:val>
                                            <p:fltVal val="0.000000"/>
                                          </p:val>
                                        </p:tav>
                                        <p:tav tm="100000">
                                          <p:val>
                                            <p:strVal val="#ppt_w"/>
                                          </p:val>
                                        </p:tav>
                                      </p:tavLst>
                                    </p:anim>
                                    <p:anim calcmode="lin" valueType="num">
                                      <p:cBhvr>
                                        <p:cTn id="22" dur="1000" fill="hold"/>
                                        <p:tgtEl>
                                          <p:spTgt spid="1845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6" name="pan2.wav"/>
                                        </p:tgtEl>
                                      </p:cMediaNode>
                                    </p:audio>
                                  </p:subTnLst>
                                </p:cTn>
                              </p:par>
                              <p:par>
                                <p:cTn id="23" presetID="17" presetClass="entr" presetSubtype="2" fill="hold" nodeType="withEffect">
                                  <p:stCondLst>
                                    <p:cond delay="0"/>
                                  </p:stCondLst>
                                  <p:childTnLst>
                                    <p:set>
                                      <p:cBhvr>
                                        <p:cTn id="24" dur="1" fill="hold">
                                          <p:stCondLst>
                                            <p:cond delay="0"/>
                                          </p:stCondLst>
                                        </p:cTn>
                                        <p:tgtEl>
                                          <p:spTgt spid="18455"/>
                                        </p:tgtEl>
                                        <p:attrNameLst>
                                          <p:attrName>style.visibility</p:attrName>
                                        </p:attrNameLst>
                                      </p:cBhvr>
                                      <p:to>
                                        <p:strVal val="visible"/>
                                      </p:to>
                                    </p:set>
                                    <p:anim calcmode="lin" valueType="num">
                                      <p:cBhvr>
                                        <p:cTn id="25" dur="1000" fill="hold"/>
                                        <p:tgtEl>
                                          <p:spTgt spid="18455"/>
                                        </p:tgtEl>
                                        <p:attrNameLst>
                                          <p:attrName>ppt_x</p:attrName>
                                        </p:attrNameLst>
                                      </p:cBhvr>
                                      <p:tavLst>
                                        <p:tav tm="0">
                                          <p:val>
                                            <p:strVal val="#ppt_x+#ppt_w/2"/>
                                          </p:val>
                                        </p:tav>
                                        <p:tav tm="100000">
                                          <p:val>
                                            <p:strVal val="#ppt_x"/>
                                          </p:val>
                                        </p:tav>
                                      </p:tavLst>
                                    </p:anim>
                                    <p:anim calcmode="lin" valueType="num">
                                      <p:cBhvr>
                                        <p:cTn id="26" dur="1000" fill="hold"/>
                                        <p:tgtEl>
                                          <p:spTgt spid="18455"/>
                                        </p:tgtEl>
                                        <p:attrNameLst>
                                          <p:attrName>ppt_y</p:attrName>
                                        </p:attrNameLst>
                                      </p:cBhvr>
                                      <p:tavLst>
                                        <p:tav tm="0">
                                          <p:val>
                                            <p:strVal val="#ppt_y"/>
                                          </p:val>
                                        </p:tav>
                                        <p:tav tm="100000">
                                          <p:val>
                                            <p:strVal val="#ppt_y"/>
                                          </p:val>
                                        </p:tav>
                                      </p:tavLst>
                                    </p:anim>
                                    <p:anim calcmode="lin" valueType="num">
                                      <p:cBhvr>
                                        <p:cTn id="27" dur="1000" fill="hold"/>
                                        <p:tgtEl>
                                          <p:spTgt spid="18455"/>
                                        </p:tgtEl>
                                        <p:attrNameLst>
                                          <p:attrName>ppt_w</p:attrName>
                                        </p:attrNameLst>
                                      </p:cBhvr>
                                      <p:tavLst>
                                        <p:tav tm="0">
                                          <p:val>
                                            <p:fltVal val="0.000000"/>
                                          </p:val>
                                        </p:tav>
                                        <p:tav tm="100000">
                                          <p:val>
                                            <p:strVal val="#ppt_w"/>
                                          </p:val>
                                        </p:tav>
                                      </p:tavLst>
                                    </p:anim>
                                    <p:anim calcmode="lin" valueType="num">
                                      <p:cBhvr>
                                        <p:cTn id="28" dur="1000" fill="hold"/>
                                        <p:tgtEl>
                                          <p:spTgt spid="1845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6" name="pan2.wav"/>
                                        </p:tgtEl>
                                      </p:cMediaNode>
                                    </p:audio>
                                  </p:subTnLst>
                                </p:cTn>
                              </p:par>
                              <p:par>
                                <p:cTn id="29" presetID="17" presetClass="entr" presetSubtype="2" fill="hold" nodeType="withEffect">
                                  <p:stCondLst>
                                    <p:cond delay="0"/>
                                  </p:stCondLst>
                                  <p:childTnLst>
                                    <p:set>
                                      <p:cBhvr>
                                        <p:cTn id="30" dur="1" fill="hold">
                                          <p:stCondLst>
                                            <p:cond delay="0"/>
                                          </p:stCondLst>
                                        </p:cTn>
                                        <p:tgtEl>
                                          <p:spTgt spid="18466"/>
                                        </p:tgtEl>
                                        <p:attrNameLst>
                                          <p:attrName>style.visibility</p:attrName>
                                        </p:attrNameLst>
                                      </p:cBhvr>
                                      <p:to>
                                        <p:strVal val="visible"/>
                                      </p:to>
                                    </p:set>
                                    <p:anim calcmode="lin" valueType="num">
                                      <p:cBhvr>
                                        <p:cTn id="31" dur="1000" fill="hold"/>
                                        <p:tgtEl>
                                          <p:spTgt spid="18466"/>
                                        </p:tgtEl>
                                        <p:attrNameLst>
                                          <p:attrName>ppt_x</p:attrName>
                                        </p:attrNameLst>
                                      </p:cBhvr>
                                      <p:tavLst>
                                        <p:tav tm="0">
                                          <p:val>
                                            <p:strVal val="#ppt_x+#ppt_w/2"/>
                                          </p:val>
                                        </p:tav>
                                        <p:tav tm="100000">
                                          <p:val>
                                            <p:strVal val="#ppt_x"/>
                                          </p:val>
                                        </p:tav>
                                      </p:tavLst>
                                    </p:anim>
                                    <p:anim calcmode="lin" valueType="num">
                                      <p:cBhvr>
                                        <p:cTn id="32" dur="1000" fill="hold"/>
                                        <p:tgtEl>
                                          <p:spTgt spid="18466"/>
                                        </p:tgtEl>
                                        <p:attrNameLst>
                                          <p:attrName>ppt_y</p:attrName>
                                        </p:attrNameLst>
                                      </p:cBhvr>
                                      <p:tavLst>
                                        <p:tav tm="0">
                                          <p:val>
                                            <p:strVal val="#ppt_y"/>
                                          </p:val>
                                        </p:tav>
                                        <p:tav tm="100000">
                                          <p:val>
                                            <p:strVal val="#ppt_y"/>
                                          </p:val>
                                        </p:tav>
                                      </p:tavLst>
                                    </p:anim>
                                    <p:anim calcmode="lin" valueType="num">
                                      <p:cBhvr>
                                        <p:cTn id="33" dur="1000" fill="hold"/>
                                        <p:tgtEl>
                                          <p:spTgt spid="18466"/>
                                        </p:tgtEl>
                                        <p:attrNameLst>
                                          <p:attrName>ppt_w</p:attrName>
                                        </p:attrNameLst>
                                      </p:cBhvr>
                                      <p:tavLst>
                                        <p:tav tm="0">
                                          <p:val>
                                            <p:fltVal val="0.000000"/>
                                          </p:val>
                                        </p:tav>
                                        <p:tav tm="100000">
                                          <p:val>
                                            <p:strVal val="#ppt_w"/>
                                          </p:val>
                                        </p:tav>
                                      </p:tavLst>
                                    </p:anim>
                                    <p:anim calcmode="lin" valueType="num">
                                      <p:cBhvr>
                                        <p:cTn id="34" dur="1000" fill="hold"/>
                                        <p:tgtEl>
                                          <p:spTgt spid="1846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6" name="pan2.wav"/>
                                        </p:tgtEl>
                                      </p:cMediaNode>
                                    </p:audio>
                                  </p:subTnLst>
                                </p:cTn>
                              </p:par>
                              <p:par>
                                <p:cTn id="35" presetID="17" presetClass="entr" presetSubtype="2" fill="hold" nodeType="withEffect">
                                  <p:stCondLst>
                                    <p:cond delay="0"/>
                                  </p:stCondLst>
                                  <p:childTnLst>
                                    <p:set>
                                      <p:cBhvr>
                                        <p:cTn id="36" dur="1" fill="hold">
                                          <p:stCondLst>
                                            <p:cond delay="0"/>
                                          </p:stCondLst>
                                        </p:cTn>
                                        <p:tgtEl>
                                          <p:spTgt spid="18435"/>
                                        </p:tgtEl>
                                        <p:attrNameLst>
                                          <p:attrName>style.visibility</p:attrName>
                                        </p:attrNameLst>
                                      </p:cBhvr>
                                      <p:to>
                                        <p:strVal val="visible"/>
                                      </p:to>
                                    </p:set>
                                    <p:anim calcmode="lin" valueType="num">
                                      <p:cBhvr>
                                        <p:cTn id="37" dur="1000" fill="hold"/>
                                        <p:tgtEl>
                                          <p:spTgt spid="18435"/>
                                        </p:tgtEl>
                                        <p:attrNameLst>
                                          <p:attrName>ppt_x</p:attrName>
                                        </p:attrNameLst>
                                      </p:cBhvr>
                                      <p:tavLst>
                                        <p:tav tm="0">
                                          <p:val>
                                            <p:strVal val="#ppt_x+#ppt_w/2"/>
                                          </p:val>
                                        </p:tav>
                                        <p:tav tm="100000">
                                          <p:val>
                                            <p:strVal val="#ppt_x"/>
                                          </p:val>
                                        </p:tav>
                                      </p:tavLst>
                                    </p:anim>
                                    <p:anim calcmode="lin" valueType="num">
                                      <p:cBhvr>
                                        <p:cTn id="38" dur="1000" fill="hold"/>
                                        <p:tgtEl>
                                          <p:spTgt spid="18435"/>
                                        </p:tgtEl>
                                        <p:attrNameLst>
                                          <p:attrName>ppt_y</p:attrName>
                                        </p:attrNameLst>
                                      </p:cBhvr>
                                      <p:tavLst>
                                        <p:tav tm="0">
                                          <p:val>
                                            <p:strVal val="#ppt_y"/>
                                          </p:val>
                                        </p:tav>
                                        <p:tav tm="100000">
                                          <p:val>
                                            <p:strVal val="#ppt_y"/>
                                          </p:val>
                                        </p:tav>
                                      </p:tavLst>
                                    </p:anim>
                                    <p:anim calcmode="lin" valueType="num">
                                      <p:cBhvr>
                                        <p:cTn id="39" dur="1000" fill="hold"/>
                                        <p:tgtEl>
                                          <p:spTgt spid="18435"/>
                                        </p:tgtEl>
                                        <p:attrNameLst>
                                          <p:attrName>ppt_w</p:attrName>
                                        </p:attrNameLst>
                                      </p:cBhvr>
                                      <p:tavLst>
                                        <p:tav tm="0">
                                          <p:val>
                                            <p:fltVal val="0.000000"/>
                                          </p:val>
                                        </p:tav>
                                        <p:tav tm="100000">
                                          <p:val>
                                            <p:strVal val="#ppt_w"/>
                                          </p:val>
                                        </p:tav>
                                      </p:tavLst>
                                    </p:anim>
                                    <p:anim calcmode="lin" valueType="num">
                                      <p:cBhvr>
                                        <p:cTn id="40" dur="1000" fill="hold"/>
                                        <p:tgtEl>
                                          <p:spTgt spid="184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6" name="pan2.wav"/>
                                        </p:tgtEl>
                                      </p:cMediaNode>
                                    </p:audio>
                                  </p:subTnLst>
                                </p:cTn>
                              </p:par>
                            </p:childTnLst>
                          </p:cTn>
                        </p:par>
                      </p:childTnLst>
                    </p:cTn>
                  </p:par>
                  <p:par>
                    <p:cTn id="41" fill="hold">
                      <p:stCondLst>
                        <p:cond delay="indefinite"/>
                      </p:stCondLst>
                      <p:childTnLst>
                        <p:par>
                          <p:cTn id="42" fill="hold">
                            <p:stCondLst>
                              <p:cond delay="0"/>
                            </p:stCondLst>
                            <p:childTnLst>
                              <p:par>
                                <p:cTn id="43" presetID="11" presetClass="entr" presetSubtype="0" fill="hold" grpId="0" nodeType="clickEffect">
                                  <p:stCondLst>
                                    <p:cond delay="0"/>
                                  </p:stCondLst>
                                  <p:childTnLst>
                                    <p:set>
                                      <p:cBhvr>
                                        <p:cTn id="44" dur="1000">
                                          <p:stCondLst>
                                            <p:cond delay="0"/>
                                          </p:stCondLst>
                                        </p:cTn>
                                        <p:tgtEl>
                                          <p:spTgt spid="1846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ding.wav"/>
                                        </p:tgtEl>
                                      </p:cMediaNode>
                                    </p:audio>
                                  </p:subTnLst>
                                </p:cTn>
                              </p:par>
                            </p:childTnLst>
                          </p:cTn>
                        </p:par>
                        <p:par>
                          <p:cTn id="45" fill="hold">
                            <p:stCondLst>
                              <p:cond delay="1000"/>
                            </p:stCondLst>
                            <p:childTnLst>
                              <p:par>
                                <p:cTn id="46" presetID="11" presetClass="entr" presetSubtype="0" fill="hold" grpId="0" nodeType="afterEffect">
                                  <p:stCondLst>
                                    <p:cond delay="0"/>
                                  </p:stCondLst>
                                  <p:childTnLst>
                                    <p:set>
                                      <p:cBhvr>
                                        <p:cTn id="47" dur="1000">
                                          <p:stCondLst>
                                            <p:cond delay="0"/>
                                          </p:stCondLst>
                                        </p:cTn>
                                        <p:tgtEl>
                                          <p:spTgt spid="1843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7" name="ding.wav"/>
                                        </p:tgtEl>
                                      </p:cMediaNode>
                                    </p:audio>
                                  </p:subTnLst>
                                </p:cTn>
                              </p:par>
                            </p:childTnLst>
                          </p:cTn>
                        </p:par>
                        <p:par>
                          <p:cTn id="48" fill="hold">
                            <p:stCondLst>
                              <p:cond delay="2000"/>
                            </p:stCondLst>
                            <p:childTnLst>
                              <p:par>
                                <p:cTn id="49" presetID="11" presetClass="entr" presetSubtype="0" fill="hold" grpId="0" nodeType="afterEffect">
                                  <p:stCondLst>
                                    <p:cond delay="0"/>
                                  </p:stCondLst>
                                  <p:childTnLst>
                                    <p:set>
                                      <p:cBhvr>
                                        <p:cTn id="50" dur="1000">
                                          <p:stCondLst>
                                            <p:cond delay="0"/>
                                          </p:stCondLst>
                                        </p:cTn>
                                        <p:tgtEl>
                                          <p:spTgt spid="184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ding.wav"/>
                                        </p:tgtEl>
                                      </p:cMediaNode>
                                    </p:audio>
                                  </p:subTnLst>
                                </p:cTn>
                              </p:par>
                            </p:childTnLst>
                          </p:cTn>
                        </p:par>
                        <p:par>
                          <p:cTn id="51" fill="hold">
                            <p:stCondLst>
                              <p:cond delay="3000"/>
                            </p:stCondLst>
                            <p:childTnLst>
                              <p:par>
                                <p:cTn id="52" presetID="11" presetClass="entr" presetSubtype="0" fill="hold" grpId="0" nodeType="afterEffect">
                                  <p:stCondLst>
                                    <p:cond delay="0"/>
                                  </p:stCondLst>
                                  <p:childTnLst>
                                    <p:set>
                                      <p:cBhvr>
                                        <p:cTn id="53" dur="1000">
                                          <p:stCondLst>
                                            <p:cond delay="0"/>
                                          </p:stCondLst>
                                        </p:cTn>
                                        <p:tgtEl>
                                          <p:spTgt spid="1844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7" name="ding.wav"/>
                                        </p:tgtEl>
                                      </p:cMediaNode>
                                    </p:audio>
                                  </p:subTnLst>
                                </p:cTn>
                              </p:par>
                            </p:childTnLst>
                          </p:cTn>
                        </p:par>
                        <p:par>
                          <p:cTn id="54" fill="hold">
                            <p:stCondLst>
                              <p:cond delay="4000"/>
                            </p:stCondLst>
                            <p:childTnLst>
                              <p:par>
                                <p:cTn id="55" presetID="11" presetClass="entr" presetSubtype="0" fill="hold" grpId="0" nodeType="afterEffect">
                                  <p:stCondLst>
                                    <p:cond delay="0"/>
                                  </p:stCondLst>
                                  <p:childTnLst>
                                    <p:set>
                                      <p:cBhvr>
                                        <p:cTn id="56" dur="1000">
                                          <p:stCondLst>
                                            <p:cond delay="0"/>
                                          </p:stCondLst>
                                        </p:cTn>
                                        <p:tgtEl>
                                          <p:spTgt spid="1844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7" name="ding.wav"/>
                                        </p:tgtEl>
                                      </p:cMediaNode>
                                    </p:audio>
                                  </p:subTnLst>
                                </p:cTn>
                              </p:par>
                            </p:childTnLst>
                          </p:cTn>
                        </p:par>
                        <p:par>
                          <p:cTn id="57" fill="hold">
                            <p:stCondLst>
                              <p:cond delay="5000"/>
                            </p:stCondLst>
                            <p:childTnLst>
                              <p:par>
                                <p:cTn id="58" presetID="11" presetClass="entr" presetSubtype="0" fill="hold" grpId="0" nodeType="afterEffect">
                                  <p:stCondLst>
                                    <p:cond delay="0"/>
                                  </p:stCondLst>
                                  <p:childTnLst>
                                    <p:set>
                                      <p:cBhvr>
                                        <p:cTn id="59" dur="1000">
                                          <p:stCondLst>
                                            <p:cond delay="0"/>
                                          </p:stCondLst>
                                        </p:cTn>
                                        <p:tgtEl>
                                          <p:spTgt spid="1844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7" name="ding.wav"/>
                                        </p:tgtEl>
                                      </p:cMediaNode>
                                    </p:audio>
                                  </p:subTnLst>
                                </p:cTn>
                              </p:par>
                            </p:childTnLst>
                          </p:cTn>
                        </p:par>
                        <p:par>
                          <p:cTn id="60" fill="hold">
                            <p:stCondLst>
                              <p:cond delay="6000"/>
                            </p:stCondLst>
                            <p:childTnLst>
                              <p:par>
                                <p:cTn id="61" presetID="11" presetClass="entr" presetSubtype="0" fill="hold" grpId="0" nodeType="afterEffect">
                                  <p:stCondLst>
                                    <p:cond delay="0"/>
                                  </p:stCondLst>
                                  <p:childTnLst>
                                    <p:set>
                                      <p:cBhvr>
                                        <p:cTn id="62" dur="1000">
                                          <p:stCondLst>
                                            <p:cond delay="0"/>
                                          </p:stCondLst>
                                        </p:cTn>
                                        <p:tgtEl>
                                          <p:spTgt spid="1844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7" name="ding.wav"/>
                                        </p:tgtEl>
                                      </p:cMediaNode>
                                    </p:audio>
                                  </p:subTnLst>
                                </p:cTn>
                              </p:par>
                            </p:childTnLst>
                          </p:cTn>
                        </p:par>
                        <p:par>
                          <p:cTn id="63" fill="hold">
                            <p:stCondLst>
                              <p:cond delay="7000"/>
                            </p:stCondLst>
                            <p:childTnLst>
                              <p:par>
                                <p:cTn id="64" presetID="11" presetClass="entr" presetSubtype="0" fill="hold" grpId="0" nodeType="afterEffect">
                                  <p:stCondLst>
                                    <p:cond delay="0"/>
                                  </p:stCondLst>
                                  <p:childTnLst>
                                    <p:set>
                                      <p:cBhvr>
                                        <p:cTn id="65" dur="1000">
                                          <p:stCondLst>
                                            <p:cond delay="0"/>
                                          </p:stCondLst>
                                        </p:cTn>
                                        <p:tgtEl>
                                          <p:spTgt spid="1844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7" name="ding.wav"/>
                                        </p:tgtEl>
                                      </p:cMediaNode>
                                    </p:audio>
                                  </p:subTnLst>
                                </p:cTn>
                              </p:par>
                            </p:childTnLst>
                          </p:cTn>
                        </p:par>
                        <p:par>
                          <p:cTn id="66" fill="hold">
                            <p:stCondLst>
                              <p:cond delay="8000"/>
                            </p:stCondLst>
                            <p:childTnLst>
                              <p:par>
                                <p:cTn id="67" presetID="11" presetClass="entr" presetSubtype="0" fill="hold" grpId="0" nodeType="afterEffect">
                                  <p:stCondLst>
                                    <p:cond delay="0"/>
                                  </p:stCondLst>
                                  <p:childTnLst>
                                    <p:set>
                                      <p:cBhvr>
                                        <p:cTn id="68" dur="1000">
                                          <p:stCondLst>
                                            <p:cond delay="0"/>
                                          </p:stCondLst>
                                        </p:cTn>
                                        <p:tgtEl>
                                          <p:spTgt spid="1844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ding.wav"/>
                                        </p:tgtEl>
                                      </p:cMediaNode>
                                    </p:audio>
                                  </p:subTnLst>
                                </p:cTn>
                              </p:par>
                            </p:childTnLst>
                          </p:cTn>
                        </p:par>
                        <p:par>
                          <p:cTn id="69" fill="hold">
                            <p:stCondLst>
                              <p:cond delay="9000"/>
                            </p:stCondLst>
                            <p:childTnLst>
                              <p:par>
                                <p:cTn id="70" presetID="4" presetClass="entr" presetSubtype="16" fill="hold" grpId="0" nodeType="afterEffect">
                                  <p:stCondLst>
                                    <p:cond delay="0"/>
                                  </p:stCondLst>
                                  <p:childTnLst>
                                    <p:set>
                                      <p:cBhvr>
                                        <p:cTn id="71" dur="1" fill="hold">
                                          <p:stCondLst>
                                            <p:cond delay="0"/>
                                          </p:stCondLst>
                                        </p:cTn>
                                        <p:tgtEl>
                                          <p:spTgt spid="18446"/>
                                        </p:tgtEl>
                                        <p:attrNameLst>
                                          <p:attrName>style.visibility</p:attrName>
                                        </p:attrNameLst>
                                      </p:cBhvr>
                                      <p:to>
                                        <p:strVal val="visible"/>
                                      </p:to>
                                    </p:set>
                                    <p:animEffect transition="in" filter="box(in)">
                                      <p:cBhvr>
                                        <p:cTn id="72" dur="500"/>
                                        <p:tgtEl>
                                          <p:spTgt spid="18446"/>
                                        </p:tgtEl>
                                      </p:cBhvr>
                                    </p:animEffect>
                                  </p:childTnLst>
                                  <p:subTnLst>
                                    <p:audio>
                                      <p:cMediaNode>
                                        <p:cTn display="0" masterRel="sameClick">
                                          <p:stCondLst>
                                            <p:cond evt="begin" delay="0">
                                              <p:tn val="70"/>
                                            </p:cond>
                                          </p:stCondLst>
                                          <p:endCondLst>
                                            <p:cond evt="onStopAudio" delay="0">
                                              <p:tgtEl>
                                                <p:sldTgt/>
                                              </p:tgtEl>
                                            </p:cond>
                                          </p:endCondLst>
                                        </p:cTn>
                                        <p:tgtEl>
                                          <p:sndTgt r:embed="rId8"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18463"/>
                    </p:tgtEl>
                  </p:cond>
                </p:stCondLst>
                <p:endSync evt="end" delay="0">
                  <p:rtn val="all"/>
                </p:endSync>
                <p:childTnLst>
                  <p:par>
                    <p:cTn id="74" fill="hold">
                      <p:stCondLst>
                        <p:cond delay="0"/>
                      </p:stCondLst>
                      <p:childTnLst>
                        <p:par>
                          <p:cTn id="75" fill="hold">
                            <p:stCondLst>
                              <p:cond delay="0"/>
                            </p:stCondLst>
                            <p:childTnLst>
                              <p:par>
                                <p:cTn id="76" presetID="17" presetClass="entr" presetSubtype="2" fill="hold" nodeType="clickEffect">
                                  <p:stCondLst>
                                    <p:cond delay="0"/>
                                  </p:stCondLst>
                                  <p:childTnLst>
                                    <p:set>
                                      <p:cBhvr>
                                        <p:cTn id="77" dur="1" fill="hold">
                                          <p:stCondLst>
                                            <p:cond delay="0"/>
                                          </p:stCondLst>
                                        </p:cTn>
                                        <p:tgtEl>
                                          <p:spTgt spid="18458"/>
                                        </p:tgtEl>
                                        <p:attrNameLst>
                                          <p:attrName>style.visibility</p:attrName>
                                        </p:attrNameLst>
                                      </p:cBhvr>
                                      <p:to>
                                        <p:strVal val="visible"/>
                                      </p:to>
                                    </p:set>
                                    <p:anim calcmode="lin" valueType="num">
                                      <p:cBhvr>
                                        <p:cTn id="78" dur="500" fill="hold"/>
                                        <p:tgtEl>
                                          <p:spTgt spid="18458"/>
                                        </p:tgtEl>
                                        <p:attrNameLst>
                                          <p:attrName>ppt_x</p:attrName>
                                        </p:attrNameLst>
                                      </p:cBhvr>
                                      <p:tavLst>
                                        <p:tav tm="0">
                                          <p:val>
                                            <p:strVal val="#ppt_x+#ppt_w/2"/>
                                          </p:val>
                                        </p:tav>
                                        <p:tav tm="100000">
                                          <p:val>
                                            <p:strVal val="#ppt_x"/>
                                          </p:val>
                                        </p:tav>
                                      </p:tavLst>
                                    </p:anim>
                                    <p:anim calcmode="lin" valueType="num">
                                      <p:cBhvr>
                                        <p:cTn id="79" dur="500" fill="hold"/>
                                        <p:tgtEl>
                                          <p:spTgt spid="18458"/>
                                        </p:tgtEl>
                                        <p:attrNameLst>
                                          <p:attrName>ppt_y</p:attrName>
                                        </p:attrNameLst>
                                      </p:cBhvr>
                                      <p:tavLst>
                                        <p:tav tm="0">
                                          <p:val>
                                            <p:strVal val="#ppt_y"/>
                                          </p:val>
                                        </p:tav>
                                        <p:tav tm="100000">
                                          <p:val>
                                            <p:strVal val="#ppt_y"/>
                                          </p:val>
                                        </p:tav>
                                      </p:tavLst>
                                    </p:anim>
                                    <p:anim calcmode="lin" valueType="num">
                                      <p:cBhvr>
                                        <p:cTn id="80" dur="500" fill="hold"/>
                                        <p:tgtEl>
                                          <p:spTgt spid="18458"/>
                                        </p:tgtEl>
                                        <p:attrNameLst>
                                          <p:attrName>ppt_w</p:attrName>
                                        </p:attrNameLst>
                                      </p:cBhvr>
                                      <p:tavLst>
                                        <p:tav tm="0">
                                          <p:val>
                                            <p:fltVal val="0.000000"/>
                                          </p:val>
                                        </p:tav>
                                        <p:tav tm="100000">
                                          <p:val>
                                            <p:strVal val="#ppt_w"/>
                                          </p:val>
                                        </p:tav>
                                      </p:tavLst>
                                    </p:anim>
                                    <p:anim calcmode="lin" valueType="num">
                                      <p:cBhvr>
                                        <p:cTn id="81" dur="500" fill="hold"/>
                                        <p:tgtEl>
                                          <p:spTgt spid="1845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9" name="dapan.WAV"/>
                                        </p:tgtEl>
                                      </p:cMediaNode>
                                    </p:audio>
                                  </p:subTnLst>
                                </p:cTn>
                              </p:par>
                            </p:childTnLst>
                          </p:cTn>
                        </p:par>
                      </p:childTnLst>
                    </p:cTn>
                  </p:par>
                </p:childTnLst>
              </p:cTn>
              <p:nextCondLst>
                <p:cond evt="onClick" delay="0">
                  <p:tgtEl>
                    <p:spTgt spid="18463"/>
                  </p:tgtEl>
                </p:cond>
              </p:nextCondLst>
            </p:seq>
          </p:childTnLst>
        </p:cTn>
      </p:par>
    </p:tnLst>
    <p:bldLst>
      <p:bldP spid="18438" grpId="0" animBg="1"/>
      <p:bldP spid="18439" grpId="0" animBg="1"/>
      <p:bldP spid="18440" grpId="0" animBg="1"/>
      <p:bldP spid="18441" grpId="0" animBg="1"/>
      <p:bldP spid="18442" grpId="0" animBg="1"/>
      <p:bldP spid="18443" grpId="0" animBg="1"/>
      <p:bldP spid="18446" grpId="0" animBg="1"/>
      <p:bldP spid="18447" grpId="0" animBg="1"/>
      <p:bldP spid="18448" grpId="0" animBg="1"/>
      <p:bldP spid="1846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7042" name="Picture 1" descr="http://hoilhpn.org.vn/images/bacho.gif"/>
          <p:cNvPicPr>
            <a:picLocks noChangeAspect="1"/>
          </p:cNvPicPr>
          <p:nvPr/>
        </p:nvPicPr>
        <p:blipFill>
          <a:blip r:embed="rId1"/>
          <a:stretch>
            <a:fillRect/>
          </a:stretch>
        </p:blipFill>
        <p:spPr>
          <a:xfrm>
            <a:off x="381000" y="1828800"/>
            <a:ext cx="8382000" cy="4724400"/>
          </a:xfrm>
          <a:prstGeom prst="rect">
            <a:avLst/>
          </a:prstGeom>
          <a:noFill/>
          <a:ln w="9525">
            <a:noFill/>
          </a:ln>
        </p:spPr>
      </p:pic>
    </p:spTree>
  </p:cSld>
  <p:clrMapOvr>
    <a:masterClrMapping/>
  </p:clrMapOvr>
  <p:transition>
    <p:comb/>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8066" name="Picture 11"/>
          <p:cNvPicPr>
            <a:picLocks noChangeAspect="1"/>
          </p:cNvPicPr>
          <p:nvPr/>
        </p:nvPicPr>
        <p:blipFill>
          <a:blip r:embed="rId1"/>
          <a:stretch>
            <a:fillRect/>
          </a:stretch>
        </p:blipFill>
        <p:spPr>
          <a:xfrm>
            <a:off x="0" y="0"/>
            <a:ext cx="9144000" cy="6858000"/>
          </a:xfrm>
          <a:prstGeom prst="rect">
            <a:avLst/>
          </a:prstGeom>
          <a:noFill/>
          <a:ln w="9525">
            <a:noFill/>
          </a:ln>
        </p:spPr>
      </p:pic>
      <p:sp>
        <p:nvSpPr>
          <p:cNvPr id="19" name="AutoShape 9">
            <a:hlinkClick r:id="rId2" action="ppaction://hlinksldjump" highlightClick="1"/>
          </p:cNvPr>
          <p:cNvSpPr>
            <a:spLocks noChangeArrowheads="1"/>
          </p:cNvSpPr>
          <p:nvPr/>
        </p:nvSpPr>
        <p:spPr bwMode="auto">
          <a:xfrm>
            <a:off x="8458200" y="6400800"/>
            <a:ext cx="685800" cy="457200"/>
          </a:xfrm>
          <a:prstGeom prst="actionButtonBackPrevious">
            <a:avLst/>
          </a:prstGeom>
          <a:solidFill>
            <a:srgbClr val="FF0000"/>
          </a:solidFill>
          <a:ln w="9525">
            <a:noFill/>
            <a:miter lim="800000"/>
          </a:ln>
          <a:effectLst/>
          <a:scene3d>
            <a:camera prst="orthographicFront">
              <a:rot lat="0" lon="0" rev="0"/>
            </a:camera>
            <a:lightRig rig="chilly" dir="t">
              <a:rot lat="0" lon="0" rev="18480000"/>
            </a:lightRig>
          </a:scene3d>
          <a:sp3d prstMaterial="clear">
            <a:bevelT h="63500"/>
          </a:sp3d>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8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88068" name="TextBox 26"/>
          <p:cNvSpPr txBox="1"/>
          <p:nvPr/>
        </p:nvSpPr>
        <p:spPr>
          <a:xfrm>
            <a:off x="2667000" y="228283"/>
            <a:ext cx="6477000" cy="1076325"/>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dirty="0">
                <a:latin typeface="VNI-Thufap2" pitchFamily="2" charset="0"/>
              </a:rPr>
              <a:t>Mỗi người phụ nữ là một nhành hoa đẹp</a:t>
            </a:r>
            <a:endParaRPr lang="en-US" altLang="en-US" dirty="0">
              <a:latin typeface="VNI-Thufap2" pitchFamily="2" charset="0"/>
            </a:endParaRPr>
          </a:p>
        </p:txBody>
      </p:sp>
      <p:sp>
        <p:nvSpPr>
          <p:cNvPr id="88069" name="TextBox 28"/>
          <p:cNvSpPr txBox="1"/>
          <p:nvPr/>
        </p:nvSpPr>
        <p:spPr>
          <a:xfrm>
            <a:off x="3048000" y="1447800"/>
            <a:ext cx="6067425" cy="1076325"/>
          </a:xfrm>
          <a:prstGeom prst="rect">
            <a:avLst/>
          </a:prstGeom>
          <a:noFill/>
          <a:ln w="9525">
            <a:noFill/>
          </a:ln>
        </p:spPr>
        <p:txBody>
          <a:bodyPr wrap="square">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en-US" altLang="en-US" dirty="0">
                <a:latin typeface="VNI-Thufap2" pitchFamily="2" charset="0"/>
              </a:rPr>
              <a:t>Mãi xinh tươi và ngập tràn sắc hồng</a:t>
            </a:r>
            <a:endParaRPr lang="en-US" altLang="en-US" dirty="0">
              <a:latin typeface="VNI-Thufap2" pitchFamily="2" charset="0"/>
            </a:endParaRPr>
          </a:p>
        </p:txBody>
      </p:sp>
    </p:spTree>
  </p:cSld>
  <p:clrMapOvr>
    <a:masterClrMapping/>
  </p:clrMapOvr>
  <p:transition>
    <p:comb/>
    <p:sndAc>
      <p:stSnd>
        <p:snd r:embed="rId3" name="applause.wav"/>
      </p:stSnd>
    </p:sndAc>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Text Box 2"/>
          <p:cNvSpPr txBox="1"/>
          <p:nvPr/>
        </p:nvSpPr>
        <p:spPr>
          <a:xfrm>
            <a:off x="0" y="1447800"/>
            <a:ext cx="2895600" cy="3140075"/>
          </a:xfrm>
          <a:prstGeom prst="rect">
            <a:avLst/>
          </a:prstGeom>
          <a:gradFill rotWithShape="1">
            <a:gsLst>
              <a:gs pos="0">
                <a:schemeClr val="bg1"/>
              </a:gs>
              <a:gs pos="100000">
                <a:schemeClr val="folHlink"/>
              </a:gs>
            </a:gsLst>
            <a:lin ang="0" scaled="1"/>
            <a:tileRect/>
          </a:gradFill>
          <a:ln w="9525" cap="flat" cmpd="sng">
            <a:prstDash val="solid"/>
            <a:miter/>
            <a:headEnd type="none" w="med" len="med"/>
            <a:tailEnd type="none" w="med" len="med"/>
          </a:ln>
          <a:scene3d>
            <a:camera prst="legacyPerspectiveBottom">
              <a:rot lat="0" lon="0" rev="0"/>
            </a:camera>
            <a:lightRig rig="legacyFlat3" dir="t"/>
          </a:scene3d>
          <a:sp3d extrusionH="887400" prstMaterial="legacyMatte">
            <a:bevelT w="13500" h="13500" prst="angle"/>
            <a:bevelB w="13500" h="13500" prst="angle"/>
            <a:extrusionClr>
              <a:schemeClr val="folHlink"/>
            </a:extrusionClr>
          </a:sp3d>
        </p:spPr>
        <p:txBody>
          <a:bodyPr>
            <a:spAutoFit/>
            <a:flatTx/>
          </a:bodyPr>
          <a:p>
            <a:pPr algn="ctr" eaLnBrk="1" hangingPunct="1"/>
            <a:r>
              <a:rPr lang="en-US" altLang="en-US" sz="4000" b="1" dirty="0">
                <a:solidFill>
                  <a:srgbClr val="660066"/>
                </a:solidFill>
                <a:latin typeface="Arial" panose="020B0604020202020204" pitchFamily="34" charset="0"/>
              </a:rPr>
              <a:t>KỶ NIỆM NGÀY </a:t>
            </a:r>
            <a:endParaRPr lang="en-US" altLang="en-US" sz="4000" b="1" dirty="0">
              <a:solidFill>
                <a:srgbClr val="660066"/>
              </a:solidFill>
              <a:latin typeface="Arial" panose="020B0604020202020204" pitchFamily="34" charset="0"/>
            </a:endParaRPr>
          </a:p>
          <a:p>
            <a:pPr algn="ctr" eaLnBrk="1" hangingPunct="1"/>
            <a:r>
              <a:rPr lang="en-US" altLang="en-US" sz="4000" b="1" dirty="0">
                <a:solidFill>
                  <a:srgbClr val="660066"/>
                </a:solidFill>
                <a:latin typeface="Arial" panose="020B0604020202020204" pitchFamily="34" charset="0"/>
              </a:rPr>
              <a:t>PHỤ NỮ VIỆT NAM </a:t>
            </a:r>
            <a:endParaRPr lang="en-US" altLang="en-US" sz="4000" b="1" dirty="0">
              <a:solidFill>
                <a:srgbClr val="660066"/>
              </a:solidFill>
              <a:latin typeface="Arial" panose="020B0604020202020204" pitchFamily="34" charset="0"/>
            </a:endParaRPr>
          </a:p>
          <a:p>
            <a:pPr algn="ctr" eaLnBrk="1" hangingPunct="1"/>
            <a:r>
              <a:rPr lang="en-US" altLang="en-US" sz="4000" b="1" dirty="0">
                <a:solidFill>
                  <a:srgbClr val="660066"/>
                </a:solidFill>
                <a:latin typeface="Arial" panose="020B0604020202020204" pitchFamily="34" charset="0"/>
              </a:rPr>
              <a:t>20 /10</a:t>
            </a:r>
            <a:endParaRPr lang="en-US" altLang="en-US" sz="4000" b="1" dirty="0">
              <a:solidFill>
                <a:srgbClr val="660066"/>
              </a:solidFill>
              <a:latin typeface="Arial" panose="020B0604020202020204" pitchFamily="34" charset="0"/>
            </a:endParaRPr>
          </a:p>
        </p:txBody>
      </p:sp>
      <p:pic>
        <p:nvPicPr>
          <p:cNvPr id="144387" name="Picture 3" descr="meo3"/>
          <p:cNvPicPr>
            <a:picLocks noChangeAspect="1"/>
          </p:cNvPicPr>
          <p:nvPr/>
        </p:nvPicPr>
        <p:blipFill>
          <a:blip r:embed="rId1"/>
          <a:stretch>
            <a:fillRect/>
          </a:stretch>
        </p:blipFill>
        <p:spPr>
          <a:xfrm>
            <a:off x="3124200" y="685800"/>
            <a:ext cx="5715000" cy="4286250"/>
          </a:xfrm>
          <a:prstGeom prst="rect">
            <a:avLst/>
          </a:prstGeom>
          <a:noFill/>
          <a:ln w="9525">
            <a:noFill/>
          </a:ln>
        </p:spPr>
      </p:pic>
      <p:sp>
        <p:nvSpPr>
          <p:cNvPr id="89092" name="WordArt 4"/>
          <p:cNvSpPr>
            <a:spLocks noTextEdit="1"/>
          </p:cNvSpPr>
          <p:nvPr/>
        </p:nvSpPr>
        <p:spPr>
          <a:xfrm>
            <a:off x="838200" y="5867400"/>
            <a:ext cx="7467600" cy="762000"/>
          </a:xfrm>
          <a:prstGeom prst="rect">
            <a:avLst/>
          </a:prstGeom>
        </p:spPr>
        <p:txBody>
          <a:bodyPr wrap="none" fromWordArt="1">
            <a:prstTxWarp prst="textArchUp">
              <a:avLst>
                <a:gd name="adj" fmla="val 10800000"/>
              </a:avLst>
            </a:prstTxWarp>
            <a:normAutofit/>
          </a:bodyPr>
          <a:p>
            <a:pPr algn="ctr"/>
            <a:r>
              <a:rPr lang="en-US" sz="3600">
                <a:ln w="9525" cap="flat" cmpd="sng">
                  <a:solidFill>
                    <a:srgbClr val="FF0000"/>
                  </a:solidFill>
                  <a:prstDash val="solid"/>
                  <a:headEnd type="none" w="med" len="med"/>
                  <a:tailEnd type="none" w="med" len="med"/>
                </a:ln>
                <a:solidFill>
                  <a:srgbClr val="FF00FF"/>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Xin chân thành cảm ơn</a:t>
            </a:r>
            <a:endParaRPr lang="en-US" sz="3600">
              <a:ln w="9525" cap="flat" cmpd="sng">
                <a:solidFill>
                  <a:srgbClr val="FF0000"/>
                </a:solidFill>
                <a:prstDash val="solid"/>
                <a:headEnd type="none" w="med" len="med"/>
                <a:tailEnd type="none" w="med" len="med"/>
              </a:ln>
              <a:solidFill>
                <a:srgbClr val="FF00FF"/>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a:r>
              <a:rPr lang="en-US" sz="3600">
                <a:ln w="9525" cap="flat" cmpd="sng">
                  <a:solidFill>
                    <a:srgbClr val="FF0000"/>
                  </a:solidFill>
                  <a:prstDash val="solid"/>
                  <a:headEnd type="none" w="med" len="med"/>
                  <a:tailEnd type="none" w="med" len="med"/>
                </a:ln>
                <a:solidFill>
                  <a:srgbClr val="FF00FF"/>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Trân trọng kính chào</a:t>
            </a:r>
            <a:endParaRPr lang="en-US" sz="3600">
              <a:ln w="9525" cap="flat" cmpd="sng">
                <a:solidFill>
                  <a:srgbClr val="FF0000"/>
                </a:solidFill>
                <a:prstDash val="solid"/>
                <a:headEnd type="none" w="med" len="med"/>
                <a:tailEnd type="none" w="med" len="med"/>
              </a:ln>
              <a:solidFill>
                <a:srgbClr val="FF00FF"/>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
        <p:nvSpPr>
          <p:cNvPr id="89093" name="WordArt 5"/>
          <p:cNvSpPr>
            <a:spLocks noTextEdit="1"/>
          </p:cNvSpPr>
          <p:nvPr/>
        </p:nvSpPr>
        <p:spPr>
          <a:xfrm>
            <a:off x="381000" y="271463"/>
            <a:ext cx="2438400" cy="1066800"/>
          </a:xfrm>
          <a:prstGeom prst="rect">
            <a:avLst/>
          </a:prstGeom>
        </p:spPr>
        <p:txBody>
          <a:bodyPr wrap="none" fromWordArt="1">
            <a:prstTxWarp prst="textPlain">
              <a:avLst>
                <a:gd name="adj" fmla="val 50000"/>
              </a:avLst>
            </a:prstTxWarp>
            <a:normAutofit fontScale="50000"/>
          </a:bodyPr>
          <a:p>
            <a:pPr algn="ctr"/>
            <a:r>
              <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CÔNG ĐOÀN</a:t>
            </a:r>
            <a:endPar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a:r>
              <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TRƯỜNG THCS ..................</a:t>
            </a:r>
            <a:endPar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a:r>
              <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 </a:t>
            </a:r>
            <a:endParaRPr lang="en-US" sz="3600">
              <a:ln w="9525" cap="flat" cmpd="sng">
                <a:solidFill>
                  <a:srgbClr val="0000FF"/>
                </a:solidFill>
                <a:prstDash val="solid"/>
                <a:headEnd type="none" w="med" len="med"/>
                <a:tailEnd type="none" w="med" len="med"/>
              </a:ln>
              <a:solidFill>
                <a:srgbClr val="FF00FF"/>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pic>
        <p:nvPicPr>
          <p:cNvPr id="144390" name="Picture 6" descr="blumen-pflanzen111"/>
          <p:cNvPicPr>
            <a:picLocks noChangeAspect="1"/>
          </p:cNvPicPr>
          <p:nvPr/>
        </p:nvPicPr>
        <p:blipFill>
          <a:blip r:embed="rId2"/>
          <a:stretch>
            <a:fillRect/>
          </a:stretch>
        </p:blipFill>
        <p:spPr>
          <a:xfrm rot="-1362" flipV="1">
            <a:off x="150813" y="3960813"/>
            <a:ext cx="3048000" cy="1403350"/>
          </a:xfrm>
          <a:prstGeom prst="rect">
            <a:avLst/>
          </a:prstGeom>
          <a:noFill/>
          <a:ln w="9525">
            <a:noFill/>
          </a:ln>
        </p:spPr>
      </p:pic>
      <p:pic>
        <p:nvPicPr>
          <p:cNvPr id="144391" name="Picture 7" descr="blumen-pflanzen111"/>
          <p:cNvPicPr>
            <a:picLocks noChangeAspect="1"/>
          </p:cNvPicPr>
          <p:nvPr/>
        </p:nvPicPr>
        <p:blipFill>
          <a:blip r:embed="rId2"/>
          <a:stretch>
            <a:fillRect/>
          </a:stretch>
        </p:blipFill>
        <p:spPr>
          <a:xfrm rot="-1362" flipV="1">
            <a:off x="5257800" y="3884613"/>
            <a:ext cx="3884613" cy="1249362"/>
          </a:xfrm>
          <a:prstGeom prst="rect">
            <a:avLst/>
          </a:prstGeom>
          <a:noFill/>
          <a:ln w="9525">
            <a:noFill/>
          </a:ln>
        </p:spPr>
      </p:pic>
      <p:pic>
        <p:nvPicPr>
          <p:cNvPr id="144392" name="Picture 8" descr="ChucMung20-10-07"/>
          <p:cNvPicPr>
            <a:picLocks noChangeAspect="1"/>
          </p:cNvPicPr>
          <p:nvPr/>
        </p:nvPicPr>
        <p:blipFill>
          <a:blip r:embed="rId3"/>
          <a:stretch>
            <a:fillRect/>
          </a:stretch>
        </p:blipFill>
        <p:spPr>
          <a:xfrm>
            <a:off x="3048000" y="0"/>
            <a:ext cx="6096000" cy="4800600"/>
          </a:xfrm>
          <a:prstGeom prst="rect">
            <a:avLst/>
          </a:prstGeom>
          <a:noFill/>
          <a:ln w="9525">
            <a:noFill/>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4387"/>
                                        </p:tgtEl>
                                        <p:attrNameLst>
                                          <p:attrName>style.visibility</p:attrName>
                                        </p:attrNameLst>
                                      </p:cBhvr>
                                      <p:to>
                                        <p:strVal val="visible"/>
                                      </p:to>
                                    </p:set>
                                    <p:anim to="" calcmode="lin" valueType="num">
                                      <p:cBhvr>
                                        <p:cTn id="7" dur="1" fill="hold"/>
                                        <p:tgtEl>
                                          <p:spTgt spid="144387"/>
                                        </p:tgtEl>
                                        <p:attrNameLst>
                                          <p:attrName>style.visibility</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par>
                                <p:cTn id="8" presetID="2" presetClass="entr" presetSubtype="4" fill="hold" nodeType="withEffect">
                                  <p:stCondLst>
                                    <p:cond delay="0"/>
                                  </p:stCondLst>
                                  <p:childTnLst>
                                    <p:set>
                                      <p:cBhvr>
                                        <p:cTn id="9" dur="1" fill="hold">
                                          <p:stCondLst>
                                            <p:cond delay="0"/>
                                          </p:stCondLst>
                                        </p:cTn>
                                        <p:tgtEl>
                                          <p:spTgt spid="89092"/>
                                        </p:tgtEl>
                                        <p:attrNameLst>
                                          <p:attrName>style.visibility</p:attrName>
                                        </p:attrNameLst>
                                      </p:cBhvr>
                                      <p:to>
                                        <p:strVal val="visible"/>
                                      </p:to>
                                    </p:set>
                                    <p:anim calcmode="lin" valueType="num">
                                      <p:cBhvr additive="base">
                                        <p:cTn id="10" dur="500" fill="hold"/>
                                        <p:tgtEl>
                                          <p:spTgt spid="89092"/>
                                        </p:tgtEl>
                                        <p:attrNameLst>
                                          <p:attrName>ppt_x</p:attrName>
                                        </p:attrNameLst>
                                      </p:cBhvr>
                                      <p:tavLst>
                                        <p:tav tm="0">
                                          <p:val>
                                            <p:strVal val="#ppt_x"/>
                                          </p:val>
                                        </p:tav>
                                        <p:tav tm="100000">
                                          <p:val>
                                            <p:strVal val="#ppt_x"/>
                                          </p:val>
                                        </p:tav>
                                      </p:tavLst>
                                    </p:anim>
                                    <p:anim calcmode="lin" valueType="num">
                                      <p:cBhvr additive="base">
                                        <p:cTn id="11" dur="500" fill="hold"/>
                                        <p:tgtEl>
                                          <p:spTgt spid="8909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applause.wav"/>
                                        </p:tgtEl>
                                      </p:cMediaNode>
                                    </p:audio>
                                  </p:subTnLst>
                                </p:cTn>
                              </p:par>
                              <p:par>
                                <p:cTn id="12" presetID="51" presetClass="entr" presetSubtype="0" fill="hold" nodeType="withEffect">
                                  <p:stCondLst>
                                    <p:cond delay="0"/>
                                  </p:stCondLst>
                                  <p:childTnLst>
                                    <p:set>
                                      <p:cBhvr>
                                        <p:cTn id="13" dur="1" fill="hold">
                                          <p:stCondLst>
                                            <p:cond delay="0"/>
                                          </p:stCondLst>
                                        </p:cTn>
                                        <p:tgtEl>
                                          <p:spTgt spid="144390"/>
                                        </p:tgtEl>
                                        <p:attrNameLst>
                                          <p:attrName>style.visibility</p:attrName>
                                        </p:attrNameLst>
                                      </p:cBhvr>
                                      <p:to>
                                        <p:strVal val="visible"/>
                                      </p:to>
                                    </p:set>
                                    <p:animEffect transition="in" filter="fade">
                                      <p:cBhvr>
                                        <p:cTn id="14" dur="770" decel="100000"/>
                                        <p:tgtEl>
                                          <p:spTgt spid="144390"/>
                                        </p:tgtEl>
                                      </p:cBhvr>
                                    </p:animEffect>
                                    <p:animScale>
                                      <p:cBhvr>
                                        <p:cTn id="15" dur="770" decel="100000"/>
                                        <p:tgtEl>
                                          <p:spTgt spid="144390"/>
                                        </p:tgtEl>
                                      </p:cBhvr>
                                      <p:from x="10000" y="10000"/>
                                      <p:to x="200000" y="450000"/>
                                    </p:animScale>
                                    <p:animScale>
                                      <p:cBhvr>
                                        <p:cTn id="16" dur="1230" accel="100000" fill="hold">
                                          <p:stCondLst>
                                            <p:cond delay="770"/>
                                          </p:stCondLst>
                                        </p:cTn>
                                        <p:tgtEl>
                                          <p:spTgt spid="144390"/>
                                        </p:tgtEl>
                                      </p:cBhvr>
                                      <p:from x="200000" y="450000"/>
                                      <p:to x="100000" y="100000"/>
                                    </p:animScale>
                                    <p:set>
                                      <p:cBhvr>
                                        <p:cTn id="17" dur="770" fill="hold"/>
                                        <p:tgtEl>
                                          <p:spTgt spid="144390"/>
                                        </p:tgtEl>
                                        <p:attrNameLst>
                                          <p:attrName>ppt_x</p:attrName>
                                        </p:attrNameLst>
                                      </p:cBhvr>
                                      <p:to>
                                        <p:strVal val="(0.5)"/>
                                      </p:to>
                                    </p:set>
                                    <p:anim from="(0.5)" to="(#ppt_x)" calcmode="lin" valueType="num">
                                      <p:cBhvr>
                                        <p:cTn id="18" dur="1230" accel="100000" fill="hold">
                                          <p:stCondLst>
                                            <p:cond delay="770"/>
                                          </p:stCondLst>
                                        </p:cTn>
                                        <p:tgtEl>
                                          <p:spTgt spid="144390"/>
                                        </p:tgtEl>
                                        <p:attrNameLst>
                                          <p:attrName>ppt_x</p:attrName>
                                        </p:attrNameLst>
                                      </p:cBhvr>
                                    </p:anim>
                                    <p:set>
                                      <p:cBhvr>
                                        <p:cTn id="19" dur="770" fill="hold"/>
                                        <p:tgtEl>
                                          <p:spTgt spid="144390"/>
                                        </p:tgtEl>
                                        <p:attrNameLst>
                                          <p:attrName>ppt_y</p:attrName>
                                        </p:attrNameLst>
                                      </p:cBhvr>
                                      <p:to>
                                        <p:strVal val="(#ppt_y+0.4)"/>
                                      </p:to>
                                    </p:set>
                                    <p:anim from="(#ppt_y+0.4)" to="(#ppt_y)" calcmode="lin" valueType="num">
                                      <p:cBhvr>
                                        <p:cTn id="20" dur="1230" accel="100000" fill="hold">
                                          <p:stCondLst>
                                            <p:cond delay="770"/>
                                          </p:stCondLst>
                                        </p:cTn>
                                        <p:tgtEl>
                                          <p:spTgt spid="144390"/>
                                        </p:tgtEl>
                                        <p:attrNameLst>
                                          <p:attrName>ppt_y</p:attrName>
                                        </p:attrNameLst>
                                      </p:cBhvr>
                                    </p:anim>
                                  </p:childTnLst>
                                </p:cTn>
                              </p:par>
                              <p:par>
                                <p:cTn id="21" presetID="51" presetClass="entr" presetSubtype="0" fill="hold" nodeType="withEffect">
                                  <p:stCondLst>
                                    <p:cond delay="0"/>
                                  </p:stCondLst>
                                  <p:childTnLst>
                                    <p:set>
                                      <p:cBhvr>
                                        <p:cTn id="22" dur="1" fill="hold">
                                          <p:stCondLst>
                                            <p:cond delay="0"/>
                                          </p:stCondLst>
                                        </p:cTn>
                                        <p:tgtEl>
                                          <p:spTgt spid="144391"/>
                                        </p:tgtEl>
                                        <p:attrNameLst>
                                          <p:attrName>style.visibility</p:attrName>
                                        </p:attrNameLst>
                                      </p:cBhvr>
                                      <p:to>
                                        <p:strVal val="visible"/>
                                      </p:to>
                                    </p:set>
                                    <p:animEffect transition="in" filter="fade">
                                      <p:cBhvr>
                                        <p:cTn id="23" dur="770" decel="100000"/>
                                        <p:tgtEl>
                                          <p:spTgt spid="144391"/>
                                        </p:tgtEl>
                                      </p:cBhvr>
                                    </p:animEffect>
                                    <p:animScale>
                                      <p:cBhvr>
                                        <p:cTn id="24" dur="770" decel="100000"/>
                                        <p:tgtEl>
                                          <p:spTgt spid="144391"/>
                                        </p:tgtEl>
                                      </p:cBhvr>
                                      <p:from x="10000" y="10000"/>
                                      <p:to x="200000" y="450000"/>
                                    </p:animScale>
                                    <p:animScale>
                                      <p:cBhvr>
                                        <p:cTn id="25" dur="1230" accel="100000" fill="hold">
                                          <p:stCondLst>
                                            <p:cond delay="770"/>
                                          </p:stCondLst>
                                        </p:cTn>
                                        <p:tgtEl>
                                          <p:spTgt spid="144391"/>
                                        </p:tgtEl>
                                      </p:cBhvr>
                                      <p:from x="200000" y="450000"/>
                                      <p:to x="100000" y="100000"/>
                                    </p:animScale>
                                    <p:set>
                                      <p:cBhvr>
                                        <p:cTn id="26" dur="770" fill="hold"/>
                                        <p:tgtEl>
                                          <p:spTgt spid="144391"/>
                                        </p:tgtEl>
                                        <p:attrNameLst>
                                          <p:attrName>ppt_x</p:attrName>
                                        </p:attrNameLst>
                                      </p:cBhvr>
                                      <p:to>
                                        <p:strVal val="(0.5)"/>
                                      </p:to>
                                    </p:set>
                                    <p:anim from="(0.5)" to="(#ppt_x)" calcmode="lin" valueType="num">
                                      <p:cBhvr>
                                        <p:cTn id="27" dur="1230" accel="100000" fill="hold">
                                          <p:stCondLst>
                                            <p:cond delay="770"/>
                                          </p:stCondLst>
                                        </p:cTn>
                                        <p:tgtEl>
                                          <p:spTgt spid="144391"/>
                                        </p:tgtEl>
                                        <p:attrNameLst>
                                          <p:attrName>ppt_x</p:attrName>
                                        </p:attrNameLst>
                                      </p:cBhvr>
                                    </p:anim>
                                    <p:set>
                                      <p:cBhvr>
                                        <p:cTn id="28" dur="770" fill="hold"/>
                                        <p:tgtEl>
                                          <p:spTgt spid="144391"/>
                                        </p:tgtEl>
                                        <p:attrNameLst>
                                          <p:attrName>ppt_y</p:attrName>
                                        </p:attrNameLst>
                                      </p:cBhvr>
                                      <p:to>
                                        <p:strVal val="(#ppt_y+0.4)"/>
                                      </p:to>
                                    </p:set>
                                    <p:anim from="(#ppt_y+0.4)" to="(#ppt_y)" calcmode="lin" valueType="num">
                                      <p:cBhvr>
                                        <p:cTn id="29" dur="1230" accel="100000" fill="hold">
                                          <p:stCondLst>
                                            <p:cond delay="770"/>
                                          </p:stCondLst>
                                        </p:cTn>
                                        <p:tgtEl>
                                          <p:spTgt spid="144391"/>
                                        </p:tgtEl>
                                        <p:attrNameLst>
                                          <p:attrName>ppt_y</p:attrName>
                                        </p:attrNameLst>
                                      </p:cBhvr>
                                    </p:anim>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144392"/>
                                        </p:tgtEl>
                                        <p:attrNameLst>
                                          <p:attrName>style.visibility</p:attrName>
                                        </p:attrNameLst>
                                      </p:cBhvr>
                                      <p:to>
                                        <p:strVal val="visible"/>
                                      </p:to>
                                    </p:set>
                                    <p:anim calcmode="lin" valueType="num">
                                      <p:cBhvr>
                                        <p:cTn id="34" dur="1000" fill="hold"/>
                                        <p:tgtEl>
                                          <p:spTgt spid="144392"/>
                                        </p:tgtEl>
                                        <p:attrNameLst>
                                          <p:attrName>ppt_w</p:attrName>
                                        </p:attrNameLst>
                                      </p:cBhvr>
                                      <p:tavLst>
                                        <p:tav tm="0">
                                          <p:val>
                                            <p:strVal val="#ppt_w*0.70"/>
                                          </p:val>
                                        </p:tav>
                                        <p:tav tm="100000">
                                          <p:val>
                                            <p:strVal val="#ppt_w"/>
                                          </p:val>
                                        </p:tav>
                                      </p:tavLst>
                                    </p:anim>
                                    <p:anim calcmode="lin" valueType="num">
                                      <p:cBhvr>
                                        <p:cTn id="35" dur="1000" fill="hold"/>
                                        <p:tgtEl>
                                          <p:spTgt spid="144392"/>
                                        </p:tgtEl>
                                        <p:attrNameLst>
                                          <p:attrName>ppt_h</p:attrName>
                                        </p:attrNameLst>
                                      </p:cBhvr>
                                      <p:tavLst>
                                        <p:tav tm="0">
                                          <p:val>
                                            <p:strVal val="#ppt_h"/>
                                          </p:val>
                                        </p:tav>
                                        <p:tav tm="100000">
                                          <p:val>
                                            <p:strVal val="#ppt_h"/>
                                          </p:val>
                                        </p:tav>
                                      </p:tavLst>
                                    </p:anim>
                                    <p:animEffect transition="in" filter="fade">
                                      <p:cBhvr>
                                        <p:cTn id="36" dur="1000"/>
                                        <p:tgtEl>
                                          <p:spTgt spid="144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0162" name="Rectangle 2"/>
          <p:cNvSpPr>
            <a:spLocks noGrp="1" noChangeArrowheads="1"/>
          </p:cNvSpPr>
          <p:nvPr>
            <p:ph type="title"/>
          </p:nvPr>
        </p:nvSpPr>
        <p:spPr>
          <a:xfrm>
            <a:off x="0" y="0"/>
            <a:ext cx="9144000" cy="685800"/>
          </a:xfrm>
          <a:gradFill rotWithShape="1">
            <a:gsLst>
              <a:gs pos="0">
                <a:schemeClr val="bg1"/>
              </a:gs>
              <a:gs pos="100000">
                <a:srgbClr val="CCCC00"/>
              </a:gs>
            </a:gsLst>
            <a:path path="shape">
              <a:fillToRect l="50000" t="50000" r="50000" b="50000"/>
            </a:path>
          </a:gradFill>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3200" b="1" i="1" u="none" strike="noStrike" kern="1200" cap="none" spc="0" normalizeH="0" baseline="0" noProof="0"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j-ea"/>
                <a:cs typeface="+mj-cs"/>
              </a:rPr>
              <a:t>Lịch Sử Ngày Phụ Nữ Việt Nam</a:t>
            </a:r>
            <a:endParaRPr kumimoji="0" lang="en-US" altLang="en-US" sz="3200" b="1" i="1" u="none" strike="noStrike" kern="1200" cap="none" spc="0" normalizeH="0" baseline="0" noProof="0"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j-ea"/>
              <a:cs typeface="+mj-cs"/>
            </a:endParaRPr>
          </a:p>
        </p:txBody>
      </p:sp>
      <p:sp>
        <p:nvSpPr>
          <p:cNvPr id="220163" name="Rectangle 3"/>
          <p:cNvSpPr>
            <a:spLocks noGrp="1" noChangeArrowheads="1"/>
          </p:cNvSpPr>
          <p:nvPr>
            <p:ph type="body" idx="1"/>
          </p:nvPr>
        </p:nvSpPr>
        <p:spPr>
          <a:xfrm>
            <a:off x="381000" y="838200"/>
            <a:ext cx="8458200" cy="5867400"/>
          </a:xfrm>
        </p:spPr>
        <p:txBody>
          <a:bodyPr vert="horz" wrap="square" lIns="91440" tIns="45720" rIns="91440" bIns="45720" numCol="1" anchor="t" anchorCtr="0" compatLnSpc="1"/>
          <a:lstStyle/>
          <a:p>
            <a:pPr marL="0" marR="0" lvl="0" indent="468630" algn="just" defTabSz="914400" rtl="0" eaLnBrk="1" fontAlgn="base" latinLnBrk="0" hangingPunct="1">
              <a:lnSpc>
                <a:spcPct val="100000"/>
              </a:lnSpc>
              <a:spcBef>
                <a:spcPct val="20000"/>
              </a:spcBef>
              <a:spcAft>
                <a:spcPct val="0"/>
              </a:spcAft>
              <a:buClrTx/>
              <a:buSzTx/>
              <a:buFontTx/>
              <a:buChar char="•"/>
              <a:defRPr/>
            </a:pPr>
            <a:r>
              <a:rPr kumimoji="0" lang="en-US" altLang="en-US" sz="28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rPr>
              <a:t>Phụ nữ Việt Nam vốn sinh ra trong một đất nước với nền văn minh nông nghiệp, dựa trên nền tảng nghề trồng lúa nước và thủ công nghiệp nên phụ nữ Việt Nam đã trở thành lực lượng lao động chính. Bên cạnh đó, nước ta luôn luôn bị kẻ thù xâm lược, đời sống nghèo khổ. Từ thực tế đó mà người phụ nữ Việt Nam có bản sắc phong cách riêng: họ là những chiến sĩ chống ngoại xâm kiên cường dũng cảm; là người lao động cần cù, sáng tạo, thông minh; là người giữ vai trò đặc biệt quan trọng trong việc giữ gìn, phát triển bản sắc và tinh hoa văn hoá dân tộc; là những người mẹ dịu hiền, đảm đang, trung hậu đã sản sinh ra những thế hệ anh hùng của dân tộc anh hùng.</a:t>
            </a:r>
            <a:endParaRPr kumimoji="0" lang="en-US" altLang="en-US" sz="28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endParaRPr>
          </a:p>
        </p:txBody>
      </p:sp>
    </p:spTree>
  </p:cSld>
  <p:clrMapOvr>
    <a:masterClrMapping/>
  </p:clrMapOvr>
  <p:transition>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85" name="Rectangle 5"/>
          <p:cNvSpPr>
            <a:spLocks noGrp="1" noChangeArrowheads="1"/>
          </p:cNvSpPr>
          <p:nvPr>
            <p:ph type="body" idx="1"/>
          </p:nvPr>
        </p:nvSpPr>
        <p:spPr>
          <a:xfrm>
            <a:off x="228600" y="838200"/>
            <a:ext cx="8686800" cy="5597525"/>
          </a:xfrm>
        </p:spPr>
        <p:txBody>
          <a:bodyPr vert="horz" wrap="square" lIns="91440" tIns="45720" rIns="91440" bIns="45720" numCol="1" anchor="t" anchorCtr="0" compatLnSpc="1"/>
          <a:lstStyle/>
          <a:p>
            <a:pPr marL="342900" marR="0" lvl="0" indent="-342900" algn="just" defTabSz="914400" rtl="0" eaLnBrk="1" fontAlgn="base" latinLnBrk="0" hangingPunct="1">
              <a:lnSpc>
                <a:spcPct val="100000"/>
              </a:lnSpc>
              <a:spcBef>
                <a:spcPct val="20000"/>
              </a:spcBef>
              <a:spcAft>
                <a:spcPct val="0"/>
              </a:spcAft>
              <a:buClrTx/>
              <a:buSzTx/>
              <a:buFontTx/>
              <a:buChar char="•"/>
              <a:defRPr/>
            </a:pPr>
            <a:r>
              <a:rPr kumimoji="0" lang="en-US" altLang="en-US" sz="28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rPr>
              <a:t>Dưới chế độ phong kiến và đế quốc, phụ nữ là lớp người bị áp bức, bóc lột, chịu nhiều bất công nhất nên luôn có yêu cầu được giải phóng và sẵn sàng đi theo cách mạng. Ngay từ những ngày đầu chống Pháp, phụ nữ đã tham gia đông đảo vào phong trào Cần Vương, Đông Kinh Nghĩa Thục, Đông Du, còn có nhiều phụ nữ nổi tiếng tham gia vào các tổ chức tiền thân của Đảng Cộng sản Việt Nam như: Hoàng Thị Ái, Thái Thị Bôi, Tôn Thị Quế, Nguyễn Thị Minh Khai...</a:t>
            </a:r>
            <a:endParaRPr kumimoji="0" lang="en-US" altLang="en-US" sz="28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endParaRPr>
          </a:p>
          <a:p>
            <a:pPr marL="342900" marR="0" lvl="0" indent="-342900" algn="just" defTabSz="914400" rtl="0" eaLnBrk="1" fontAlgn="base" latinLnBrk="0" hangingPunct="1">
              <a:lnSpc>
                <a:spcPct val="100000"/>
              </a:lnSpc>
              <a:spcBef>
                <a:spcPct val="20000"/>
              </a:spcBef>
              <a:spcAft>
                <a:spcPct val="0"/>
              </a:spcAft>
              <a:buClrTx/>
              <a:buSzTx/>
              <a:buFontTx/>
              <a:buChar char="•"/>
              <a:defRPr/>
            </a:pPr>
            <a:r>
              <a:rPr kumimoji="0" lang="en-US" altLang="en-US" sz="28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rPr>
              <a:t>Từ năm 1927 những tổ chức quần chúng bắt đầu hình thành và thu hút đông đảo tầng lớp phụ nữ như: Công Hội Đỏ, Nông Hội Đỏ, các nhóm tương tế, tổ học nghề và các tổ chức có tính chất riêng của giới nữ như: </a:t>
            </a:r>
            <a:endParaRPr kumimoji="0" lang="en-US" altLang="en-US" sz="28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endParaRPr>
          </a:p>
        </p:txBody>
      </p:sp>
      <p:sp>
        <p:nvSpPr>
          <p:cNvPr id="220162" name="Rectangle 2"/>
          <p:cNvSpPr>
            <a:spLocks noChangeArrowheads="1"/>
          </p:cNvSpPr>
          <p:nvPr/>
        </p:nvSpPr>
        <p:spPr bwMode="auto">
          <a:xfrm>
            <a:off x="0" y="0"/>
            <a:ext cx="9144000" cy="685800"/>
          </a:xfrm>
          <a:prstGeom prst="rect">
            <a:avLst/>
          </a:prstGeom>
          <a:gradFill rotWithShape="1">
            <a:gsLst>
              <a:gs pos="0">
                <a:schemeClr val="bg1"/>
              </a:gs>
              <a:gs pos="100000">
                <a:srgbClr val="CCCC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3200" b="1" i="1" u="none" strike="noStrike" kern="1200" cap="none" spc="0" normalizeH="0" baseline="0" noProof="0"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mn-cs"/>
              </a:rPr>
              <a:t>Lịch Sử Ngày Phụ Nữ Việt Nam</a:t>
            </a:r>
            <a:endParaRPr kumimoji="0" lang="en-US" altLang="en-US" sz="3200" b="1" i="1" u="none" strike="noStrike" kern="1200" cap="none" spc="0" normalizeH="0" baseline="0" noProof="0"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mn-cs"/>
            </a:endParaRPr>
          </a:p>
        </p:txBody>
      </p:sp>
    </p:spTree>
  </p:cSld>
  <p:clrMapOvr>
    <a:masterClrMapping/>
  </p:clrMapOvr>
  <p:transition>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7333" name="Rectangle 5"/>
          <p:cNvSpPr>
            <a:spLocks noGrp="1" noChangeArrowheads="1"/>
          </p:cNvSpPr>
          <p:nvPr>
            <p:ph type="body" idx="1"/>
          </p:nvPr>
        </p:nvSpPr>
        <p:spPr>
          <a:xfrm>
            <a:off x="457200" y="838200"/>
            <a:ext cx="8229600" cy="5902325"/>
          </a:xfrm>
        </p:spPr>
        <p:txBody>
          <a:bodyPr vert="horz" wrap="square" lIns="91440" tIns="45720" rIns="91440" bIns="45720" numCol="1" anchor="t" anchorCtr="0" compatLnSpc="1"/>
          <a:lstStyle/>
          <a:p>
            <a:pPr marL="342900" marR="0" lvl="0" indent="-342900" algn="just" defTabSz="914400" rtl="0" eaLnBrk="1" fontAlgn="base" latinLnBrk="0" hangingPunct="1">
              <a:lnSpc>
                <a:spcPct val="100000"/>
              </a:lnSpc>
              <a:spcBef>
                <a:spcPct val="20000"/>
              </a:spcBef>
              <a:spcAft>
                <a:spcPct val="0"/>
              </a:spcAft>
              <a:buClrTx/>
              <a:buSzTx/>
              <a:buFontTx/>
              <a:buChar char="•"/>
              <a:defRPr/>
            </a:pPr>
            <a:r>
              <a:rPr kumimoji="0" lang="en-US" altLang="en-US" sz="28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rPr>
              <a:t>Năm 1927 nhóm các chị Nguyễn Thị Lưu, Nguyễn Thị Minh Lãng, Nguyễn Thị Thuỷ là ba chị em ở làng Phật Tích (Bắc Ninh) tham gia Thanh niên Cách mạng đồng chí Hội, các chị tuyên truyền, xây dựng tổ học nghề ...và học chữ.</a:t>
            </a:r>
            <a:endParaRPr kumimoji="0" lang="en-US" altLang="en-US" sz="28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endParaRPr>
          </a:p>
          <a:p>
            <a:pPr marL="342900" marR="0" lvl="0" indent="-342900" algn="just" defTabSz="914400" rtl="0" eaLnBrk="1" fontAlgn="base" latinLnBrk="0" hangingPunct="1">
              <a:lnSpc>
                <a:spcPct val="100000"/>
              </a:lnSpc>
              <a:spcBef>
                <a:spcPct val="20000"/>
              </a:spcBef>
              <a:spcAft>
                <a:spcPct val="0"/>
              </a:spcAft>
              <a:buClrTx/>
              <a:buSzTx/>
              <a:buFontTx/>
              <a:buChar char="•"/>
              <a:defRPr/>
            </a:pPr>
            <a:r>
              <a:rPr kumimoji="0" lang="en-US" altLang="en-US" sz="28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rPr>
              <a:t>Nhóm chị Thái Thị Bôi có các chị Lê Trung Lương, Nguyễn Thị Hồng, Huỳnh Thuyên tham gia sinh hoạt ở trường nữ học Đồng Khánh.</a:t>
            </a:r>
            <a:endParaRPr kumimoji="0" lang="en-US" altLang="en-US" sz="28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endParaRPr>
          </a:p>
          <a:p>
            <a:pPr marL="342900" marR="0" lvl="0" indent="-342900" algn="just" defTabSz="914400" rtl="0" eaLnBrk="1" fontAlgn="base" latinLnBrk="0" hangingPunct="1">
              <a:lnSpc>
                <a:spcPct val="100000"/>
              </a:lnSpc>
              <a:spcBef>
                <a:spcPct val="20000"/>
              </a:spcBef>
              <a:spcAft>
                <a:spcPct val="0"/>
              </a:spcAft>
              <a:buClrTx/>
              <a:buSzTx/>
              <a:buFontTx/>
              <a:buChar char="•"/>
              <a:defRPr/>
            </a:pPr>
            <a:r>
              <a:rPr kumimoji="0" lang="en-US" altLang="en-US" sz="28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rPr>
              <a:t>Năm 1928, nhóm chị Nguyễn Thị Minh Khai cùng Nguyễn Thị Phúc, Nguyễn Thị An tham gia sinh hoạt hội đỏ của Tân Việt. Nhóm này liên hệ với chị Xân, chị Thiu, chị Nhuận, chị Liên thành lập tờ </a:t>
            </a:r>
            <a:r>
              <a:rPr kumimoji="0" lang="en-US" altLang="en-US" sz="2800" b="0" i="1"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rPr>
              <a:t>Phụ nữ Giải phóng</a:t>
            </a:r>
            <a:r>
              <a:rPr kumimoji="0" lang="en-US" altLang="en-US" sz="28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rPr>
              <a:t> ở Vinh.</a:t>
            </a:r>
            <a:endParaRPr kumimoji="0" lang="en-US" altLang="en-US" sz="28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endParaRPr>
          </a:p>
          <a:p>
            <a:pPr marL="342900" marR="0" lvl="0" indent="-342900" algn="just" defTabSz="914400" rtl="0" eaLnBrk="1" fontAlgn="base" latinLnBrk="0" hangingPunct="1">
              <a:lnSpc>
                <a:spcPct val="100000"/>
              </a:lnSpc>
              <a:spcBef>
                <a:spcPct val="20000"/>
              </a:spcBef>
              <a:spcAft>
                <a:spcPct val="0"/>
              </a:spcAft>
              <a:buClrTx/>
              <a:buSzTx/>
              <a:buFontTx/>
              <a:buChar char="•"/>
              <a:defRPr/>
            </a:pPr>
            <a:endParaRPr kumimoji="0" lang="en-US" altLang="en-US" sz="28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Times New Roman" panose="02020603050405020304" pitchFamily="18" charset="0"/>
              <a:ea typeface="+mn-ea"/>
              <a:cs typeface="+mn-cs"/>
            </a:endParaRPr>
          </a:p>
        </p:txBody>
      </p:sp>
      <p:sp>
        <p:nvSpPr>
          <p:cNvPr id="220162" name="Rectangle 2"/>
          <p:cNvSpPr>
            <a:spLocks noChangeArrowheads="1"/>
          </p:cNvSpPr>
          <p:nvPr/>
        </p:nvSpPr>
        <p:spPr bwMode="auto">
          <a:xfrm>
            <a:off x="0" y="0"/>
            <a:ext cx="9144000" cy="685800"/>
          </a:xfrm>
          <a:prstGeom prst="rect">
            <a:avLst/>
          </a:prstGeom>
          <a:gradFill rotWithShape="1">
            <a:gsLst>
              <a:gs pos="0">
                <a:schemeClr val="bg1"/>
              </a:gs>
              <a:gs pos="100000">
                <a:srgbClr val="CCCC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3200" b="1" i="1" u="none" strike="noStrike" kern="1200" cap="none" spc="0" normalizeH="0" baseline="0" noProof="0"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mn-cs"/>
              </a:rPr>
              <a:t>Lịch Sử Ngày Phụ Nữ Việt Nam</a:t>
            </a:r>
            <a:endParaRPr kumimoji="0" lang="en-US" altLang="en-US" sz="3200" b="1" i="1" u="none" strike="noStrike" kern="1200" cap="none" spc="0" normalizeH="0" baseline="0" noProof="0"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mn-cs"/>
            </a:endParaRPr>
          </a:p>
        </p:txBody>
      </p:sp>
    </p:spTree>
  </p:cSld>
  <p:clrMapOvr>
    <a:masterClrMapping/>
  </p:clrMapOvr>
  <p:transition>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9381" name="Rectangle 5"/>
          <p:cNvSpPr>
            <a:spLocks noGrp="1" noChangeArrowheads="1"/>
          </p:cNvSpPr>
          <p:nvPr>
            <p:ph type="body" idx="1"/>
          </p:nvPr>
        </p:nvSpPr>
        <p:spPr>
          <a:xfrm>
            <a:off x="76200" y="838200"/>
            <a:ext cx="8839200" cy="5257800"/>
          </a:xfrm>
        </p:spPr>
        <p:txBody>
          <a:bodyPr vert="horz" wrap="square" lIns="91440" tIns="45720" rIns="91440" bIns="45720" numCol="1" anchor="t" anchorCtr="0" compatLnSpc="1"/>
          <a:lstStyle/>
          <a:p>
            <a:pPr marL="342900" marR="0" lvl="0" indent="-342900" algn="just" defTabSz="914400" rtl="0" eaLnBrk="1" fontAlgn="base" latinLnBrk="0" hangingPunct="1">
              <a:lnSpc>
                <a:spcPct val="90000"/>
              </a:lnSpc>
              <a:spcBef>
                <a:spcPct val="20000"/>
              </a:spcBef>
              <a:spcAft>
                <a:spcPct val="0"/>
              </a:spcAft>
              <a:buClrTx/>
              <a:buSzTx/>
              <a:buFontTx/>
              <a:buChar char="•"/>
              <a:defRPr/>
            </a:pPr>
            <a:r>
              <a:rPr kumimoji="0" lang="en-US" altLang="en-US" sz="26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rPr>
              <a:t>Năm 1930, trong phong trào Xô Viết Nghệ Tĩnh, ở Nghệ An, Hà Tĩnh có 12.946 chị tham gia phụ nữ giải phóng, cùng nhân dân đấu tranh thành lập chính quyền Xô Viết ở trên 300 xã. Ngày 1/5/1930, đồng chí Nguyễn Thị Thập đã tham gia lãnh đạo cuộc đấu tranh của hơn 4.000 nông dân ở hai huyện Châu Thành, Mỹ Tho, trong đó có hàng ngàn phụ nữ tham gia. </a:t>
            </a:r>
            <a:endParaRPr kumimoji="0" lang="en-US" altLang="en-US" sz="26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endParaRPr>
          </a:p>
          <a:p>
            <a:pPr marL="342900" marR="0" lvl="0" indent="-342900" algn="just" defTabSz="914400" rtl="0" eaLnBrk="1" fontAlgn="base" latinLnBrk="0" hangingPunct="1">
              <a:lnSpc>
                <a:spcPct val="90000"/>
              </a:lnSpc>
              <a:spcBef>
                <a:spcPct val="20000"/>
              </a:spcBef>
              <a:spcAft>
                <a:spcPct val="0"/>
              </a:spcAft>
              <a:buClrTx/>
              <a:buSzTx/>
              <a:buFontTx/>
              <a:buChar char="•"/>
              <a:defRPr/>
            </a:pPr>
            <a:r>
              <a:rPr kumimoji="0" lang="en-US" altLang="en-US" sz="26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rPr>
              <a:t>Ngày 3/2/1930, Đảng Cộng sản Đông Dương thành lập. Cương lĩnh đầu tiên của Đảng đã ghi: “Nam nữ bình quyền”. Đảng sớm nhận rõ, phụ nữ là lực lượng quan trọng của cách mạng và đề ra nhiệm vụ: Đảng phải giải phóng phụ nữ, gắn liền giải phóng dân tộc, giải phóng giai cấp với giải phóng phụ nữ. Đảng đặt ra: Phụ nữ phải tham gia các đoàn thể cách mạng (công hội, nông hội) và thành lập tổ chức riêng cho phụ nữ để lôi cuốn các tầng lớp phụ nữ tham gia cách mạng. </a:t>
            </a:r>
            <a:br>
              <a:rPr kumimoji="0" lang="en-US" altLang="en-US" sz="26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rPr>
            </a:br>
            <a:endParaRPr kumimoji="0" lang="en-US" altLang="en-US" sz="26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mn-cs"/>
            </a:endParaRPr>
          </a:p>
        </p:txBody>
      </p:sp>
      <p:sp>
        <p:nvSpPr>
          <p:cNvPr id="220162" name="Rectangle 2"/>
          <p:cNvSpPr>
            <a:spLocks noChangeArrowheads="1"/>
          </p:cNvSpPr>
          <p:nvPr/>
        </p:nvSpPr>
        <p:spPr bwMode="auto">
          <a:xfrm>
            <a:off x="0" y="0"/>
            <a:ext cx="9144000" cy="685800"/>
          </a:xfrm>
          <a:prstGeom prst="rect">
            <a:avLst/>
          </a:prstGeom>
          <a:gradFill rotWithShape="1">
            <a:gsLst>
              <a:gs pos="0">
                <a:schemeClr val="bg1"/>
              </a:gs>
              <a:gs pos="100000">
                <a:srgbClr val="CCCC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3200" b="1" i="1" u="none" strike="noStrike" kern="1200" cap="none" spc="0" normalizeH="0" baseline="0" noProof="0"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mn-cs"/>
              </a:rPr>
              <a:t>Lịch Sử Ngày Phụ Nữ Việt Nam</a:t>
            </a:r>
            <a:endParaRPr kumimoji="0" lang="en-US" altLang="en-US" sz="3200" b="1" i="1" u="none" strike="noStrike" kern="1200" cap="none" spc="0" normalizeH="0" baseline="0" noProof="0"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mn-cs"/>
            </a:endParaRPr>
          </a:p>
        </p:txBody>
      </p:sp>
    </p:spTree>
  </p:cSld>
  <p:clrMapOvr>
    <a:masterClrMapping/>
  </p:clrMapOvr>
  <p:transition>
    <p:push dir="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11148</Words>
  <Application>WPS Presentation</Application>
  <PresentationFormat/>
  <Paragraphs>1321</Paragraphs>
  <Slides>55</Slides>
  <Notes>30</Notes>
  <HiddenSlides>0</HiddenSlides>
  <MMClips>23</MMClips>
  <ScaleCrop>false</ScaleCrop>
  <HeadingPairs>
    <vt:vector size="8" baseType="variant">
      <vt:variant>
        <vt:lpstr>已用的字体</vt:lpstr>
      </vt:variant>
      <vt:variant>
        <vt:i4>30</vt:i4>
      </vt:variant>
      <vt:variant>
        <vt:lpstr>主题</vt:lpstr>
      </vt:variant>
      <vt:variant>
        <vt:i4>1</vt:i4>
      </vt:variant>
      <vt:variant>
        <vt:lpstr>嵌入 OLE 服务器</vt:lpstr>
      </vt:variant>
      <vt:variant>
        <vt:i4>3</vt:i4>
      </vt:variant>
      <vt:variant>
        <vt:lpstr>幻灯片标题</vt:lpstr>
      </vt:variant>
      <vt:variant>
        <vt:i4>55</vt:i4>
      </vt:variant>
    </vt:vector>
  </HeadingPairs>
  <TitlesOfParts>
    <vt:vector size="89" baseType="lpstr">
      <vt:lpstr>Arial</vt:lpstr>
      <vt:lpstr>SimSun</vt:lpstr>
      <vt:lpstr>Wingdings</vt:lpstr>
      <vt:lpstr>Times New Roman</vt:lpstr>
      <vt:lpstr>Tahoma</vt:lpstr>
      <vt:lpstr>.VnTimeH</vt:lpstr>
      <vt:lpstr>Segoe Print</vt:lpstr>
      <vt:lpstr>.VnVogue</vt:lpstr>
      <vt:lpstr>.VnVogueH</vt:lpstr>
      <vt:lpstr>.VnAvant</vt:lpstr>
      <vt:lpstr>.VnAristote</vt:lpstr>
      <vt:lpstr>Symbol</vt:lpstr>
      <vt:lpstr>.VnTime</vt:lpstr>
      <vt:lpstr>.VnCooper</vt:lpstr>
      <vt:lpstr>.VnPresent</vt:lpstr>
      <vt:lpstr>.VnArial</vt:lpstr>
      <vt:lpstr>VNI-Cooper</vt:lpstr>
      <vt:lpstr>VNI-Helve</vt:lpstr>
      <vt:lpstr>VNI-Avo</vt:lpstr>
      <vt:lpstr>VNI-Top</vt:lpstr>
      <vt:lpstr>VNI-Thufap2</vt:lpstr>
      <vt:lpstr>Times New Roman</vt:lpstr>
      <vt:lpstr>.VnTifani HeavyH</vt:lpstr>
      <vt:lpstr>Impact</vt:lpstr>
      <vt:lpstr>.VnAristoteH</vt:lpstr>
      <vt:lpstr>.Vn3DH</vt:lpstr>
      <vt:lpstr>Microsoft YaHei</vt:lpstr>
      <vt:lpstr>Arial Unicode MS</vt:lpstr>
      <vt:lpstr>.VnBodoniH</vt:lpstr>
      <vt:lpstr>.VnHelvetIns</vt:lpstr>
      <vt:lpstr>Default Design</vt:lpstr>
      <vt:lpstr>MS_ClipArt_Gallery.2</vt:lpstr>
      <vt:lpstr>MS_ClipArt_Gallery.2</vt:lpstr>
      <vt:lpstr>MS_ClipArt_Gallery.2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Chµo mõng c¸c b¹n häc sinh khèi 9 ®Õn víi cuéc thi</dc:title>
  <dc:creator>Thay Thuong</dc:creator>
  <cp:lastModifiedBy>ha hai</cp:lastModifiedBy>
  <cp:revision>394</cp:revision>
  <dcterms:created xsi:type="dcterms:W3CDTF">2007-03-23T00:18:45Z</dcterms:created>
  <dcterms:modified xsi:type="dcterms:W3CDTF">2024-10-09T06:56:34Z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3EFDBAE8A9604FB7BE47386BC5B036BF_12</vt:lpwstr>
  </property>
  <property fmtid="{D5CDD505-2E9C-101B-9397-08002B2CF9AE}" pid="3" name="KSOProductBuildVer">
    <vt:lpwstr>1033-12.2.0.18283</vt:lpwstr>
  </property>
</Properties>
</file>