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4a" ContentType="audi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00.svg" ContentType="image/svg+xml"/>
  <Override PartName="/ppt/media/image102.svg" ContentType="image/svg+xml"/>
  <Override PartName="/ppt/media/image104.svg" ContentType="image/svg+xml"/>
  <Override PartName="/ppt/media/image106.svg" ContentType="image/svg+xml"/>
  <Override PartName="/ppt/media/image108.svg" ContentType="image/svg+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6.svg" ContentType="image/svg+xml"/>
  <Override PartName="/ppt/media/image38.svg" ContentType="image/svg+xml"/>
  <Override PartName="/ppt/media/image4.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9.svg" ContentType="image/svg+xml"/>
  <Override PartName="/ppt/media/image6.svg" ContentType="image/svg+xml"/>
  <Override PartName="/ppt/media/image62.svg" ContentType="image/svg+xml"/>
  <Override PartName="/ppt/media/image65.svg" ContentType="image/svg+xml"/>
  <Override PartName="/ppt/media/image68.svg" ContentType="image/svg+xml"/>
  <Override PartName="/ppt/media/image74.svg" ContentType="image/svg+xml"/>
  <Override PartName="/ppt/media/image76.svg" ContentType="image/svg+xml"/>
  <Override PartName="/ppt/media/image7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8" r:id="rId12"/>
    <p:sldId id="270" r:id="rId13"/>
    <p:sldId id="272" r:id="rId14"/>
    <p:sldId id="275" r:id="rId15"/>
    <p:sldId id="276" r:id="rId16"/>
    <p:sldId id="277" r:id="rId17"/>
    <p:sldId id="283" r:id="rId18"/>
    <p:sldId id="284" r:id="rId19"/>
    <p:sldId id="285" r:id="rId20"/>
    <p:sldId id="286" r:id="rId21"/>
    <p:sldId id="287" r:id="rId22"/>
    <p:sldId id="289" r:id="rId23"/>
  </p:sldIdLst>
  <p:sldSz cx="18288000" cy="10287000"/>
  <p:notesSz cx="6858000" cy="9144000"/>
  <p:embeddedFontLst>
    <p:embeddedFont>
      <p:font typeface="Sriracha" panose="00000500000000000000"/>
      <p:regular r:id="rId27"/>
    </p:embeddedFont>
    <p:embeddedFont>
      <p:font typeface="Calibri" panose="020F050202020403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image" Target="../media/image7.jpe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0" Type="http://schemas.openxmlformats.org/officeDocument/2006/relationships/slideLayout" Target="../slideLayouts/slideLayout7.xml"/><Relationship Id="rId2" Type="http://schemas.openxmlformats.org/officeDocument/2006/relationships/image" Target="../media/image2.svg"/><Relationship Id="rId19" Type="http://schemas.openxmlformats.org/officeDocument/2006/relationships/image" Target="../media/image19.svg"/><Relationship Id="rId18" Type="http://schemas.openxmlformats.org/officeDocument/2006/relationships/image" Target="../media/image18.png"/><Relationship Id="rId17" Type="http://schemas.openxmlformats.org/officeDocument/2006/relationships/image" Target="../media/image17.svg"/><Relationship Id="rId16" Type="http://schemas.openxmlformats.org/officeDocument/2006/relationships/image" Target="../media/image16.png"/><Relationship Id="rId15" Type="http://schemas.openxmlformats.org/officeDocument/2006/relationships/image" Target="../media/image15.svg"/><Relationship Id="rId14" Type="http://schemas.openxmlformats.org/officeDocument/2006/relationships/image" Target="../media/image14.png"/><Relationship Id="rId13" Type="http://schemas.openxmlformats.org/officeDocument/2006/relationships/image" Target="../media/image13.svg"/><Relationship Id="rId12" Type="http://schemas.openxmlformats.org/officeDocument/2006/relationships/image" Target="../media/image12.png"/><Relationship Id="rId11" Type="http://schemas.openxmlformats.org/officeDocument/2006/relationships/image" Target="../media/image11.sv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1.png"/><Relationship Id="rId4" Type="http://schemas.microsoft.com/office/2007/relationships/media" Target="../media/media1.m4a"/><Relationship Id="rId3" Type="http://schemas.openxmlformats.org/officeDocument/2006/relationships/audio" Target="../media/media1.m4a"/><Relationship Id="rId2" Type="http://schemas.openxmlformats.org/officeDocument/2006/relationships/image" Target="../media/image110.jpeg"/><Relationship Id="rId1" Type="http://schemas.openxmlformats.org/officeDocument/2006/relationships/image" Target="../media/image10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1.png"/><Relationship Id="rId4" Type="http://schemas.microsoft.com/office/2007/relationships/media" Target="../media/media2.m4a"/><Relationship Id="rId3" Type="http://schemas.openxmlformats.org/officeDocument/2006/relationships/audio" Target="../media/media2.m4a"/><Relationship Id="rId2" Type="http://schemas.openxmlformats.org/officeDocument/2006/relationships/image" Target="../media/image112.jpeg"/><Relationship Id="rId1" Type="http://schemas.openxmlformats.org/officeDocument/2006/relationships/image" Target="../media/image109.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1.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113.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1.png"/><Relationship Id="rId4" Type="http://schemas.microsoft.com/office/2007/relationships/media" Target="../media/media4.m4a"/><Relationship Id="rId3" Type="http://schemas.openxmlformats.org/officeDocument/2006/relationships/audio" Target="../media/media4.m4a"/><Relationship Id="rId2" Type="http://schemas.openxmlformats.org/officeDocument/2006/relationships/image" Target="../media/image114.jpeg"/><Relationship Id="rId1" Type="http://schemas.openxmlformats.org/officeDocument/2006/relationships/image" Target="../media/image113.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1.png"/><Relationship Id="rId5" Type="http://schemas.microsoft.com/office/2007/relationships/media" Target="../media/media5.m4a"/><Relationship Id="rId4" Type="http://schemas.openxmlformats.org/officeDocument/2006/relationships/audio" Target="../media/media5.m4a"/><Relationship Id="rId3" Type="http://schemas.openxmlformats.org/officeDocument/2006/relationships/image" Target="../media/image117.jpeg"/><Relationship Id="rId2" Type="http://schemas.microsoft.com/office/2007/relationships/hdphoto" Target="../media/image116.wdp"/><Relationship Id="rId1" Type="http://schemas.openxmlformats.org/officeDocument/2006/relationships/image" Target="../media/image115.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1.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118.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1.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118.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1.png"/><Relationship Id="rId4" Type="http://schemas.microsoft.com/office/2007/relationships/media" Target="../media/media8.m4a"/><Relationship Id="rId3" Type="http://schemas.openxmlformats.org/officeDocument/2006/relationships/audio" Target="../media/media8.m4a"/><Relationship Id="rId2" Type="http://schemas.openxmlformats.org/officeDocument/2006/relationships/image" Target="../media/image119.jpeg"/><Relationship Id="rId1" Type="http://schemas.openxmlformats.org/officeDocument/2006/relationships/image" Target="../media/image113.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1.png"/><Relationship Id="rId5" Type="http://schemas.microsoft.com/office/2007/relationships/media" Target="../media/media9.m4a"/><Relationship Id="rId4" Type="http://schemas.openxmlformats.org/officeDocument/2006/relationships/audio" Target="../media/media9.m4a"/><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3.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1.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122.jpeg"/><Relationship Id="rId1" Type="http://schemas.openxmlformats.org/officeDocument/2006/relationships/image" Target="../media/image118.jpeg"/></Relationships>
</file>

<file path=ppt/slides/_rels/slide2.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svg"/><Relationship Id="rId7" Type="http://schemas.openxmlformats.org/officeDocument/2006/relationships/image" Target="../media/image26.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3" Type="http://schemas.openxmlformats.org/officeDocument/2006/relationships/image" Target="../media/image22.png"/><Relationship Id="rId2" Type="http://schemas.openxmlformats.org/officeDocument/2006/relationships/image" Target="../media/image21.svg"/><Relationship Id="rId15" Type="http://schemas.openxmlformats.org/officeDocument/2006/relationships/slideLayout" Target="../slideLayouts/slideLayout7.xml"/><Relationship Id="rId14" Type="http://schemas.openxmlformats.org/officeDocument/2006/relationships/image" Target="../media/image33.svg"/><Relationship Id="rId13" Type="http://schemas.openxmlformats.org/officeDocument/2006/relationships/image" Target="../media/image32.png"/><Relationship Id="rId12" Type="http://schemas.openxmlformats.org/officeDocument/2006/relationships/image" Target="../media/image31.svg"/><Relationship Id="rId11" Type="http://schemas.openxmlformats.org/officeDocument/2006/relationships/image" Target="../media/image30.png"/><Relationship Id="rId10" Type="http://schemas.openxmlformats.org/officeDocument/2006/relationships/image" Target="../media/image29.sv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image" Target="../media/image111.png"/><Relationship Id="rId3" Type="http://schemas.microsoft.com/office/2007/relationships/media" Target="../media/media11.m4a"/><Relationship Id="rId2" Type="http://schemas.openxmlformats.org/officeDocument/2006/relationships/audio" Target="../media/media11.m4a"/><Relationship Id="rId1" Type="http://schemas.openxmlformats.org/officeDocument/2006/relationships/image" Target="../media/image113.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media" Target="../media/media13.m4a"/><Relationship Id="rId5" Type="http://schemas.openxmlformats.org/officeDocument/2006/relationships/audio" Target="../media/media13.m4a"/><Relationship Id="rId4" Type="http://schemas.openxmlformats.org/officeDocument/2006/relationships/image" Target="../media/image111.png"/><Relationship Id="rId3" Type="http://schemas.microsoft.com/office/2007/relationships/media" Target="../media/media12.mp3"/><Relationship Id="rId2" Type="http://schemas.openxmlformats.org/officeDocument/2006/relationships/audio" Target="../media/media12.mp3"/><Relationship Id="rId1" Type="http://schemas.openxmlformats.org/officeDocument/2006/relationships/image" Target="../media/image11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svg"/><Relationship Id="rId7" Type="http://schemas.openxmlformats.org/officeDocument/2006/relationships/image" Target="../media/image43.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3" Type="http://schemas.openxmlformats.org/officeDocument/2006/relationships/image" Target="../media/image39.png"/><Relationship Id="rId2" Type="http://schemas.openxmlformats.org/officeDocument/2006/relationships/image" Target="../media/image38.svg"/><Relationship Id="rId19" Type="http://schemas.openxmlformats.org/officeDocument/2006/relationships/slideLayout" Target="../slideLayouts/slideLayout7.xml"/><Relationship Id="rId18" Type="http://schemas.openxmlformats.org/officeDocument/2006/relationships/image" Target="../media/image54.svg"/><Relationship Id="rId17" Type="http://schemas.openxmlformats.org/officeDocument/2006/relationships/image" Target="../media/image53.png"/><Relationship Id="rId16" Type="http://schemas.openxmlformats.org/officeDocument/2006/relationships/image" Target="../media/image52.svg"/><Relationship Id="rId15" Type="http://schemas.openxmlformats.org/officeDocument/2006/relationships/image" Target="../media/image51.png"/><Relationship Id="rId14" Type="http://schemas.openxmlformats.org/officeDocument/2006/relationships/image" Target="../media/image50.svg"/><Relationship Id="rId13" Type="http://schemas.openxmlformats.org/officeDocument/2006/relationships/image" Target="../media/image49.png"/><Relationship Id="rId12" Type="http://schemas.openxmlformats.org/officeDocument/2006/relationships/image" Target="../media/image48.svg"/><Relationship Id="rId11" Type="http://schemas.openxmlformats.org/officeDocument/2006/relationships/image" Target="../media/image47.png"/><Relationship Id="rId10" Type="http://schemas.openxmlformats.org/officeDocument/2006/relationships/image" Target="../media/image46.svg"/><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9" Type="http://schemas.openxmlformats.org/officeDocument/2006/relationships/image" Target="../media/image63.jpe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60.jpeg"/><Relationship Id="rId5" Type="http://schemas.openxmlformats.org/officeDocument/2006/relationships/image" Target="../media/image59.svg"/><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svg"/><Relationship Id="rId15" Type="http://schemas.openxmlformats.org/officeDocument/2006/relationships/slideLayout" Target="../slideLayouts/slideLayout7.xml"/><Relationship Id="rId14" Type="http://schemas.openxmlformats.org/officeDocument/2006/relationships/image" Target="../media/image68.svg"/><Relationship Id="rId13" Type="http://schemas.openxmlformats.org/officeDocument/2006/relationships/image" Target="../media/image67.png"/><Relationship Id="rId12" Type="http://schemas.openxmlformats.org/officeDocument/2006/relationships/image" Target="../media/image66.jpeg"/><Relationship Id="rId11" Type="http://schemas.openxmlformats.org/officeDocument/2006/relationships/image" Target="../media/image65.svg"/><Relationship Id="rId10" Type="http://schemas.openxmlformats.org/officeDocument/2006/relationships/image" Target="../media/image64.png"/><Relationship Id="rId1" Type="http://schemas.openxmlformats.org/officeDocument/2006/relationships/image" Target="../media/image55.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6.svg"/><Relationship Id="rId7" Type="http://schemas.openxmlformats.org/officeDocument/2006/relationships/image" Target="../media/image75.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56.svg"/><Relationship Id="rId3" Type="http://schemas.openxmlformats.org/officeDocument/2006/relationships/image" Target="../media/image55.png"/><Relationship Id="rId2" Type="http://schemas.openxmlformats.org/officeDocument/2006/relationships/image" Target="../media/image78.svg"/><Relationship Id="rId1" Type="http://schemas.openxmlformats.org/officeDocument/2006/relationships/image" Target="../media/image77.png"/></Relationships>
</file>

<file path=ppt/slides/_rels/slide8.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svg"/><Relationship Id="rId7" Type="http://schemas.openxmlformats.org/officeDocument/2006/relationships/image" Target="../media/image85.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84.svg"/><Relationship Id="rId37" Type="http://schemas.openxmlformats.org/officeDocument/2006/relationships/slideLayout" Target="../slideLayouts/slideLayout7.xml"/><Relationship Id="rId36" Type="http://schemas.openxmlformats.org/officeDocument/2006/relationships/image" Target="../media/image108.svg"/><Relationship Id="rId35" Type="http://schemas.openxmlformats.org/officeDocument/2006/relationships/image" Target="../media/image107.png"/><Relationship Id="rId34" Type="http://schemas.openxmlformats.org/officeDocument/2006/relationships/image" Target="../media/image106.svg"/><Relationship Id="rId33" Type="http://schemas.openxmlformats.org/officeDocument/2006/relationships/image" Target="../media/image105.png"/><Relationship Id="rId32" Type="http://schemas.openxmlformats.org/officeDocument/2006/relationships/image" Target="../media/image104.svg"/><Relationship Id="rId31" Type="http://schemas.openxmlformats.org/officeDocument/2006/relationships/image" Target="../media/image103.png"/><Relationship Id="rId30" Type="http://schemas.openxmlformats.org/officeDocument/2006/relationships/image" Target="../media/image102.svg"/><Relationship Id="rId3" Type="http://schemas.openxmlformats.org/officeDocument/2006/relationships/image" Target="../media/image83.png"/><Relationship Id="rId29" Type="http://schemas.openxmlformats.org/officeDocument/2006/relationships/image" Target="../media/image101.png"/><Relationship Id="rId28" Type="http://schemas.openxmlformats.org/officeDocument/2006/relationships/image" Target="../media/image15.svg"/><Relationship Id="rId27" Type="http://schemas.openxmlformats.org/officeDocument/2006/relationships/image" Target="../media/image14.png"/><Relationship Id="rId26" Type="http://schemas.openxmlformats.org/officeDocument/2006/relationships/image" Target="../media/image100.svg"/><Relationship Id="rId25" Type="http://schemas.openxmlformats.org/officeDocument/2006/relationships/image" Target="../media/image99.png"/><Relationship Id="rId24" Type="http://schemas.openxmlformats.org/officeDocument/2006/relationships/image" Target="../media/image98.svg"/><Relationship Id="rId23" Type="http://schemas.openxmlformats.org/officeDocument/2006/relationships/image" Target="../media/image97.png"/><Relationship Id="rId22" Type="http://schemas.openxmlformats.org/officeDocument/2006/relationships/image" Target="../media/image96.svg"/><Relationship Id="rId21" Type="http://schemas.openxmlformats.org/officeDocument/2006/relationships/image" Target="../media/image95.png"/><Relationship Id="rId20" Type="http://schemas.openxmlformats.org/officeDocument/2006/relationships/image" Target="../media/image94.svg"/><Relationship Id="rId2" Type="http://schemas.openxmlformats.org/officeDocument/2006/relationships/image" Target="../media/image82.svg"/><Relationship Id="rId19" Type="http://schemas.openxmlformats.org/officeDocument/2006/relationships/image" Target="../media/image93.png"/><Relationship Id="rId18" Type="http://schemas.openxmlformats.org/officeDocument/2006/relationships/image" Target="../media/image80.svg"/><Relationship Id="rId17" Type="http://schemas.openxmlformats.org/officeDocument/2006/relationships/image" Target="../media/image79.png"/><Relationship Id="rId16" Type="http://schemas.openxmlformats.org/officeDocument/2006/relationships/image" Target="../media/image13.svg"/><Relationship Id="rId15" Type="http://schemas.openxmlformats.org/officeDocument/2006/relationships/image" Target="../media/image12.png"/><Relationship Id="rId14" Type="http://schemas.openxmlformats.org/officeDocument/2006/relationships/image" Target="../media/image92.svg"/><Relationship Id="rId13" Type="http://schemas.openxmlformats.org/officeDocument/2006/relationships/image" Target="../media/image91.png"/><Relationship Id="rId12" Type="http://schemas.openxmlformats.org/officeDocument/2006/relationships/image" Target="../media/image90.svg"/><Relationship Id="rId11" Type="http://schemas.openxmlformats.org/officeDocument/2006/relationships/image" Target="../media/image89.png"/><Relationship Id="rId10" Type="http://schemas.openxmlformats.org/officeDocument/2006/relationships/image" Target="../media/image88.svg"/><Relationship Id="rId1"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82617">
            <a:off x="1615147" y="3222468"/>
            <a:ext cx="4398805" cy="6766665"/>
          </a:xfrm>
          <a:custGeom>
            <a:avLst/>
            <a:gdLst/>
            <a:ahLst/>
            <a:cxnLst/>
            <a:rect l="l" t="t" r="r" b="b"/>
            <a:pathLst>
              <a:path w="4398805" h="6766665">
                <a:moveTo>
                  <a:pt x="0" y="0"/>
                </a:moveTo>
                <a:lnTo>
                  <a:pt x="4398805" y="0"/>
                </a:lnTo>
                <a:lnTo>
                  <a:pt x="4398805" y="6766664"/>
                </a:lnTo>
                <a:lnTo>
                  <a:pt x="0" y="6766664"/>
                </a:lnTo>
                <a:lnTo>
                  <a:pt x="0" y="0"/>
                </a:lnTo>
                <a:close/>
              </a:path>
            </a:pathLst>
          </a:custGeom>
          <a:blipFill>
            <a:blip r:embed="rId1">
              <a:extLst>
                <a:ext uri="{96DAC541-7B7A-43D3-8B79-37D633B846F1}">
                  <asvg:svgBlip xmlns:asvg="http://schemas.microsoft.com/office/drawing/2016/SVG/main" r:embed="rId2"/>
                </a:ext>
              </a:extLst>
            </a:blip>
            <a:stretch>
              <a:fillRect r="-1522" b="-44614"/>
            </a:stretch>
          </a:blipFill>
        </p:spPr>
      </p:sp>
      <p:sp>
        <p:nvSpPr>
          <p:cNvPr id="3" name="Freeform 3"/>
          <p:cNvSpPr/>
          <p:nvPr/>
        </p:nvSpPr>
        <p:spPr>
          <a:xfrm rot="732364">
            <a:off x="12364205" y="933258"/>
            <a:ext cx="4622817" cy="4752429"/>
          </a:xfrm>
          <a:custGeom>
            <a:avLst/>
            <a:gdLst/>
            <a:ahLst/>
            <a:cxnLst/>
            <a:rect l="l" t="t" r="r" b="b"/>
            <a:pathLst>
              <a:path w="4622817" h="4752429">
                <a:moveTo>
                  <a:pt x="0" y="0"/>
                </a:moveTo>
                <a:lnTo>
                  <a:pt x="4622818" y="0"/>
                </a:lnTo>
                <a:lnTo>
                  <a:pt x="4622818" y="4752429"/>
                </a:lnTo>
                <a:lnTo>
                  <a:pt x="0" y="4752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4640231" y="-524471"/>
            <a:ext cx="8725546" cy="10524233"/>
          </a:xfrm>
          <a:custGeom>
            <a:avLst/>
            <a:gdLst/>
            <a:ahLst/>
            <a:cxnLst/>
            <a:rect l="l" t="t" r="r" b="b"/>
            <a:pathLst>
              <a:path w="8725546" h="10524233">
                <a:moveTo>
                  <a:pt x="0" y="0"/>
                </a:moveTo>
                <a:lnTo>
                  <a:pt x="8725546" y="0"/>
                </a:lnTo>
                <a:lnTo>
                  <a:pt x="8725546" y="10524233"/>
                </a:lnTo>
                <a:lnTo>
                  <a:pt x="0" y="10524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rot="0">
            <a:off x="4672849" y="2815750"/>
            <a:ext cx="9070541" cy="5009621"/>
            <a:chOff x="0" y="0"/>
            <a:chExt cx="3403061" cy="1879496"/>
          </a:xfrm>
        </p:grpSpPr>
        <p:sp>
          <p:nvSpPr>
            <p:cNvPr id="6" name="Freeform 6"/>
            <p:cNvSpPr/>
            <p:nvPr/>
          </p:nvSpPr>
          <p:spPr>
            <a:xfrm>
              <a:off x="-4213" y="0"/>
              <a:ext cx="3407274" cy="1879496"/>
            </a:xfrm>
            <a:custGeom>
              <a:avLst/>
              <a:gdLst/>
              <a:ahLst/>
              <a:cxnLst/>
              <a:rect l="l" t="t" r="r" b="b"/>
              <a:pathLst>
                <a:path w="3407274" h="1879496">
                  <a:moveTo>
                    <a:pt x="278431" y="16918"/>
                  </a:moveTo>
                  <a:cubicBezTo>
                    <a:pt x="278431" y="16918"/>
                    <a:pt x="604014" y="12258"/>
                    <a:pt x="930761"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2"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7" name="TextBox 7"/>
          <p:cNvSpPr txBox="1"/>
          <p:nvPr/>
        </p:nvSpPr>
        <p:spPr>
          <a:xfrm>
            <a:off x="5217659" y="3807766"/>
            <a:ext cx="7866620" cy="3667125"/>
          </a:xfrm>
          <a:prstGeom prst="rect">
            <a:avLst/>
          </a:prstGeom>
        </p:spPr>
        <p:txBody>
          <a:bodyPr lIns="0" tIns="0" rIns="0" bIns="0" rtlCol="0" anchor="t">
            <a:spAutoFit/>
          </a:bodyPr>
          <a:lstStyle/>
          <a:p>
            <a:pPr algn="ctr">
              <a:lnSpc>
                <a:spcPts val="9600"/>
              </a:lnSpc>
            </a:pPr>
            <a:r>
              <a:rPr lang="en-US" sz="8000" spc="-200">
                <a:solidFill>
                  <a:srgbClr val="272626"/>
                </a:solidFill>
                <a:latin typeface="Sriracha" panose="00000500000000000000"/>
                <a:ea typeface="Sriracha" panose="00000500000000000000"/>
                <a:cs typeface="Sriracha" panose="00000500000000000000"/>
                <a:sym typeface="Sriracha" panose="00000500000000000000"/>
              </a:rPr>
              <a:t>Mẹ tuyệt vời nhất trên đời!</a:t>
            </a:r>
            <a:endParaRPr lang="en-US" sz="8000" spc="-2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9600"/>
              </a:lnSpc>
              <a:spcBef>
                <a:spcPct val="0"/>
              </a:spcBef>
            </a:pPr>
          </a:p>
        </p:txBody>
      </p:sp>
      <p:grpSp>
        <p:nvGrpSpPr>
          <p:cNvPr id="8" name="Group 8"/>
          <p:cNvGrpSpPr>
            <a:grpSpLocks noChangeAspect="1"/>
          </p:cNvGrpSpPr>
          <p:nvPr/>
        </p:nvGrpSpPr>
        <p:grpSpPr>
          <a:xfrm rot="1006921">
            <a:off x="13235319" y="5603780"/>
            <a:ext cx="3894754" cy="3894754"/>
            <a:chOff x="0" y="0"/>
            <a:chExt cx="6350000" cy="6350000"/>
          </a:xfrm>
        </p:grpSpPr>
        <p:sp>
          <p:nvSpPr>
            <p:cNvPr id="9" name="Freeform 9"/>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FD87B1"/>
            </a:solidFill>
          </p:spPr>
        </p:sp>
        <p:sp>
          <p:nvSpPr>
            <p:cNvPr id="10" name="Freeform 10"/>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7"/>
              <a:stretch>
                <a:fillRect l="-33604" t="-14586" r="-46524" b="-5472"/>
              </a:stretch>
            </a:blipFill>
          </p:spPr>
        </p:sp>
      </p:grpSp>
      <p:sp>
        <p:nvSpPr>
          <p:cNvPr id="11" name="TextBox 11"/>
          <p:cNvSpPr txBox="1"/>
          <p:nvPr/>
        </p:nvSpPr>
        <p:spPr>
          <a:xfrm>
            <a:off x="8380207" y="3629384"/>
            <a:ext cx="420149" cy="466910"/>
          </a:xfrm>
          <a:prstGeom prst="rect">
            <a:avLst/>
          </a:prstGeom>
        </p:spPr>
        <p:txBody>
          <a:bodyPr lIns="0" tIns="0" rIns="0" bIns="0" rtlCol="0" anchor="t">
            <a:spAutoFit/>
          </a:bodyPr>
          <a:lstStyle/>
          <a:p>
            <a:pPr algn="ctr">
              <a:lnSpc>
                <a:spcPts val="3750"/>
              </a:lnSpc>
              <a:spcBef>
                <a:spcPct val="0"/>
              </a:spcBef>
            </a:pPr>
            <a:r>
              <a:rPr lang="en-US" sz="3125">
                <a:solidFill>
                  <a:srgbClr val="FFFEFE"/>
                </a:solidFill>
                <a:latin typeface="Sriracha" panose="00000500000000000000"/>
                <a:ea typeface="Sriracha" panose="00000500000000000000"/>
                <a:cs typeface="Sriracha" panose="00000500000000000000"/>
                <a:sym typeface="Sriracha" panose="00000500000000000000"/>
              </a:rPr>
              <a:t>E</a:t>
            </a:r>
            <a:endParaRPr lang="en-US" sz="3125">
              <a:solidFill>
                <a:srgbClr val="FFFEFE"/>
              </a:solidFill>
              <a:latin typeface="Sriracha" panose="00000500000000000000"/>
              <a:ea typeface="Sriracha" panose="00000500000000000000"/>
              <a:cs typeface="Sriracha" panose="00000500000000000000"/>
              <a:sym typeface="Sriracha" panose="00000500000000000000"/>
            </a:endParaRPr>
          </a:p>
        </p:txBody>
      </p:sp>
      <p:sp>
        <p:nvSpPr>
          <p:cNvPr id="12" name="Freeform 12"/>
          <p:cNvSpPr/>
          <p:nvPr/>
        </p:nvSpPr>
        <p:spPr>
          <a:xfrm rot="-1180231">
            <a:off x="2190417" y="2244404"/>
            <a:ext cx="831833" cy="831833"/>
          </a:xfrm>
          <a:custGeom>
            <a:avLst/>
            <a:gdLst/>
            <a:ahLst/>
            <a:cxnLst/>
            <a:rect l="l" t="t" r="r" b="b"/>
            <a:pathLst>
              <a:path w="831833" h="831833">
                <a:moveTo>
                  <a:pt x="0" y="0"/>
                </a:moveTo>
                <a:lnTo>
                  <a:pt x="831833" y="0"/>
                </a:lnTo>
                <a:lnTo>
                  <a:pt x="831833" y="831833"/>
                </a:lnTo>
                <a:lnTo>
                  <a:pt x="0" y="831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1180231">
            <a:off x="3159205" y="1284245"/>
            <a:ext cx="1223634" cy="1250927"/>
          </a:xfrm>
          <a:custGeom>
            <a:avLst/>
            <a:gdLst/>
            <a:ahLst/>
            <a:cxnLst/>
            <a:rect l="l" t="t" r="r" b="b"/>
            <a:pathLst>
              <a:path w="1223634" h="1250927">
                <a:moveTo>
                  <a:pt x="0" y="0"/>
                </a:moveTo>
                <a:lnTo>
                  <a:pt x="1223635" y="0"/>
                </a:lnTo>
                <a:lnTo>
                  <a:pt x="1223635" y="1250927"/>
                </a:lnTo>
                <a:lnTo>
                  <a:pt x="0" y="12509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682344">
            <a:off x="900474" y="1213133"/>
            <a:ext cx="2348424" cy="768575"/>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4958080" y="3247533"/>
            <a:ext cx="1110597" cy="1239003"/>
          </a:xfrm>
          <a:custGeom>
            <a:avLst/>
            <a:gdLst/>
            <a:ahLst/>
            <a:cxnLst/>
            <a:rect l="l" t="t" r="r" b="b"/>
            <a:pathLst>
              <a:path w="1110597" h="1239003">
                <a:moveTo>
                  <a:pt x="0" y="0"/>
                </a:moveTo>
                <a:lnTo>
                  <a:pt x="1110597" y="0"/>
                </a:lnTo>
                <a:lnTo>
                  <a:pt x="1110597" y="1239003"/>
                </a:lnTo>
                <a:lnTo>
                  <a:pt x="0" y="12390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6016542" y="4553394"/>
            <a:ext cx="831833" cy="831833"/>
          </a:xfrm>
          <a:custGeom>
            <a:avLst/>
            <a:gdLst/>
            <a:ahLst/>
            <a:cxnLst/>
            <a:rect l="l" t="t" r="r" b="b"/>
            <a:pathLst>
              <a:path w="831833" h="831833">
                <a:moveTo>
                  <a:pt x="0" y="0"/>
                </a:moveTo>
                <a:lnTo>
                  <a:pt x="831833" y="0"/>
                </a:lnTo>
                <a:lnTo>
                  <a:pt x="831833" y="831833"/>
                </a:lnTo>
                <a:lnTo>
                  <a:pt x="0" y="831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rot="-10185448">
            <a:off x="1797196" y="6745508"/>
            <a:ext cx="2793450" cy="2793450"/>
          </a:xfrm>
          <a:custGeom>
            <a:avLst/>
            <a:gdLst/>
            <a:ahLst/>
            <a:cxnLst/>
            <a:rect l="l" t="t" r="r" b="b"/>
            <a:pathLst>
              <a:path w="2793450" h="2793450">
                <a:moveTo>
                  <a:pt x="0" y="0"/>
                </a:moveTo>
                <a:lnTo>
                  <a:pt x="2793450" y="0"/>
                </a:lnTo>
                <a:lnTo>
                  <a:pt x="2793450" y="2793450"/>
                </a:lnTo>
                <a:lnTo>
                  <a:pt x="0" y="27934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TextBox 18"/>
          <p:cNvSpPr txBox="1"/>
          <p:nvPr/>
        </p:nvSpPr>
        <p:spPr>
          <a:xfrm>
            <a:off x="7293926" y="6182943"/>
            <a:ext cx="4415312" cy="1368214"/>
          </a:xfrm>
          <a:prstGeom prst="rect">
            <a:avLst/>
          </a:prstGeom>
        </p:spPr>
        <p:txBody>
          <a:bodyPr lIns="0" tIns="0" rIns="0" bIns="0" rtlCol="0" anchor="t">
            <a:spAutoFit/>
          </a:bodyPr>
          <a:lstStyle/>
          <a:p>
            <a:pPr algn="ctr">
              <a:lnSpc>
                <a:spcPts val="5435"/>
              </a:lnSpc>
              <a:spcBef>
                <a:spcPct val="0"/>
              </a:spcBef>
            </a:pPr>
            <a:r>
              <a:rPr lang="en-US" sz="4530">
                <a:solidFill>
                  <a:srgbClr val="000000"/>
                </a:solidFill>
                <a:latin typeface="Sriracha" panose="00000500000000000000"/>
                <a:ea typeface="Sriracha" panose="00000500000000000000"/>
                <a:cs typeface="Sriracha" panose="00000500000000000000"/>
                <a:sym typeface="Sriracha" panose="00000500000000000000"/>
              </a:rPr>
              <a:t>HỎI NHANH</a:t>
            </a:r>
            <a:endParaRPr lang="en-US" sz="4530">
              <a:solidFill>
                <a:srgbClr val="000000"/>
              </a:solidFill>
              <a:latin typeface="Sriracha" panose="00000500000000000000"/>
              <a:ea typeface="Sriracha" panose="00000500000000000000"/>
              <a:cs typeface="Sriracha" panose="00000500000000000000"/>
              <a:sym typeface="Sriracha" panose="00000500000000000000"/>
            </a:endParaRPr>
          </a:p>
          <a:p>
            <a:pPr algn="ctr">
              <a:lnSpc>
                <a:spcPts val="5435"/>
              </a:lnSpc>
              <a:spcBef>
                <a:spcPct val="0"/>
              </a:spcBef>
            </a:pPr>
            <a:r>
              <a:rPr lang="en-US" sz="4530">
                <a:solidFill>
                  <a:srgbClr val="000000"/>
                </a:solidFill>
                <a:latin typeface="Sriracha" panose="00000500000000000000"/>
                <a:ea typeface="Sriracha" panose="00000500000000000000"/>
                <a:cs typeface="Sriracha" panose="00000500000000000000"/>
                <a:sym typeface="Sriracha" panose="00000500000000000000"/>
              </a:rPr>
              <a:t>ĐÁP ĐÚNG</a:t>
            </a:r>
            <a:endParaRPr lang="en-US" sz="4530">
              <a:solidFill>
                <a:srgbClr val="000000"/>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Rectangle 9"/>
          <p:cNvSpPr/>
          <p:nvPr/>
        </p:nvSpPr>
        <p:spPr>
          <a:xfrm>
            <a:off x="2400302" y="206641"/>
            <a:ext cx="15759111" cy="737235"/>
          </a:xfrm>
          <a:prstGeom prst="rect">
            <a:avLst/>
          </a:prstGeom>
        </p:spPr>
        <p:txBody>
          <a:bodyPr wrap="square">
            <a:spAutoFit/>
          </a:bodyPr>
          <a:lstStyle/>
          <a:p>
            <a:pPr algn="ctr"/>
            <a:r>
              <a:rPr lang="en-US" sz="4200">
                <a:solidFill>
                  <a:srgbClr val="FF0000"/>
                </a:solidFill>
                <a:latin typeface="Times New Roman" panose="02020603050405020304" pitchFamily="18" charset="0"/>
                <a:cs typeface="Times New Roman" panose="02020603050405020304" pitchFamily="18" charset="0"/>
              </a:rPr>
              <a:t>Trong quá trình mang thai, mẹ còn gặp những vấn đề như:</a:t>
            </a:r>
            <a:endParaRPr lang="en-US" sz="4200" b="1" i="0">
              <a:solidFill>
                <a:srgbClr val="FF0000"/>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631" y="1885949"/>
            <a:ext cx="9531779" cy="6984494"/>
          </a:xfrm>
          <a:prstGeom prst="rect">
            <a:avLst/>
          </a:prstGeom>
          <a:ln>
            <a:noFill/>
          </a:ln>
          <a:effectLst>
            <a:softEdge rad="112500"/>
          </a:effectLst>
        </p:spPr>
      </p:pic>
      <p:sp>
        <p:nvSpPr>
          <p:cNvPr id="9" name="Rectangle 8"/>
          <p:cNvSpPr/>
          <p:nvPr/>
        </p:nvSpPr>
        <p:spPr>
          <a:xfrm>
            <a:off x="4176017" y="1140236"/>
            <a:ext cx="7911209" cy="9140190"/>
          </a:xfrm>
          <a:prstGeom prst="rect">
            <a:avLst/>
          </a:prstGeom>
        </p:spPr>
        <p:txBody>
          <a:bodyPr wrap="square">
            <a:spAutoFit/>
          </a:bodyPr>
          <a:lstStyle/>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Nổi</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mụn</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Rụng</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tóc</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Khó</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thở</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Ốm</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nghén</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a:solidFill>
                  <a:srgbClr val="0000FF"/>
                </a:solidFill>
                <a:latin typeface="Times New Roman" panose="02020603050405020304" pitchFamily="18" charset="0"/>
                <a:cs typeface="Times New Roman" panose="02020603050405020304" pitchFamily="18" charset="0"/>
              </a:rPr>
              <a:t>Ợ </a:t>
            </a:r>
            <a:r>
              <a:rPr lang="en-US" sz="4200" dirty="0" err="1">
                <a:solidFill>
                  <a:srgbClr val="0000FF"/>
                </a:solidFill>
                <a:latin typeface="Times New Roman" panose="02020603050405020304" pitchFamily="18" charset="0"/>
                <a:cs typeface="Times New Roman" panose="02020603050405020304" pitchFamily="18" charset="0"/>
              </a:rPr>
              <a:t>hơi</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Tức</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ngực</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Luôn</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rơi</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vào</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trạng</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thái</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mệt</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mỏi</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Dễ</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chóng</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mặt</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Thị</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lực</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suy</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giảm</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Đau</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nhức</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vai</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Phù</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chân</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Rạn</a:t>
            </a:r>
            <a:r>
              <a:rPr lang="en-US" sz="4200" dirty="0">
                <a:solidFill>
                  <a:srgbClr val="0000FF"/>
                </a:solidFill>
                <a:latin typeface="Times New Roman" panose="02020603050405020304" pitchFamily="18" charset="0"/>
                <a:cs typeface="Times New Roman" panose="02020603050405020304" pitchFamily="18" charset="0"/>
              </a:rPr>
              <a:t> da</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4200" dirty="0" err="1">
                <a:solidFill>
                  <a:srgbClr val="0000FF"/>
                </a:solidFill>
                <a:latin typeface="Times New Roman" panose="02020603050405020304" pitchFamily="18" charset="0"/>
                <a:cs typeface="Times New Roman" panose="02020603050405020304" pitchFamily="18" charset="0"/>
              </a:rPr>
              <a:t>Phải</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kiêng</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cử</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nhiều</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món</a:t>
            </a:r>
            <a:r>
              <a:rPr lang="en-US" sz="4200" dirty="0">
                <a:solidFill>
                  <a:srgbClr val="0000FF"/>
                </a:solidFill>
                <a:latin typeface="Times New Roman" panose="02020603050405020304" pitchFamily="18" charset="0"/>
                <a:cs typeface="Times New Roman" panose="02020603050405020304" pitchFamily="18" charset="0"/>
              </a:rPr>
              <a:t> </a:t>
            </a:r>
            <a:r>
              <a:rPr lang="en-US" sz="4200" dirty="0" err="1">
                <a:solidFill>
                  <a:srgbClr val="0000FF"/>
                </a:solidFill>
                <a:latin typeface="Times New Roman" panose="02020603050405020304" pitchFamily="18" charset="0"/>
                <a:cs typeface="Times New Roman" panose="02020603050405020304" pitchFamily="18" charset="0"/>
              </a:rPr>
              <a:t>ăn</a:t>
            </a:r>
            <a:r>
              <a:rPr lang="en-US" sz="4200" dirty="0">
                <a:solidFill>
                  <a:srgbClr val="0000FF"/>
                </a:solidFill>
                <a:latin typeface="Times New Roman" panose="02020603050405020304" pitchFamily="18" charset="0"/>
                <a:cs typeface="Times New Roman" panose="02020603050405020304" pitchFamily="18" charset="0"/>
              </a:rPr>
              <a:t>…</a:t>
            </a:r>
            <a:endParaRPr lang="en-US" sz="42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endParaRPr lang="en-US" sz="4200" b="1" i="0" dirty="0">
              <a:solidFill>
                <a:srgbClr val="0000FF"/>
              </a:solidFill>
              <a:effectLst/>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05"/>
    </mc:Choice>
    <mc:Fallback>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3"/>
          <p:cNvSpPr/>
          <p:nvPr/>
        </p:nvSpPr>
        <p:spPr>
          <a:xfrm>
            <a:off x="3724275" y="104903"/>
            <a:ext cx="13877925" cy="2584450"/>
          </a:xfrm>
          <a:prstGeom prst="rect">
            <a:avLst/>
          </a:prstGeom>
        </p:spPr>
        <p:txBody>
          <a:bodyPr wrap="square">
            <a:spAutoFit/>
          </a:bodyPr>
          <a:lstStyle/>
          <a:p>
            <a:pPr algn="ctr"/>
            <a:r>
              <a:rPr lang="en-US" sz="5400" dirty="0" err="1">
                <a:solidFill>
                  <a:srgbClr val="0000FF"/>
                </a:solidFill>
                <a:latin typeface="Times New Roman" panose="02020603050405020304" pitchFamily="18" charset="0"/>
                <a:cs typeface="Times New Roman" panose="02020603050405020304" pitchFamily="18" charset="0"/>
              </a:rPr>
              <a:t>Dù</a:t>
            </a:r>
            <a:r>
              <a:rPr lang="en-US" sz="5400" dirty="0">
                <a:solidFill>
                  <a:srgbClr val="0000FF"/>
                </a:solidFill>
                <a:latin typeface="Times New Roman" panose="02020603050405020304" pitchFamily="18" charset="0"/>
                <a:cs typeface="Times New Roman" panose="02020603050405020304" pitchFamily="18" charset="0"/>
              </a:rPr>
              <a:t> </a:t>
            </a:r>
            <a:r>
              <a:rPr lang="en-US" sz="5400" dirty="0" err="1">
                <a:solidFill>
                  <a:srgbClr val="0000FF"/>
                </a:solidFill>
                <a:latin typeface="Times New Roman" panose="02020603050405020304" pitchFamily="18" charset="0"/>
                <a:cs typeface="Times New Roman" panose="02020603050405020304" pitchFamily="18" charset="0"/>
              </a:rPr>
              <a:t>trải</a:t>
            </a:r>
            <a:r>
              <a:rPr lang="en-US" sz="5400" dirty="0">
                <a:solidFill>
                  <a:srgbClr val="0000FF"/>
                </a:solidFill>
                <a:latin typeface="Times New Roman" panose="02020603050405020304" pitchFamily="18" charset="0"/>
                <a:cs typeface="Times New Roman" panose="02020603050405020304" pitchFamily="18" charset="0"/>
              </a:rPr>
              <a:t> qua</a:t>
            </a:r>
            <a:r>
              <a:rPr lang="vi-VN" sz="5400" dirty="0">
                <a:solidFill>
                  <a:srgbClr val="0000FF"/>
                </a:solidFill>
                <a:latin typeface="Times New Roman" panose="02020603050405020304" pitchFamily="18" charset="0"/>
                <a:cs typeface="Times New Roman" panose="02020603050405020304" pitchFamily="18" charset="0"/>
              </a:rPr>
              <a:t> hơn 9 tháng mang thai nặng nề, vất vả, giây phút được ôm </a:t>
            </a:r>
            <a:r>
              <a:rPr lang="en-US" sz="5400" dirty="0">
                <a:solidFill>
                  <a:srgbClr val="0000FF"/>
                </a:solidFill>
                <a:latin typeface="Times New Roman" panose="02020603050405020304" pitchFamily="18" charset="0"/>
                <a:cs typeface="Times New Roman" panose="02020603050405020304" pitchFamily="18" charset="0"/>
              </a:rPr>
              <a:t>con</a:t>
            </a:r>
            <a:r>
              <a:rPr lang="vi-VN" sz="5400" dirty="0">
                <a:solidFill>
                  <a:srgbClr val="0000FF"/>
                </a:solidFill>
                <a:latin typeface="Times New Roman" panose="02020603050405020304" pitchFamily="18" charset="0"/>
                <a:cs typeface="Times New Roman" panose="02020603050405020304" pitchFamily="18" charset="0"/>
              </a:rPr>
              <a:t> trên tay khiến mọi </a:t>
            </a:r>
            <a:endParaRPr lang="en-US" sz="5400" dirty="0">
              <a:solidFill>
                <a:srgbClr val="0000FF"/>
              </a:solidFill>
              <a:latin typeface="Times New Roman" panose="02020603050405020304" pitchFamily="18" charset="0"/>
              <a:cs typeface="Times New Roman" panose="02020603050405020304" pitchFamily="18" charset="0"/>
            </a:endParaRPr>
          </a:p>
          <a:p>
            <a:pPr algn="ctr"/>
            <a:r>
              <a:rPr lang="vi-VN" sz="5400" dirty="0">
                <a:solidFill>
                  <a:srgbClr val="0000FF"/>
                </a:solidFill>
                <a:latin typeface="Times New Roman" panose="02020603050405020304" pitchFamily="18" charset="0"/>
                <a:cs typeface="Times New Roman" panose="02020603050405020304" pitchFamily="18" charset="0"/>
              </a:rPr>
              <a:t>nhọc nhằn của mẹ như tan biến.</a:t>
            </a:r>
            <a:endParaRPr lang="en-US" sz="5400" dirty="0">
              <a:solidFill>
                <a:srgbClr val="0000FF"/>
              </a:solidFill>
              <a:latin typeface="Times New Roman" panose="02020603050405020304" pitchFamily="18" charset="0"/>
              <a:cs typeface="Times New Roman" panose="02020603050405020304" pitchFamily="18" charset="0"/>
            </a:endParaRPr>
          </a:p>
        </p:txBody>
      </p:sp>
      <p:pic>
        <p:nvPicPr>
          <p:cNvPr id="6146" name="Picture 2" descr="Chụp Ảnh Cho Mẹ Và Bé I Xu Hướng Mới 2019 I Bống Baby H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9738" y="2841293"/>
            <a:ext cx="10670307" cy="7117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312"/>
    </mc:Choice>
    <mc:Fallback>
      <p:transition spd="slow" advTm="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dissolv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5" name="TextBox 4"/>
          <p:cNvSpPr txBox="1"/>
          <p:nvPr/>
        </p:nvSpPr>
        <p:spPr>
          <a:xfrm>
            <a:off x="4755539" y="3441009"/>
            <a:ext cx="8601710" cy="1337945"/>
          </a:xfrm>
          <a:prstGeom prst="rect">
            <a:avLst/>
          </a:prstGeom>
          <a:noFill/>
        </p:spPr>
        <p:txBody>
          <a:bodyPr wrap="none" rtlCol="0">
            <a:spAutoFit/>
          </a:bodyPr>
          <a:lstStyle/>
          <a:p>
            <a:r>
              <a:rPr lang="en-US" sz="8100" b="1" dirty="0" err="1">
                <a:latin typeface="Times New Roman" panose="02020603050405020304" pitchFamily="18" charset="0"/>
                <a:cs typeface="Times New Roman" panose="02020603050405020304" pitchFamily="18" charset="0"/>
              </a:rPr>
              <a:t>Đừng</a:t>
            </a:r>
            <a:r>
              <a:rPr lang="en-US" sz="8100" b="1" dirty="0">
                <a:latin typeface="Times New Roman" panose="02020603050405020304" pitchFamily="18" charset="0"/>
                <a:cs typeface="Times New Roman" panose="02020603050405020304" pitchFamily="18" charset="0"/>
              </a:rPr>
              <a:t> </a:t>
            </a:r>
            <a:r>
              <a:rPr lang="en-US" sz="8100" b="1" dirty="0" err="1">
                <a:latin typeface="Times New Roman" panose="02020603050405020304" pitchFamily="18" charset="0"/>
                <a:cs typeface="Times New Roman" panose="02020603050405020304" pitchFamily="18" charset="0"/>
              </a:rPr>
              <a:t>làm</a:t>
            </a:r>
            <a:r>
              <a:rPr lang="en-US" sz="8100" b="1" dirty="0">
                <a:latin typeface="Times New Roman" panose="02020603050405020304" pitchFamily="18" charset="0"/>
                <a:cs typeface="Times New Roman" panose="02020603050405020304" pitchFamily="18" charset="0"/>
              </a:rPr>
              <a:t> </a:t>
            </a:r>
            <a:r>
              <a:rPr lang="en-US" sz="8100" b="1" dirty="0" err="1">
                <a:latin typeface="Times New Roman" panose="02020603050405020304" pitchFamily="18" charset="0"/>
                <a:cs typeface="Times New Roman" panose="02020603050405020304" pitchFamily="18" charset="0"/>
              </a:rPr>
              <a:t>mẹ</a:t>
            </a:r>
            <a:r>
              <a:rPr lang="en-US" sz="8100" b="1" dirty="0">
                <a:latin typeface="Times New Roman" panose="02020603050405020304" pitchFamily="18" charset="0"/>
                <a:cs typeface="Times New Roman" panose="02020603050405020304" pitchFamily="18" charset="0"/>
              </a:rPr>
              <a:t> </a:t>
            </a:r>
            <a:r>
              <a:rPr lang="en-US" sz="8100" b="1" dirty="0" err="1">
                <a:latin typeface="Times New Roman" panose="02020603050405020304" pitchFamily="18" charset="0"/>
                <a:cs typeface="Times New Roman" panose="02020603050405020304" pitchFamily="18" charset="0"/>
              </a:rPr>
              <a:t>buồn</a:t>
            </a:r>
            <a:endParaRPr lang="en-US" sz="81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65"/>
    </mc:Choice>
    <mc:Fallback>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8" name="Rectangle 7"/>
          <p:cNvSpPr/>
          <p:nvPr/>
        </p:nvSpPr>
        <p:spPr>
          <a:xfrm>
            <a:off x="9462578" y="3635457"/>
            <a:ext cx="8825423" cy="5262245"/>
          </a:xfrm>
          <a:prstGeom prst="rect">
            <a:avLst/>
          </a:prstGeom>
        </p:spPr>
        <p:txBody>
          <a:bodyPr wrap="square">
            <a:spAutoFit/>
          </a:bodyPr>
          <a:lstStyle/>
          <a:p>
            <a:pPr algn="ctr"/>
            <a:r>
              <a:rPr lang="en-US" sz="4800">
                <a:solidFill>
                  <a:srgbClr val="0000FF"/>
                </a:solidFill>
                <a:latin typeface="Times New Roman" panose="02020603050405020304" pitchFamily="18" charset="0"/>
                <a:ea typeface="Times New Roman" panose="02020603050405020304" pitchFamily="18" charset="0"/>
              </a:rPr>
              <a:t>Dù mẹ vất vả là vậy, nhưng mẹ vẫn luôn yêu thương và dành những điều tuyệt vời nhất cho chúng ta. Vậy mà có những người vẫn làm mẹ buồn bằng những câu nói không yêu mẹ, giận dỗi mẹ, làm mẹ đau, không biết giúp đỡ mẹ. </a:t>
            </a:r>
            <a:endParaRPr lang="en-US" sz="4800">
              <a:solidFill>
                <a:srgbClr val="0000FF"/>
              </a:solidFill>
              <a:effectLst/>
              <a:latin typeface="Times New Roman" panose="02020603050405020304" pitchFamily="18" charset="0"/>
              <a:ea typeface="Times New Roman" panose="02020603050405020304" pitchFamily="18" charset="0"/>
            </a:endParaRPr>
          </a:p>
        </p:txBody>
      </p:sp>
      <p:pic>
        <p:nvPicPr>
          <p:cNvPr id="7172" name="Picture 4" descr="Ngày tái hôn, con ôm tôi khóc: 'Thứ 2 đến thứ 6 mẹ ở với dượng, cuối tuần  về thăm con' - Báo VTC N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711" y="3635457"/>
            <a:ext cx="8741867" cy="5813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918"/>
    </mc:Choice>
    <mc:Fallback>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animEffect transition="in" filter="fade">
                                      <p:cBhvr>
                                        <p:cTn id="9" dur="1000"/>
                                        <p:tgtEl>
                                          <p:spTgt spid="7172"/>
                                        </p:tgtEl>
                                      </p:cBhvr>
                                    </p:animEffect>
                                    <p:anim calcmode="lin" valueType="num">
                                      <p:cBhvr>
                                        <p:cTn id="10" dur="1000" fill="hold"/>
                                        <p:tgtEl>
                                          <p:spTgt spid="7172"/>
                                        </p:tgtEl>
                                        <p:attrNameLst>
                                          <p:attrName>ppt_x</p:attrName>
                                        </p:attrNameLst>
                                      </p:cBhvr>
                                      <p:tavLst>
                                        <p:tav tm="0">
                                          <p:val>
                                            <p:strVal val="#ppt_x"/>
                                          </p:val>
                                        </p:tav>
                                        <p:tav tm="100000">
                                          <p:val>
                                            <p:strVal val="#ppt_x"/>
                                          </p:val>
                                        </p:tav>
                                      </p:tavLst>
                                    </p:anim>
                                    <p:anim calcmode="lin" valueType="num">
                                      <p:cBhvr>
                                        <p:cTn id="11" dur="1000" fill="hold"/>
                                        <p:tgtEl>
                                          <p:spTgt spid="717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28575" y="57150"/>
            <a:ext cx="18316575" cy="10229850"/>
          </a:xfrm>
          <a:prstGeom prst="rect">
            <a:avLst/>
          </a:prstGeom>
        </p:spPr>
      </p:pic>
      <p:sp>
        <p:nvSpPr>
          <p:cNvPr id="3" name="Rectangle 2"/>
          <p:cNvSpPr/>
          <p:nvPr/>
        </p:nvSpPr>
        <p:spPr>
          <a:xfrm>
            <a:off x="203820" y="6911880"/>
            <a:ext cx="18023235" cy="3415030"/>
          </a:xfrm>
          <a:prstGeom prst="rect">
            <a:avLst/>
          </a:prstGeom>
        </p:spPr>
        <p:txBody>
          <a:bodyPr wrap="square">
            <a:spAutoFit/>
          </a:bodyPr>
          <a:lstStyle/>
          <a:p>
            <a:pPr algn="ctr"/>
            <a:r>
              <a:rPr lang="en-US" sz="5400">
                <a:solidFill>
                  <a:srgbClr val="0000FF"/>
                </a:solidFill>
                <a:latin typeface="Times New Roman" panose="02020603050405020304" pitchFamily="18" charset="0"/>
                <a:ea typeface="Times New Roman" panose="02020603050405020304" pitchFamily="18" charset="0"/>
              </a:rPr>
              <a:t>Dù mẹ có thể không bằng những người mẹ khác, </a:t>
            </a:r>
            <a:endParaRPr lang="en-US" sz="5400">
              <a:solidFill>
                <a:srgbClr val="0000FF"/>
              </a:solidFill>
              <a:latin typeface="Times New Roman" panose="02020603050405020304" pitchFamily="18" charset="0"/>
              <a:ea typeface="Times New Roman" panose="02020603050405020304" pitchFamily="18" charset="0"/>
            </a:endParaRPr>
          </a:p>
          <a:p>
            <a:pPr algn="ctr"/>
            <a:r>
              <a:rPr lang="en-US" sz="5400">
                <a:solidFill>
                  <a:srgbClr val="0000FF"/>
                </a:solidFill>
                <a:latin typeface="Times New Roman" panose="02020603050405020304" pitchFamily="18" charset="0"/>
                <a:ea typeface="Times New Roman" panose="02020603050405020304" pitchFamily="18" charset="0"/>
              </a:rPr>
              <a:t>nhưng yêu thương con, thì không ai bằng mẹ.</a:t>
            </a:r>
            <a:endParaRPr lang="en-US" sz="5400">
              <a:solidFill>
                <a:srgbClr val="0000FF"/>
              </a:solidFill>
              <a:latin typeface="Times New Roman" panose="02020603050405020304" pitchFamily="18" charset="0"/>
              <a:ea typeface="Times New Roman" panose="02020603050405020304" pitchFamily="18" charset="0"/>
            </a:endParaRPr>
          </a:p>
          <a:p>
            <a:pPr algn="ctr"/>
            <a:endParaRPr lang="en-US" sz="5400">
              <a:solidFill>
                <a:srgbClr val="0000FF"/>
              </a:solidFill>
              <a:effectLst/>
              <a:latin typeface="Times New Roman" panose="02020603050405020304" pitchFamily="18" charset="0"/>
              <a:ea typeface="Times New Roman" panose="02020603050405020304" pitchFamily="18" charset="0"/>
            </a:endParaRPr>
          </a:p>
          <a:p>
            <a:pPr algn="ctr"/>
            <a:r>
              <a:rPr lang="en-US" sz="5400" i="1">
                <a:solidFill>
                  <a:srgbClr val="FF0000"/>
                </a:solidFill>
                <a:latin typeface="Times New Roman" panose="02020603050405020304" pitchFamily="18" charset="0"/>
                <a:ea typeface="Times New Roman" panose="02020603050405020304" pitchFamily="18" charset="0"/>
              </a:rPr>
              <a:t>Hãy yêu mẹ và đừng làm mẹ buồn.</a:t>
            </a:r>
            <a:endParaRPr lang="en-US" sz="5400">
              <a:solidFill>
                <a:srgbClr val="FF0000"/>
              </a:solidFill>
              <a:effectLst/>
              <a:latin typeface="Times New Roman" panose="02020603050405020304" pitchFamily="18" charset="0"/>
              <a:ea typeface="Times New Roman" panose="02020603050405020304" pitchFamily="18" charset="0"/>
            </a:endParaRPr>
          </a:p>
        </p:txBody>
      </p:sp>
      <p:pic>
        <p:nvPicPr>
          <p:cNvPr id="8194" name="Picture 2" descr="Hưởng chế độ bảo hiểm xã hội khi nghỉ chăm con ốm ra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258" y="114300"/>
            <a:ext cx="11060910" cy="6924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35"/>
    </mc:Choice>
    <mc:Fallback>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1000"/>
                                        <p:tgtEl>
                                          <p:spTgt spid="8194"/>
                                        </p:tgtEl>
                                      </p:cBhvr>
                                    </p:animEffect>
                                    <p:anim calcmode="lin" valueType="num">
                                      <p:cBhvr>
                                        <p:cTn id="10" dur="1000" fill="hold"/>
                                        <p:tgtEl>
                                          <p:spTgt spid="8194"/>
                                        </p:tgtEl>
                                        <p:attrNameLst>
                                          <p:attrName>ppt_x</p:attrName>
                                        </p:attrNameLst>
                                      </p:cBhvr>
                                      <p:tavLst>
                                        <p:tav tm="0">
                                          <p:val>
                                            <p:strVal val="#ppt_x"/>
                                          </p:val>
                                        </p:tav>
                                        <p:tav tm="100000">
                                          <p:val>
                                            <p:strVal val="#ppt_x"/>
                                          </p:val>
                                        </p:tav>
                                      </p:tavLst>
                                    </p:anim>
                                    <p:anim calcmode="lin" valueType="num">
                                      <p:cBhvr>
                                        <p:cTn id="11" dur="1000" fill="hold"/>
                                        <p:tgtEl>
                                          <p:spTgt spid="819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5" name="TextBox 4"/>
          <p:cNvSpPr txBox="1"/>
          <p:nvPr/>
        </p:nvSpPr>
        <p:spPr>
          <a:xfrm>
            <a:off x="3395059" y="3620004"/>
            <a:ext cx="11998325" cy="1476375"/>
          </a:xfrm>
          <a:prstGeom prst="rect">
            <a:avLst/>
          </a:prstGeom>
          <a:noFill/>
        </p:spPr>
        <p:txBody>
          <a:bodyPr wrap="none" rtlCol="0">
            <a:spAutoFit/>
          </a:bodyPr>
          <a:lstStyle/>
          <a:p>
            <a:r>
              <a:rPr lang="en-US" sz="9000" b="1" dirty="0" err="1">
                <a:latin typeface="Times New Roman" panose="02020603050405020304" pitchFamily="18" charset="0"/>
                <a:cs typeface="Times New Roman" panose="02020603050405020304" pitchFamily="18" charset="0"/>
              </a:rPr>
              <a:t>Gửi</a:t>
            </a:r>
            <a:r>
              <a:rPr lang="en-US" sz="9000" b="1" dirty="0">
                <a:latin typeface="Times New Roman" panose="02020603050405020304" pitchFamily="18" charset="0"/>
                <a:cs typeface="Times New Roman" panose="02020603050405020304" pitchFamily="18" charset="0"/>
              </a:rPr>
              <a:t> </a:t>
            </a:r>
            <a:r>
              <a:rPr lang="en-US" sz="9000" b="1" dirty="0" err="1">
                <a:latin typeface="Times New Roman" panose="02020603050405020304" pitchFamily="18" charset="0"/>
                <a:cs typeface="Times New Roman" panose="02020603050405020304" pitchFamily="18" charset="0"/>
              </a:rPr>
              <a:t>yêu</a:t>
            </a:r>
            <a:r>
              <a:rPr lang="en-US" sz="9000" b="1" dirty="0">
                <a:latin typeface="Times New Roman" panose="02020603050405020304" pitchFamily="18" charset="0"/>
                <a:cs typeface="Times New Roman" panose="02020603050405020304" pitchFamily="18" charset="0"/>
              </a:rPr>
              <a:t> </a:t>
            </a:r>
            <a:r>
              <a:rPr lang="en-US" sz="9000" b="1" dirty="0" err="1">
                <a:latin typeface="Times New Roman" panose="02020603050405020304" pitchFamily="18" charset="0"/>
                <a:cs typeface="Times New Roman" panose="02020603050405020304" pitchFamily="18" charset="0"/>
              </a:rPr>
              <a:t>thương</a:t>
            </a:r>
            <a:r>
              <a:rPr lang="en-US" sz="9000" b="1" dirty="0">
                <a:latin typeface="Times New Roman" panose="02020603050405020304" pitchFamily="18" charset="0"/>
                <a:cs typeface="Times New Roman" panose="02020603050405020304" pitchFamily="18" charset="0"/>
              </a:rPr>
              <a:t> </a:t>
            </a:r>
            <a:r>
              <a:rPr lang="en-US" sz="9000" b="1" dirty="0" err="1">
                <a:latin typeface="Times New Roman" panose="02020603050405020304" pitchFamily="18" charset="0"/>
                <a:cs typeface="Times New Roman" panose="02020603050405020304" pitchFamily="18" charset="0"/>
              </a:rPr>
              <a:t>đến</a:t>
            </a:r>
            <a:r>
              <a:rPr lang="en-US" sz="9000" b="1" dirty="0">
                <a:latin typeface="Times New Roman" panose="02020603050405020304" pitchFamily="18" charset="0"/>
                <a:cs typeface="Times New Roman" panose="02020603050405020304" pitchFamily="18" charset="0"/>
              </a:rPr>
              <a:t> </a:t>
            </a:r>
            <a:r>
              <a:rPr lang="en-US" sz="9000" b="1" dirty="0" err="1">
                <a:latin typeface="Times New Roman" panose="02020603050405020304" pitchFamily="18" charset="0"/>
                <a:cs typeface="Times New Roman" panose="02020603050405020304" pitchFamily="18" charset="0"/>
              </a:rPr>
              <a:t>mẹ</a:t>
            </a:r>
            <a:r>
              <a:rPr lang="en-US" sz="9000" b="1" dirty="0">
                <a:latin typeface="Times New Roman" panose="02020603050405020304" pitchFamily="18" charset="0"/>
                <a:cs typeface="Times New Roman" panose="02020603050405020304" pitchFamily="18" charset="0"/>
              </a:rPr>
              <a:t>.</a:t>
            </a:r>
            <a:endParaRPr lang="en-US" sz="90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91"/>
    </mc:Choice>
    <mc:Fallback>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6" name="TextBox 5"/>
          <p:cNvSpPr txBox="1"/>
          <p:nvPr/>
        </p:nvSpPr>
        <p:spPr>
          <a:xfrm>
            <a:off x="2061030" y="4612586"/>
            <a:ext cx="14761845" cy="1014730"/>
          </a:xfrm>
          <a:prstGeom prst="rect">
            <a:avLst/>
          </a:prstGeom>
          <a:noFill/>
        </p:spPr>
        <p:txBody>
          <a:bodyPr wrap="none" rtlCol="0">
            <a:spAutoFit/>
          </a:bodyPr>
          <a:lstStyle/>
          <a:p>
            <a:r>
              <a:rPr lang="en-US" sz="6000" dirty="0" err="1">
                <a:latin typeface="Times New Roman" panose="02020603050405020304" pitchFamily="18" charset="0"/>
              </a:rPr>
              <a:t>Em</a:t>
            </a:r>
            <a:r>
              <a:rPr lang="en-US" sz="6000" dirty="0">
                <a:latin typeface="Times New Roman" panose="02020603050405020304" pitchFamily="18" charset="0"/>
              </a:rPr>
              <a:t> </a:t>
            </a:r>
            <a:r>
              <a:rPr lang="en-US" sz="6000" dirty="0" err="1">
                <a:latin typeface="Times New Roman" panose="02020603050405020304" pitchFamily="18" charset="0"/>
              </a:rPr>
              <a:t>có</a:t>
            </a:r>
            <a:r>
              <a:rPr lang="en-US" sz="6000" dirty="0">
                <a:latin typeface="Times New Roman" panose="02020603050405020304" pitchFamily="18" charset="0"/>
              </a:rPr>
              <a:t> </a:t>
            </a:r>
            <a:r>
              <a:rPr lang="en-US" sz="6000" dirty="0" err="1">
                <a:latin typeface="Times New Roman" panose="02020603050405020304" pitchFamily="18" charset="0"/>
              </a:rPr>
              <a:t>thể</a:t>
            </a:r>
            <a:r>
              <a:rPr lang="en-US" sz="6000" dirty="0">
                <a:latin typeface="Times New Roman" panose="02020603050405020304" pitchFamily="18" charset="0"/>
              </a:rPr>
              <a:t> </a:t>
            </a:r>
            <a:r>
              <a:rPr lang="en-US" sz="6000" dirty="0" err="1">
                <a:latin typeface="Times New Roman" panose="02020603050405020304" pitchFamily="18" charset="0"/>
              </a:rPr>
              <a:t>làm</a:t>
            </a:r>
            <a:r>
              <a:rPr lang="en-US" sz="6000" dirty="0">
                <a:latin typeface="Times New Roman" panose="02020603050405020304" pitchFamily="18" charset="0"/>
              </a:rPr>
              <a:t> </a:t>
            </a:r>
            <a:r>
              <a:rPr lang="en-US" sz="6000" dirty="0" err="1">
                <a:latin typeface="Times New Roman" panose="02020603050405020304" pitchFamily="18" charset="0"/>
              </a:rPr>
              <a:t>gì</a:t>
            </a:r>
            <a:r>
              <a:rPr lang="en-US" sz="6000" dirty="0">
                <a:latin typeface="Times New Roman" panose="02020603050405020304" pitchFamily="18" charset="0"/>
              </a:rPr>
              <a:t> </a:t>
            </a:r>
            <a:r>
              <a:rPr lang="en-US" sz="6000" dirty="0" err="1">
                <a:latin typeface="Times New Roman" panose="02020603050405020304" pitchFamily="18" charset="0"/>
              </a:rPr>
              <a:t>để</a:t>
            </a:r>
            <a:r>
              <a:rPr lang="en-US" sz="6000" dirty="0">
                <a:latin typeface="Times New Roman" panose="02020603050405020304" pitchFamily="18" charset="0"/>
              </a:rPr>
              <a:t> </a:t>
            </a:r>
            <a:r>
              <a:rPr lang="en-US" sz="6000" dirty="0" err="1">
                <a:latin typeface="Times New Roman" panose="02020603050405020304" pitchFamily="18" charset="0"/>
              </a:rPr>
              <a:t>mang</a:t>
            </a:r>
            <a:r>
              <a:rPr lang="en-US" sz="6000" dirty="0">
                <a:latin typeface="Times New Roman" panose="02020603050405020304" pitchFamily="18" charset="0"/>
              </a:rPr>
              <a:t> </a:t>
            </a:r>
            <a:r>
              <a:rPr lang="en-US" sz="6000" dirty="0" err="1">
                <a:latin typeface="Times New Roman" panose="02020603050405020304" pitchFamily="18" charset="0"/>
              </a:rPr>
              <a:t>lại</a:t>
            </a:r>
            <a:r>
              <a:rPr lang="en-US" sz="6000" dirty="0">
                <a:latin typeface="Times New Roman" panose="02020603050405020304" pitchFamily="18" charset="0"/>
              </a:rPr>
              <a:t> </a:t>
            </a:r>
            <a:r>
              <a:rPr lang="en-US" sz="6000" dirty="0" err="1">
                <a:latin typeface="Times New Roman" panose="02020603050405020304" pitchFamily="18" charset="0"/>
              </a:rPr>
              <a:t>niềm</a:t>
            </a:r>
            <a:r>
              <a:rPr lang="en-US" sz="6000" dirty="0">
                <a:latin typeface="Times New Roman" panose="02020603050405020304" pitchFamily="18" charset="0"/>
              </a:rPr>
              <a:t> </a:t>
            </a:r>
            <a:r>
              <a:rPr lang="en-US" sz="6000" dirty="0" err="1">
                <a:latin typeface="Times New Roman" panose="02020603050405020304" pitchFamily="18" charset="0"/>
              </a:rPr>
              <a:t>vui</a:t>
            </a:r>
            <a:r>
              <a:rPr lang="en-US" sz="6000" dirty="0">
                <a:latin typeface="Times New Roman" panose="02020603050405020304" pitchFamily="18" charset="0"/>
              </a:rPr>
              <a:t> </a:t>
            </a:r>
            <a:r>
              <a:rPr lang="en-US" sz="6000" dirty="0" err="1">
                <a:latin typeface="Times New Roman" panose="02020603050405020304" pitchFamily="18" charset="0"/>
              </a:rPr>
              <a:t>cho</a:t>
            </a:r>
            <a:r>
              <a:rPr lang="en-US" sz="6000" dirty="0">
                <a:latin typeface="Times New Roman" panose="02020603050405020304" pitchFamily="18" charset="0"/>
              </a:rPr>
              <a:t> </a:t>
            </a:r>
            <a:r>
              <a:rPr lang="en-US" sz="6000" dirty="0" err="1">
                <a:latin typeface="Times New Roman" panose="02020603050405020304" pitchFamily="18" charset="0"/>
              </a:rPr>
              <a:t>mẹ</a:t>
            </a:r>
            <a:r>
              <a:rPr lang="en-US" sz="6000" dirty="0">
                <a:latin typeface="Times New Roman" panose="02020603050405020304" pitchFamily="18" charset="0"/>
              </a:rPr>
              <a:t>?</a:t>
            </a:r>
            <a:endParaRPr lang="en-US" sz="6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58"/>
    </mc:Choice>
    <mc:Fallback>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6" name="TextBox 5"/>
          <p:cNvSpPr txBox="1"/>
          <p:nvPr/>
        </p:nvSpPr>
        <p:spPr>
          <a:xfrm>
            <a:off x="4900164" y="9310896"/>
            <a:ext cx="9168945" cy="1014730"/>
          </a:xfrm>
          <a:prstGeom prst="rect">
            <a:avLst/>
          </a:prstGeom>
          <a:noFill/>
        </p:spPr>
        <p:txBody>
          <a:bodyPr wrap="square" rtlCol="0">
            <a:spAutoFit/>
          </a:bodyPr>
          <a:lstStyle/>
          <a:p>
            <a:r>
              <a:rPr lang="en-US" sz="6000">
                <a:solidFill>
                  <a:srgbClr val="0000FF"/>
                </a:solidFill>
                <a:latin typeface="Times New Roman" panose="02020603050405020304" pitchFamily="18" charset="0"/>
              </a:rPr>
              <a:t>Nói lời yêu thương với mẹ</a:t>
            </a:r>
            <a:endParaRPr lang="en-US" sz="6000">
              <a:solidFill>
                <a:srgbClr val="0000FF"/>
              </a:solidFill>
            </a:endParaRPr>
          </a:p>
        </p:txBody>
      </p:sp>
      <p:grpSp>
        <p:nvGrpSpPr>
          <p:cNvPr id="5" name="Group 4"/>
          <p:cNvGrpSpPr/>
          <p:nvPr/>
        </p:nvGrpSpPr>
        <p:grpSpPr>
          <a:xfrm>
            <a:off x="1386104" y="769110"/>
            <a:ext cx="15572942" cy="8541786"/>
            <a:chOff x="2797941" y="1331981"/>
            <a:chExt cx="6596117" cy="361798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797941" y="1331981"/>
              <a:ext cx="6596117" cy="3617982"/>
            </a:xfrm>
            <a:prstGeom prst="rect">
              <a:avLst/>
            </a:prstGeom>
            <a:ln>
              <a:noFill/>
            </a:ln>
            <a:effectLst>
              <a:softEdge rad="112500"/>
            </a:effectLst>
          </p:spPr>
        </p:pic>
        <p:sp>
          <p:nvSpPr>
            <p:cNvPr id="4" name="TextBox 3"/>
            <p:cNvSpPr txBox="1"/>
            <p:nvPr/>
          </p:nvSpPr>
          <p:spPr>
            <a:xfrm>
              <a:off x="3095581" y="1597313"/>
              <a:ext cx="1688814" cy="273266"/>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Con thương mẹ lắm!</a:t>
              </a:r>
              <a:endParaRPr lang="en-US" sz="3600">
                <a:latin typeface="Times New Roman" panose="02020603050405020304" pitchFamily="18" charset="0"/>
                <a:cs typeface="Times New Roman" panose="02020603050405020304" pitchFamily="18" charset="0"/>
              </a:endParaRPr>
            </a:p>
          </p:txBody>
        </p:sp>
        <p:sp>
          <p:nvSpPr>
            <p:cNvPr id="7" name="TextBox 6"/>
            <p:cNvSpPr txBox="1"/>
            <p:nvPr/>
          </p:nvSpPr>
          <p:spPr>
            <a:xfrm>
              <a:off x="7486650" y="1535041"/>
              <a:ext cx="1533525" cy="1133676"/>
            </a:xfrm>
            <a:prstGeom prst="rect">
              <a:avLst/>
            </a:prstGeom>
            <a:noFill/>
          </p:spPr>
          <p:txBody>
            <a:bodyPr wrap="square" rtlCol="0">
              <a:spAutoFit/>
            </a:bodyPr>
            <a:lstStyle/>
            <a:p>
              <a:pPr algn="ctr"/>
              <a:r>
                <a:rPr lang="en-US" sz="4200">
                  <a:latin typeface="Times New Roman" panose="02020603050405020304" pitchFamily="18" charset="0"/>
                  <a:cs typeface="Times New Roman" panose="02020603050405020304" pitchFamily="18" charset="0"/>
                </a:rPr>
                <a:t>Mẹ cũng thương con lắm! Mẹ rất tự hào về con.</a:t>
              </a:r>
              <a:endParaRPr lang="en-US" sz="4200">
                <a:latin typeface="Times New Roman" panose="02020603050405020304" pitchFamily="18" charset="0"/>
                <a:cs typeface="Times New Roman" panose="02020603050405020304" pitchFamily="18" charset="0"/>
              </a:endParaRPr>
            </a:p>
          </p:txBody>
        </p:sp>
      </p:gr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10"/>
    </mc:Choice>
    <mc:Fallback>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6" name="TextBox 5"/>
          <p:cNvSpPr txBox="1"/>
          <p:nvPr/>
        </p:nvSpPr>
        <p:spPr>
          <a:xfrm>
            <a:off x="1543050" y="9353759"/>
            <a:ext cx="14030325" cy="1014730"/>
          </a:xfrm>
          <a:prstGeom prst="rect">
            <a:avLst/>
          </a:prstGeom>
          <a:noFill/>
        </p:spPr>
        <p:txBody>
          <a:bodyPr wrap="square" rtlCol="0">
            <a:spAutoFit/>
          </a:bodyPr>
          <a:lstStyle/>
          <a:p>
            <a:pPr algn="ctr"/>
            <a:r>
              <a:rPr lang="en-US" sz="6000">
                <a:solidFill>
                  <a:srgbClr val="0000FF"/>
                </a:solidFill>
                <a:latin typeface="Times New Roman" panose="02020603050405020304" pitchFamily="18" charset="0"/>
              </a:rPr>
              <a:t>Tự làm thiệp hoặc viết một lá thư gửi mẹ</a:t>
            </a:r>
            <a:endParaRPr lang="en-US" sz="6000">
              <a:solidFill>
                <a:srgbClr val="0000FF"/>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334" y="128588"/>
            <a:ext cx="6918879" cy="9225171"/>
          </a:xfrm>
          <a:prstGeom prst="rect">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298" y="185738"/>
            <a:ext cx="6396036" cy="9096584"/>
          </a:xfrm>
          <a:prstGeom prst="rect">
            <a:avLst/>
          </a:prstGeom>
          <a:ln>
            <a:noFill/>
          </a:ln>
          <a:effectLst>
            <a:softEdge rad="112500"/>
          </a:effec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99"/>
    </mc:Choice>
    <mc:Fallback>
      <p:transition spd="slow" advTm="2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6" name="TextBox 5"/>
          <p:cNvSpPr txBox="1"/>
          <p:nvPr/>
        </p:nvSpPr>
        <p:spPr>
          <a:xfrm>
            <a:off x="4922909" y="9204050"/>
            <a:ext cx="9168945" cy="1014730"/>
          </a:xfrm>
          <a:prstGeom prst="rect">
            <a:avLst/>
          </a:prstGeom>
          <a:noFill/>
        </p:spPr>
        <p:txBody>
          <a:bodyPr wrap="square" rtlCol="0">
            <a:spAutoFit/>
          </a:bodyPr>
          <a:lstStyle/>
          <a:p>
            <a:pPr algn="ctr"/>
            <a:r>
              <a:rPr lang="en-US" sz="6000">
                <a:solidFill>
                  <a:srgbClr val="0000FF"/>
                </a:solidFill>
                <a:latin typeface="Times New Roman" panose="02020603050405020304" pitchFamily="18" charset="0"/>
              </a:rPr>
              <a:t>Giúp đỡ mẹ việc nhà</a:t>
            </a:r>
            <a:endParaRPr lang="en-US" sz="6000">
              <a:solidFill>
                <a:srgbClr val="0000FF"/>
              </a:solidFill>
            </a:endParaRPr>
          </a:p>
        </p:txBody>
      </p:sp>
      <p:pic>
        <p:nvPicPr>
          <p:cNvPr id="1026" name="Picture 2" descr="http://res.cgvdt.vn/ckfinder/images/2016/Gia%20Dinh/2067/Giup%20cha%20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3566" y="573324"/>
            <a:ext cx="11507631" cy="8630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cstate="print"/>
          <a:stretch>
            <a:fillRect/>
          </a:stretch>
        </p:blipFill>
        <p:spPr>
          <a:xfrm>
            <a:off x="17145000" y="91440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916"/>
    </mc:Choice>
    <mc:Fallback>
      <p:transition spd="slow" advTm="1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07"/>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1">
              <a:alphaModFix amt="19999"/>
              <a:extLst>
                <a:ext uri="{96DAC541-7B7A-43D3-8B79-37D633B846F1}">
                  <asvg:svgBlip xmlns:asvg="http://schemas.microsoft.com/office/drawing/2016/SVG/main" r:embed="rId2"/>
                </a:ext>
              </a:extLst>
            </a:blip>
            <a:stretch>
              <a:fillRect b="-77892"/>
            </a:stretch>
          </a:blipFill>
        </p:spPr>
      </p:sp>
      <p:sp>
        <p:nvSpPr>
          <p:cNvPr id="3" name="Freeform 3"/>
          <p:cNvSpPr/>
          <p:nvPr/>
        </p:nvSpPr>
        <p:spPr>
          <a:xfrm rot="1697473">
            <a:off x="15596518" y="608443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0" y="0"/>
            <a:ext cx="1476150" cy="10287000"/>
          </a:xfrm>
          <a:prstGeom prst="rect">
            <a:avLst/>
          </a:prstGeom>
          <a:solidFill>
            <a:srgbClr val="FDF5B6"/>
          </a:solidFill>
        </p:spPr>
      </p:sp>
      <p:sp>
        <p:nvSpPr>
          <p:cNvPr id="5" name="TextBox 5"/>
          <p:cNvSpPr txBox="1"/>
          <p:nvPr/>
        </p:nvSpPr>
        <p:spPr>
          <a:xfrm>
            <a:off x="4381341" y="971779"/>
            <a:ext cx="10287318" cy="4543425"/>
          </a:xfrm>
          <a:prstGeom prst="rect">
            <a:avLst/>
          </a:prstGeom>
        </p:spPr>
        <p:txBody>
          <a:bodyPr lIns="0" tIns="0" rIns="0" bIns="0" rtlCol="0" anchor="t">
            <a:spAutoFit/>
          </a:bodyPr>
          <a:lstStyle/>
          <a:p>
            <a:pPr algn="ctr">
              <a:lnSpc>
                <a:spcPts val="12000"/>
              </a:lnSpc>
            </a:pPr>
            <a:r>
              <a:rPr lang="en-US" sz="10000">
                <a:solidFill>
                  <a:srgbClr val="272626"/>
                </a:solidFill>
                <a:latin typeface="Sriracha" panose="00000500000000000000"/>
                <a:ea typeface="Sriracha" panose="00000500000000000000"/>
                <a:cs typeface="Sriracha" panose="00000500000000000000"/>
                <a:sym typeface="Sriracha" panose="00000500000000000000"/>
              </a:rPr>
              <a:t>Trong tháng 10 có ngày gì đặc biệt?</a:t>
            </a:r>
            <a:endParaRPr lang="en-US" sz="10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12000"/>
              </a:lnSpc>
              <a:spcBef>
                <a:spcPct val="0"/>
              </a:spcBef>
            </a:pPr>
          </a:p>
        </p:txBody>
      </p:sp>
      <p:sp>
        <p:nvSpPr>
          <p:cNvPr id="6" name="Freeform 6"/>
          <p:cNvSpPr/>
          <p:nvPr/>
        </p:nvSpPr>
        <p:spPr>
          <a:xfrm rot="1487987">
            <a:off x="2633678" y="4264495"/>
            <a:ext cx="1810452" cy="1922295"/>
          </a:xfrm>
          <a:custGeom>
            <a:avLst/>
            <a:gdLst/>
            <a:ahLst/>
            <a:cxnLst/>
            <a:rect l="l" t="t" r="r" b="b"/>
            <a:pathLst>
              <a:path w="1810452" h="1922295">
                <a:moveTo>
                  <a:pt x="0" y="0"/>
                </a:moveTo>
                <a:lnTo>
                  <a:pt x="1810452" y="0"/>
                </a:lnTo>
                <a:lnTo>
                  <a:pt x="1810452" y="1922294"/>
                </a:lnTo>
                <a:lnTo>
                  <a:pt x="0" y="19222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rot="0">
            <a:off x="4037606" y="5585073"/>
            <a:ext cx="10974788" cy="2934514"/>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5" y="0"/>
                    <a:pt x="13128573" y="101069"/>
                    <a:pt x="13120715" y="303616"/>
                  </a:cubicBezTo>
                  <a:cubicBezTo>
                    <a:pt x="13120715" y="303616"/>
                    <a:pt x="13118721"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sp>
        <p:nvSpPr>
          <p:cNvPr id="9" name="Freeform 9"/>
          <p:cNvSpPr/>
          <p:nvPr/>
        </p:nvSpPr>
        <p:spPr>
          <a:xfrm rot="7840615">
            <a:off x="13701694" y="8003769"/>
            <a:ext cx="2348424" cy="768575"/>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807430" y="6624137"/>
            <a:ext cx="1462949" cy="1436350"/>
          </a:xfrm>
          <a:custGeom>
            <a:avLst/>
            <a:gdLst/>
            <a:ahLst/>
            <a:cxnLst/>
            <a:rect l="l" t="t" r="r" b="b"/>
            <a:pathLst>
              <a:path w="1462949" h="1436350">
                <a:moveTo>
                  <a:pt x="0" y="0"/>
                </a:moveTo>
                <a:lnTo>
                  <a:pt x="1462948" y="0"/>
                </a:lnTo>
                <a:lnTo>
                  <a:pt x="1462948" y="1436349"/>
                </a:lnTo>
                <a:lnTo>
                  <a:pt x="0" y="14363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4481793" y="5225642"/>
            <a:ext cx="1061203" cy="1061203"/>
          </a:xfrm>
          <a:custGeom>
            <a:avLst/>
            <a:gdLst/>
            <a:ahLst/>
            <a:cxnLst/>
            <a:rect l="l" t="t" r="r" b="b"/>
            <a:pathLst>
              <a:path w="1061203" h="1061203">
                <a:moveTo>
                  <a:pt x="0" y="0"/>
                </a:moveTo>
                <a:lnTo>
                  <a:pt x="1061202" y="0"/>
                </a:lnTo>
                <a:lnTo>
                  <a:pt x="1061202" y="1061202"/>
                </a:lnTo>
                <a:lnTo>
                  <a:pt x="0" y="10612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2459455">
            <a:off x="4174600" y="5384010"/>
            <a:ext cx="2058223" cy="477318"/>
          </a:xfrm>
          <a:custGeom>
            <a:avLst/>
            <a:gdLst/>
            <a:ahLst/>
            <a:cxnLst/>
            <a:rect l="l" t="t" r="r" b="b"/>
            <a:pathLst>
              <a:path w="2058223" h="477318">
                <a:moveTo>
                  <a:pt x="0" y="0"/>
                </a:moveTo>
                <a:lnTo>
                  <a:pt x="2058223" y="0"/>
                </a:lnTo>
                <a:lnTo>
                  <a:pt x="2058223" y="477318"/>
                </a:lnTo>
                <a:lnTo>
                  <a:pt x="0" y="4773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3901118" y="6199312"/>
            <a:ext cx="10974788" cy="2105025"/>
          </a:xfrm>
          <a:prstGeom prst="rect">
            <a:avLst/>
          </a:prstGeom>
        </p:spPr>
        <p:txBody>
          <a:bodyPr lIns="0" tIns="0" rIns="0" bIns="0" rtlCol="0" anchor="t">
            <a:spAutoFit/>
          </a:bodyPr>
          <a:lstStyle/>
          <a:p>
            <a:pPr algn="ctr">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Ngày Phụ nữ Việt Nam </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algn="ctr">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20-10</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5" name="TextBox 4"/>
          <p:cNvSpPr txBox="1"/>
          <p:nvPr/>
        </p:nvSpPr>
        <p:spPr>
          <a:xfrm>
            <a:off x="5210492" y="1236672"/>
            <a:ext cx="8676640" cy="1938020"/>
          </a:xfrm>
          <a:prstGeom prst="rect">
            <a:avLst/>
          </a:prstGeom>
          <a:noFill/>
        </p:spPr>
        <p:txBody>
          <a:bodyPr wrap="none" rtlCol="0">
            <a:spAutoFit/>
          </a:bodyPr>
          <a:lstStyle/>
          <a:p>
            <a:pPr algn="ctr"/>
            <a:r>
              <a:rPr lang="en-US" sz="6000">
                <a:latin typeface="Times New Roman" panose="02020603050405020304" pitchFamily="18" charset="0"/>
                <a:ea typeface="Times New Roman" panose="02020603050405020304" pitchFamily="18" charset="0"/>
              </a:rPr>
              <a:t>Hoạt động trải nghiệm:</a:t>
            </a:r>
            <a:endParaRPr lang="en-US" sz="6000">
              <a:latin typeface="Times New Roman" panose="02020603050405020304" pitchFamily="18" charset="0"/>
              <a:ea typeface="Times New Roman" panose="02020603050405020304" pitchFamily="18" charset="0"/>
            </a:endParaRPr>
          </a:p>
          <a:p>
            <a:pPr algn="ctr"/>
            <a:r>
              <a:rPr lang="en-US" sz="6000">
                <a:latin typeface="Times New Roman" panose="02020603050405020304" pitchFamily="18" charset="0"/>
                <a:ea typeface="Times New Roman" panose="02020603050405020304" pitchFamily="18" charset="0"/>
              </a:rPr>
              <a:t> </a:t>
            </a:r>
            <a:r>
              <a:rPr lang="en-US" sz="6000" b="1">
                <a:latin typeface="Times New Roman" panose="02020603050405020304" pitchFamily="18" charset="0"/>
                <a:ea typeface="Times New Roman" panose="02020603050405020304" pitchFamily="18" charset="0"/>
              </a:rPr>
              <a:t>GỬI MẸ YÊU THƯƠNG</a:t>
            </a:r>
            <a:endParaRPr lang="en-US" sz="6000" b="1"/>
          </a:p>
        </p:txBody>
      </p:sp>
      <p:sp>
        <p:nvSpPr>
          <p:cNvPr id="7" name="Rectangle 6"/>
          <p:cNvSpPr/>
          <p:nvPr/>
        </p:nvSpPr>
        <p:spPr>
          <a:xfrm>
            <a:off x="1585275" y="3467902"/>
            <a:ext cx="11835450" cy="5169535"/>
          </a:xfrm>
          <a:prstGeom prst="rect">
            <a:avLst/>
          </a:prstGeom>
        </p:spPr>
        <p:txBody>
          <a:bodyPr wrap="square">
            <a:spAutoFit/>
          </a:bodyPr>
          <a:lstStyle/>
          <a:p>
            <a:r>
              <a:rPr lang="vi-VN" sz="6600" b="1" dirty="0">
                <a:solidFill>
                  <a:srgbClr val="0000FF"/>
                </a:solidFill>
                <a:latin typeface="Times New Roman" panose="02020603050405020304" pitchFamily="18" charset="0"/>
                <a:cs typeface="Times New Roman" panose="02020603050405020304" pitchFamily="18" charset="0"/>
              </a:rPr>
              <a:t>Các con có thể</a:t>
            </a:r>
            <a:r>
              <a:rPr lang="en-US" sz="6600" b="1" dirty="0">
                <a:solidFill>
                  <a:srgbClr val="0000FF"/>
                </a:solidFill>
                <a:latin typeface="Times New Roman" panose="02020603050405020304" pitchFamily="18" charset="0"/>
                <a:cs typeface="Times New Roman" panose="02020603050405020304" pitchFamily="18" charset="0"/>
              </a:rPr>
              <a:t>:</a:t>
            </a:r>
            <a:endParaRPr lang="en-US" sz="6600" b="1" dirty="0">
              <a:solidFill>
                <a:srgbClr val="0000FF"/>
              </a:solidFill>
              <a:latin typeface="Times New Roman" panose="02020603050405020304" pitchFamily="18" charset="0"/>
              <a:cs typeface="Times New Roman" panose="02020603050405020304" pitchFamily="18" charset="0"/>
            </a:endParaRPr>
          </a:p>
          <a:p>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Làm</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thiệp</a:t>
            </a:r>
            <a:endParaRPr lang="en-US" sz="6600" i="1" dirty="0">
              <a:solidFill>
                <a:srgbClr val="0000FF"/>
              </a:solidFill>
              <a:latin typeface="Times New Roman" panose="02020603050405020304" pitchFamily="18" charset="0"/>
              <a:cs typeface="Times New Roman" panose="02020603050405020304" pitchFamily="18" charset="0"/>
            </a:endParaRPr>
          </a:p>
          <a:p>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Viết</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thư</a:t>
            </a:r>
            <a:r>
              <a:rPr lang="en-US" sz="6600" i="1" dirty="0">
                <a:solidFill>
                  <a:srgbClr val="0000FF"/>
                </a:solidFill>
                <a:latin typeface="Times New Roman" panose="02020603050405020304" pitchFamily="18" charset="0"/>
                <a:cs typeface="Times New Roman" panose="02020603050405020304" pitchFamily="18" charset="0"/>
              </a:rPr>
              <a:t> </a:t>
            </a:r>
            <a:endParaRPr lang="en-US" sz="6600" i="1" dirty="0">
              <a:solidFill>
                <a:srgbClr val="0000FF"/>
              </a:solidFill>
              <a:latin typeface="Times New Roman" panose="02020603050405020304" pitchFamily="18" charset="0"/>
              <a:cs typeface="Times New Roman" panose="02020603050405020304" pitchFamily="18" charset="0"/>
            </a:endParaRPr>
          </a:p>
          <a:p>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Gọi</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một</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cuộc</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điện</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thoại</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bất</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ngờ</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để</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bày</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tỏ</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tình</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cảm</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với</a:t>
            </a:r>
            <a:r>
              <a:rPr lang="en-US" sz="6600" i="1" dirty="0">
                <a:solidFill>
                  <a:srgbClr val="0000FF"/>
                </a:solidFill>
                <a:latin typeface="Times New Roman" panose="02020603050405020304" pitchFamily="18" charset="0"/>
                <a:cs typeface="Times New Roman" panose="02020603050405020304" pitchFamily="18" charset="0"/>
              </a:rPr>
              <a:t> </a:t>
            </a:r>
            <a:r>
              <a:rPr lang="en-US" sz="6600" i="1" dirty="0" err="1">
                <a:solidFill>
                  <a:srgbClr val="0000FF"/>
                </a:solidFill>
                <a:latin typeface="Times New Roman" panose="02020603050405020304" pitchFamily="18" charset="0"/>
                <a:cs typeface="Times New Roman" panose="02020603050405020304" pitchFamily="18" charset="0"/>
              </a:rPr>
              <a:t>mẹ</a:t>
            </a:r>
            <a:endParaRPr lang="en-US" sz="6600" i="1" dirty="0">
              <a:solidFill>
                <a:srgbClr val="0000FF"/>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7145000" y="914400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26434"/>
    </mc:Choice>
    <mc:Fallback>
      <p:transition spd="slow" advTm="2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a:stretch>
        </a:blipFill>
        <a:effectLst/>
      </p:bgPr>
    </p:bg>
    <p:spTree>
      <p:nvGrpSpPr>
        <p:cNvPr id="1" name=""/>
        <p:cNvGrpSpPr/>
        <p:nvPr/>
      </p:nvGrpSpPr>
      <p:grpSpPr>
        <a:xfrm>
          <a:off x="0" y="0"/>
          <a:ext cx="0" cy="0"/>
          <a:chOff x="0" y="0"/>
          <a:chExt cx="0" cy="0"/>
        </a:xfrm>
      </p:grpSpPr>
      <p:sp>
        <p:nvSpPr>
          <p:cNvPr id="5" name="TextBox 4"/>
          <p:cNvSpPr txBox="1"/>
          <p:nvPr/>
        </p:nvSpPr>
        <p:spPr>
          <a:xfrm>
            <a:off x="1699928" y="3897003"/>
            <a:ext cx="15371445" cy="1198880"/>
          </a:xfrm>
          <a:prstGeom prst="rect">
            <a:avLst/>
          </a:prstGeom>
          <a:noFill/>
        </p:spPr>
        <p:txBody>
          <a:bodyPr wrap="none" rtlCol="0">
            <a:spAutoFit/>
          </a:bodyPr>
          <a:lstStyle/>
          <a:p>
            <a:r>
              <a:rPr lang="en-US" sz="7200" b="1" dirty="0">
                <a:latin typeface="Times New Roman" panose="02020603050405020304" pitchFamily="18" charset="0"/>
                <a:cs typeface="Times New Roman" panose="02020603050405020304" pitchFamily="18" charset="0"/>
              </a:rPr>
              <a:t>Nghe </a:t>
            </a:r>
            <a:r>
              <a:rPr lang="en-US" sz="7200" b="1" dirty="0" err="1">
                <a:latin typeface="Times New Roman" panose="02020603050405020304" pitchFamily="18" charset="0"/>
                <a:cs typeface="Times New Roman" panose="02020603050405020304" pitchFamily="18" charset="0"/>
              </a:rPr>
              <a:t>và</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cảm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nhận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bài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hát</a:t>
            </a:r>
            <a:r>
              <a:rPr lang="en-US" sz="7200" b="1" dirty="0">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Mẹ</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yêu</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ơi</a:t>
            </a:r>
            <a:r>
              <a:rPr lang="en-US" sz="7200" b="1" dirty="0">
                <a:latin typeface="Times New Roman" panose="02020603050405020304" pitchFamily="18" charset="0"/>
                <a:cs typeface="Times New Roman" panose="02020603050405020304" pitchFamily="18" charset="0"/>
              </a:rPr>
              <a:t>”</a:t>
            </a:r>
            <a:endParaRPr lang="en-US" sz="7200" b="1" dirty="0">
              <a:latin typeface="Times New Roman" panose="02020603050405020304" pitchFamily="18" charset="0"/>
              <a:cs typeface="Times New Roman" panose="02020603050405020304" pitchFamily="18" charset="0"/>
            </a:endParaRPr>
          </a:p>
        </p:txBody>
      </p:sp>
      <p:pic>
        <p:nvPicPr>
          <p:cNvPr id="2" name="Gia Khiêm - Mẹ Yêu Ơ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8813113" y="4755459"/>
            <a:ext cx="914400" cy="914400"/>
          </a:xfrm>
          <a:prstGeom prst="rect">
            <a:avLst/>
          </a:prstGeom>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cstate="print"/>
          <a:stretch>
            <a:fillRect/>
          </a:stretch>
        </p:blipFill>
        <p:spPr>
          <a:xfrm>
            <a:off x="17145000" y="9144000"/>
            <a:ext cx="914400" cy="914400"/>
          </a:xfrm>
          <a:prstGeom prst="rect">
            <a:avLst/>
          </a:prstGeom>
        </p:spPr>
      </p:pic>
      <p:pic>
        <p:nvPicPr>
          <p:cNvPr id="7" name="Bai hat Mẹ Yêu Ơ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5705488" y="9014123"/>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05"/>
    </mc:Choice>
    <mc:Fallback>
      <p:transition spd="slow" advTm="4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1" presetClass="mediacall" presetSubtype="0" fill="hold" nodeType="withEffect">
                                  <p:stCondLst>
                                    <p:cond delay="0"/>
                                  </p:stCondLst>
                                  <p:childTnLst>
                                    <p:cmd type="call" cmd="playFrom(0.0)">
                                      <p:cBhvr>
                                        <p:cTn id="13" dur="2991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5"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3"/>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7" y="6187671"/>
                  </a:cubicBezTo>
                  <a:cubicBezTo>
                    <a:pt x="2367023" y="6195805"/>
                    <a:pt x="304023" y="6208505"/>
                    <a:pt x="304023" y="6208505"/>
                  </a:cubicBezTo>
                  <a:cubicBezTo>
                    <a:pt x="132548" y="6208505"/>
                    <a:pt x="4213" y="6107436"/>
                    <a:pt x="8532" y="5904889"/>
                  </a:cubicBezTo>
                  <a:cubicBezTo>
                    <a:pt x="8532" y="5904889"/>
                    <a:pt x="9630" y="5406348"/>
                    <a:pt x="4815" y="1542525"/>
                  </a:cubicBezTo>
                  <a:cubicBezTo>
                    <a:pt x="0" y="663668"/>
                    <a:pt x="25592" y="330596"/>
                    <a:pt x="25592" y="330596"/>
                  </a:cubicBezTo>
                  <a:cubicBezTo>
                    <a:pt x="27224" y="150571"/>
                    <a:pt x="143504" y="16918"/>
                    <a:pt x="278431" y="16918"/>
                  </a:cubicBezTo>
                  <a:close/>
                </a:path>
              </a:pathLst>
            </a:custGeom>
            <a:solidFill>
              <a:srgbClr val="000000">
                <a:alpha val="0"/>
              </a:srgbClr>
            </a:solidFill>
          </p:spPr>
        </p:sp>
      </p:grpSp>
      <p:grpSp>
        <p:nvGrpSpPr>
          <p:cNvPr id="4" name="Group 4"/>
          <p:cNvGrpSpPr/>
          <p:nvPr/>
        </p:nvGrpSpPr>
        <p:grpSpPr>
          <a:xfrm rot="0">
            <a:off x="3957583" y="732326"/>
            <a:ext cx="13682087" cy="9068387"/>
            <a:chOff x="0" y="0"/>
            <a:chExt cx="18242782" cy="12091182"/>
          </a:xfrm>
        </p:grpSpPr>
        <p:grpSp>
          <p:nvGrpSpPr>
            <p:cNvPr id="5" name="Group 5"/>
            <p:cNvGrpSpPr/>
            <p:nvPr/>
          </p:nvGrpSpPr>
          <p:grpSpPr>
            <a:xfrm rot="0">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9"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8"/>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4"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rot="0">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5" y="12454"/>
                    </a:cubicBezTo>
                    <a:cubicBezTo>
                      <a:pt x="8817733" y="12671"/>
                      <a:pt x="10551274" y="0"/>
                      <a:pt x="10551274" y="0"/>
                    </a:cubicBezTo>
                    <a:cubicBezTo>
                      <a:pt x="10618738"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60"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grpSp>
        <p:nvGrpSpPr>
          <p:cNvPr id="9" name="Group 9"/>
          <p:cNvGrpSpPr>
            <a:grpSpLocks noChangeAspect="1"/>
          </p:cNvGrpSpPr>
          <p:nvPr/>
        </p:nvGrpSpPr>
        <p:grpSpPr>
          <a:xfrm rot="0">
            <a:off x="706091" y="2336216"/>
            <a:ext cx="4812190" cy="6550353"/>
            <a:chOff x="0" y="0"/>
            <a:chExt cx="6350000" cy="8643620"/>
          </a:xfrm>
        </p:grpSpPr>
        <p:sp>
          <p:nvSpPr>
            <p:cNvPr id="10" name="Freeform 10"/>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sp>
          <p:nvSpPr>
            <p:cNvPr id="11" name="Freeform 11"/>
            <p:cNvSpPr/>
            <p:nvPr/>
          </p:nvSpPr>
          <p:spPr>
            <a:xfrm flipH="1">
              <a:off x="389890" y="450850"/>
              <a:ext cx="5570220" cy="7743190"/>
            </a:xfrm>
            <a:custGeom>
              <a:avLst/>
              <a:gdLst/>
              <a:ahLst/>
              <a:cxnLst/>
              <a:rect l="l" t="t" r="r" b="b"/>
              <a:pathLst>
                <a:path w="5570220" h="7743190">
                  <a:moveTo>
                    <a:pt x="5570220" y="0"/>
                  </a:moveTo>
                  <a:lnTo>
                    <a:pt x="0" y="0"/>
                  </a:lnTo>
                  <a:lnTo>
                    <a:pt x="0" y="7743190"/>
                  </a:lnTo>
                  <a:lnTo>
                    <a:pt x="5570220" y="7743190"/>
                  </a:lnTo>
                  <a:close/>
                </a:path>
              </a:pathLst>
            </a:custGeom>
            <a:blipFill>
              <a:blip r:embed="rId1"/>
              <a:stretch>
                <a:fillRect l="-97041" t="-28985" r="-81742" b="-4713"/>
              </a:stretch>
            </a:blipFill>
          </p:spPr>
        </p:sp>
      </p:grpSp>
      <p:sp>
        <p:nvSpPr>
          <p:cNvPr id="12" name="Freeform 12"/>
          <p:cNvSpPr/>
          <p:nvPr/>
        </p:nvSpPr>
        <p:spPr>
          <a:xfrm rot="-1024001">
            <a:off x="2552927" y="1277432"/>
            <a:ext cx="777725" cy="2117569"/>
          </a:xfrm>
          <a:custGeom>
            <a:avLst/>
            <a:gdLst/>
            <a:ahLst/>
            <a:cxnLst/>
            <a:rect l="l" t="t" r="r" b="b"/>
            <a:pathLst>
              <a:path w="777725" h="2117569">
                <a:moveTo>
                  <a:pt x="0" y="0"/>
                </a:moveTo>
                <a:lnTo>
                  <a:pt x="777726" y="0"/>
                </a:lnTo>
                <a:lnTo>
                  <a:pt x="777726" y="2117568"/>
                </a:lnTo>
                <a:lnTo>
                  <a:pt x="0" y="2117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6342545" y="1278941"/>
            <a:ext cx="8482964" cy="3162300"/>
          </a:xfrm>
          <a:prstGeom prst="rect">
            <a:avLst/>
          </a:prstGeom>
        </p:spPr>
        <p:txBody>
          <a:bodyPr lIns="0" tIns="0" rIns="0" bIns="0" rtlCol="0" anchor="t">
            <a:spAutoFit/>
          </a:bodyPr>
          <a:lstStyle/>
          <a:p>
            <a:pPr algn="ctr">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Ngày 20/10 dành cho những ai?</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algn="ctr">
              <a:lnSpc>
                <a:spcPts val="8400"/>
              </a:lnSpc>
            </a:pPr>
          </a:p>
        </p:txBody>
      </p:sp>
      <p:sp>
        <p:nvSpPr>
          <p:cNvPr id="14" name="TextBox 14"/>
          <p:cNvSpPr txBox="1"/>
          <p:nvPr/>
        </p:nvSpPr>
        <p:spPr>
          <a:xfrm>
            <a:off x="6342545" y="5620917"/>
            <a:ext cx="10454283" cy="1047750"/>
          </a:xfrm>
          <a:prstGeom prst="rect">
            <a:avLst/>
          </a:prstGeom>
        </p:spPr>
        <p:txBody>
          <a:bodyPr lIns="0" tIns="0" rIns="0" bIns="0" rtlCol="0" anchor="t">
            <a:spAutoFit/>
          </a:bodyPr>
          <a:lstStyle/>
          <a:p>
            <a:pPr algn="ctr">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Dành cho bà, mẹ, cô, chị, …</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35503">
            <a:off x="-352745" y="-97672"/>
            <a:ext cx="3415912" cy="3260644"/>
          </a:xfrm>
          <a:custGeom>
            <a:avLst/>
            <a:gdLst/>
            <a:ahLst/>
            <a:cxnLst/>
            <a:rect l="l" t="t" r="r" b="b"/>
            <a:pathLst>
              <a:path w="3415912" h="3260644">
                <a:moveTo>
                  <a:pt x="0" y="0"/>
                </a:moveTo>
                <a:lnTo>
                  <a:pt x="3415912" y="0"/>
                </a:lnTo>
                <a:lnTo>
                  <a:pt x="3415912" y="3260644"/>
                </a:lnTo>
                <a:lnTo>
                  <a:pt x="0" y="326064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131074">
            <a:off x="16230173" y="-686095"/>
            <a:ext cx="3772754" cy="8266990"/>
          </a:xfrm>
          <a:custGeom>
            <a:avLst/>
            <a:gdLst/>
            <a:ahLst/>
            <a:cxnLst/>
            <a:rect l="l" t="t" r="r" b="b"/>
            <a:pathLst>
              <a:path w="3772754" h="8266990">
                <a:moveTo>
                  <a:pt x="0" y="0"/>
                </a:moveTo>
                <a:lnTo>
                  <a:pt x="3772754" y="0"/>
                </a:lnTo>
                <a:lnTo>
                  <a:pt x="3772754" y="8266991"/>
                </a:lnTo>
                <a:lnTo>
                  <a:pt x="0" y="826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55739">
            <a:off x="16188702" y="6886618"/>
            <a:ext cx="3484672" cy="3582373"/>
          </a:xfrm>
          <a:custGeom>
            <a:avLst/>
            <a:gdLst/>
            <a:ahLst/>
            <a:cxnLst/>
            <a:rect l="l" t="t" r="r" b="b"/>
            <a:pathLst>
              <a:path w="3484672" h="3582373">
                <a:moveTo>
                  <a:pt x="0" y="0"/>
                </a:moveTo>
                <a:lnTo>
                  <a:pt x="3484672" y="0"/>
                </a:lnTo>
                <a:lnTo>
                  <a:pt x="3484672" y="3582373"/>
                </a:lnTo>
                <a:lnTo>
                  <a:pt x="0" y="3582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169688">
            <a:off x="493254" y="3722590"/>
            <a:ext cx="1750852" cy="922554"/>
          </a:xfrm>
          <a:custGeom>
            <a:avLst/>
            <a:gdLst/>
            <a:ahLst/>
            <a:cxnLst/>
            <a:rect l="l" t="t" r="r" b="b"/>
            <a:pathLst>
              <a:path w="1750852" h="922554">
                <a:moveTo>
                  <a:pt x="0" y="0"/>
                </a:moveTo>
                <a:lnTo>
                  <a:pt x="1750853" y="0"/>
                </a:lnTo>
                <a:lnTo>
                  <a:pt x="1750853" y="922554"/>
                </a:lnTo>
                <a:lnTo>
                  <a:pt x="0" y="922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361682">
            <a:off x="-2036897" y="5069565"/>
            <a:ext cx="4495277" cy="5986446"/>
          </a:xfrm>
          <a:custGeom>
            <a:avLst/>
            <a:gdLst/>
            <a:ahLst/>
            <a:cxnLst/>
            <a:rect l="l" t="t" r="r" b="b"/>
            <a:pathLst>
              <a:path w="4495277" h="5986446">
                <a:moveTo>
                  <a:pt x="0" y="0"/>
                </a:moveTo>
                <a:lnTo>
                  <a:pt x="4495277" y="0"/>
                </a:lnTo>
                <a:lnTo>
                  <a:pt x="4495277" y="5986446"/>
                </a:lnTo>
                <a:lnTo>
                  <a:pt x="0" y="59864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600926">
            <a:off x="16119247" y="6727492"/>
            <a:ext cx="649589" cy="1345737"/>
          </a:xfrm>
          <a:custGeom>
            <a:avLst/>
            <a:gdLst/>
            <a:ahLst/>
            <a:cxnLst/>
            <a:rect l="l" t="t" r="r" b="b"/>
            <a:pathLst>
              <a:path w="649589" h="1345737">
                <a:moveTo>
                  <a:pt x="0" y="0"/>
                </a:moveTo>
                <a:lnTo>
                  <a:pt x="649589" y="0"/>
                </a:lnTo>
                <a:lnTo>
                  <a:pt x="649589" y="1345737"/>
                </a:lnTo>
                <a:lnTo>
                  <a:pt x="0" y="13457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2334778">
            <a:off x="1608398" y="8572405"/>
            <a:ext cx="2173525" cy="711335"/>
          </a:xfrm>
          <a:custGeom>
            <a:avLst/>
            <a:gdLst/>
            <a:ahLst/>
            <a:cxnLst/>
            <a:rect l="l" t="t" r="r" b="b"/>
            <a:pathLst>
              <a:path w="2173525" h="711335">
                <a:moveTo>
                  <a:pt x="0" y="0"/>
                </a:moveTo>
                <a:lnTo>
                  <a:pt x="2173525" y="0"/>
                </a:lnTo>
                <a:lnTo>
                  <a:pt x="2173525" y="711335"/>
                </a:lnTo>
                <a:lnTo>
                  <a:pt x="0" y="7113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9925695">
            <a:off x="-1076008" y="930800"/>
            <a:ext cx="2931449" cy="2931449"/>
          </a:xfrm>
          <a:custGeom>
            <a:avLst/>
            <a:gdLst/>
            <a:ahLst/>
            <a:cxnLst/>
            <a:rect l="l" t="t" r="r" b="b"/>
            <a:pathLst>
              <a:path w="2931449" h="2931449">
                <a:moveTo>
                  <a:pt x="0" y="0"/>
                </a:moveTo>
                <a:lnTo>
                  <a:pt x="2931449" y="0"/>
                </a:lnTo>
                <a:lnTo>
                  <a:pt x="2931449" y="2931450"/>
                </a:lnTo>
                <a:lnTo>
                  <a:pt x="0" y="2931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TextBox 10"/>
          <p:cNvSpPr txBox="1"/>
          <p:nvPr/>
        </p:nvSpPr>
        <p:spPr>
          <a:xfrm>
            <a:off x="3764180" y="1494550"/>
            <a:ext cx="10759640" cy="3162300"/>
          </a:xfrm>
          <a:prstGeom prst="rect">
            <a:avLst/>
          </a:prstGeom>
        </p:spPr>
        <p:txBody>
          <a:bodyPr lIns="0" tIns="0" rIns="0" bIns="0" rtlCol="0" anchor="t">
            <a:spAutoFit/>
          </a:bodyPr>
          <a:lstStyle/>
          <a:p>
            <a:pPr algn="ctr">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Em sẽ làm gì trong ngày 20/10?</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8400"/>
              </a:lnSpc>
              <a:spcBef>
                <a:spcPct val="0"/>
              </a:spcBef>
            </a:pPr>
          </a:p>
        </p:txBody>
      </p:sp>
      <p:sp>
        <p:nvSpPr>
          <p:cNvPr id="11" name="Freeform 11"/>
          <p:cNvSpPr/>
          <p:nvPr/>
        </p:nvSpPr>
        <p:spPr>
          <a:xfrm rot="-8787215">
            <a:off x="16414865" y="3158663"/>
            <a:ext cx="793059" cy="3665400"/>
          </a:xfrm>
          <a:custGeom>
            <a:avLst/>
            <a:gdLst/>
            <a:ahLst/>
            <a:cxnLst/>
            <a:rect l="l" t="t" r="r" b="b"/>
            <a:pathLst>
              <a:path w="793059" h="3665400">
                <a:moveTo>
                  <a:pt x="0" y="0"/>
                </a:moveTo>
                <a:lnTo>
                  <a:pt x="793059" y="0"/>
                </a:lnTo>
                <a:lnTo>
                  <a:pt x="793059" y="3665400"/>
                </a:lnTo>
                <a:lnTo>
                  <a:pt x="0" y="3665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TextBox 12"/>
          <p:cNvSpPr txBox="1"/>
          <p:nvPr/>
        </p:nvSpPr>
        <p:spPr>
          <a:xfrm>
            <a:off x="3405314" y="5152021"/>
            <a:ext cx="9993522" cy="2771775"/>
          </a:xfrm>
          <a:prstGeom prst="rect">
            <a:avLst/>
          </a:prstGeom>
        </p:spPr>
        <p:txBody>
          <a:bodyPr lIns="0" tIns="0" rIns="0" bIns="0" rtlCol="0" anchor="t">
            <a:spAutoFit/>
          </a:bodyPr>
          <a:lstStyle/>
          <a:p>
            <a:pPr algn="ctr">
              <a:lnSpc>
                <a:spcPts val="7320"/>
              </a:lnSpc>
              <a:spcBef>
                <a:spcPct val="0"/>
              </a:spcBef>
            </a:pPr>
            <a:r>
              <a:rPr lang="en-US" sz="6100">
                <a:solidFill>
                  <a:srgbClr val="272626"/>
                </a:solidFill>
                <a:latin typeface="Sriracha" panose="00000500000000000000"/>
                <a:ea typeface="Sriracha" panose="00000500000000000000"/>
                <a:cs typeface="Sriracha" panose="00000500000000000000"/>
                <a:sym typeface="Sriracha" panose="00000500000000000000"/>
              </a:rPr>
              <a:t>Làm thiệp, vẽ tranh, làm hoa,… tặng cho người phụ nữ </a:t>
            </a:r>
            <a:endParaRPr lang="en-US" sz="6100">
              <a:solidFill>
                <a:srgbClr val="272626"/>
              </a:solidFill>
              <a:latin typeface="Sriracha" panose="00000500000000000000"/>
              <a:ea typeface="Sriracha" panose="00000500000000000000"/>
              <a:cs typeface="Sriracha" panose="00000500000000000000"/>
              <a:sym typeface="Sriracha" panose="00000500000000000000"/>
            </a:endParaRPr>
          </a:p>
          <a:p>
            <a:pPr algn="ctr">
              <a:lnSpc>
                <a:spcPts val="7320"/>
              </a:lnSpc>
              <a:spcBef>
                <a:spcPct val="0"/>
              </a:spcBef>
            </a:pPr>
            <a:r>
              <a:rPr lang="en-US" sz="6100">
                <a:solidFill>
                  <a:srgbClr val="272626"/>
                </a:solidFill>
                <a:latin typeface="Sriracha" panose="00000500000000000000"/>
                <a:ea typeface="Sriracha" panose="00000500000000000000"/>
                <a:cs typeface="Sriracha" panose="00000500000000000000"/>
                <a:sym typeface="Sriracha" panose="00000500000000000000"/>
              </a:rPr>
              <a:t>mà em yêu mến.</a:t>
            </a:r>
            <a:endParaRPr lang="en-US" sz="6100">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3355965" y="690696"/>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BAE6FF"/>
            </a:solidFill>
          </p:spPr>
        </p:sp>
      </p:grpSp>
      <p:grpSp>
        <p:nvGrpSpPr>
          <p:cNvPr id="4" name="Group 4"/>
          <p:cNvGrpSpPr/>
          <p:nvPr/>
        </p:nvGrpSpPr>
        <p:grpSpPr>
          <a:xfrm rot="0">
            <a:off x="889733" y="7418736"/>
            <a:ext cx="3849970" cy="2270388"/>
            <a:chOff x="0" y="0"/>
            <a:chExt cx="4855819" cy="2863552"/>
          </a:xfrm>
        </p:grpSpPr>
        <p:sp>
          <p:nvSpPr>
            <p:cNvPr id="5" name="Freeform 5"/>
            <p:cNvSpPr/>
            <p:nvPr/>
          </p:nvSpPr>
          <p:spPr>
            <a:xfrm>
              <a:off x="0" y="-4073"/>
              <a:ext cx="4862210" cy="2870155"/>
            </a:xfrm>
            <a:custGeom>
              <a:avLst/>
              <a:gdLst/>
              <a:ahLst/>
              <a:cxnLst/>
              <a:rect l="l" t="t" r="r" b="b"/>
              <a:pathLst>
                <a:path w="4862210" h="2870155">
                  <a:moveTo>
                    <a:pt x="4234432" y="2815677"/>
                  </a:moveTo>
                  <a:cubicBezTo>
                    <a:pt x="4234432" y="2815677"/>
                    <a:pt x="3503557" y="2870155"/>
                    <a:pt x="2905009" y="2867534"/>
                  </a:cubicBezTo>
                  <a:cubicBezTo>
                    <a:pt x="2030429" y="2865371"/>
                    <a:pt x="1057074" y="2857547"/>
                    <a:pt x="1057074" y="2857547"/>
                  </a:cubicBezTo>
                  <a:cubicBezTo>
                    <a:pt x="812932" y="2848712"/>
                    <a:pt x="449110" y="2827482"/>
                    <a:pt x="282371" y="2769304"/>
                  </a:cubicBezTo>
                  <a:cubicBezTo>
                    <a:pt x="4469" y="2672341"/>
                    <a:pt x="0" y="2499062"/>
                    <a:pt x="0" y="2006712"/>
                  </a:cubicBez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cubicBezTo>
                    <a:pt x="4853069" y="2617028"/>
                    <a:pt x="4810285" y="2765615"/>
                    <a:pt x="4234432" y="2815677"/>
                  </a:cubicBezTo>
                  <a:close/>
                </a:path>
              </a:pathLst>
            </a:custGeom>
            <a:solidFill>
              <a:srgbClr val="FFF9ED"/>
            </a:solidFill>
          </p:spPr>
        </p:sp>
      </p:grpSp>
      <p:grpSp>
        <p:nvGrpSpPr>
          <p:cNvPr id="6" name="Group 6"/>
          <p:cNvGrpSpPr/>
          <p:nvPr/>
        </p:nvGrpSpPr>
        <p:grpSpPr>
          <a:xfrm rot="0">
            <a:off x="5019453" y="7418736"/>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9" y="2867534"/>
                  </a:cubicBezTo>
                  <a:cubicBezTo>
                    <a:pt x="2030429" y="2865371"/>
                    <a:pt x="1057074" y="2857547"/>
                    <a:pt x="1057074" y="2857547"/>
                  </a:cubicBezTo>
                  <a:cubicBezTo>
                    <a:pt x="812932" y="2848712"/>
                    <a:pt x="449110" y="2827482"/>
                    <a:pt x="282371" y="2769304"/>
                  </a:cubicBezTo>
                  <a:cubicBezTo>
                    <a:pt x="4469" y="2672341"/>
                    <a:pt x="0" y="2499062"/>
                    <a:pt x="0" y="2006712"/>
                  </a:cubicBez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cubicBezTo>
                    <a:pt x="4853069" y="2617028"/>
                    <a:pt x="4810285" y="2765615"/>
                    <a:pt x="4234432" y="2815677"/>
                  </a:cubicBezTo>
                  <a:close/>
                </a:path>
              </a:pathLst>
            </a:custGeom>
            <a:solidFill>
              <a:srgbClr val="FFF9ED"/>
            </a:solidFill>
          </p:spPr>
        </p:sp>
      </p:grpSp>
      <p:grpSp>
        <p:nvGrpSpPr>
          <p:cNvPr id="8" name="Group 8"/>
          <p:cNvGrpSpPr/>
          <p:nvPr/>
        </p:nvGrpSpPr>
        <p:grpSpPr>
          <a:xfrm rot="0">
            <a:off x="9176384" y="7418736"/>
            <a:ext cx="3885137" cy="2270388"/>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cubicBezTo>
                    <a:pt x="4897422" y="2617028"/>
                    <a:pt x="4854639" y="2765615"/>
                    <a:pt x="4278786" y="2815677"/>
                  </a:cubicBezTo>
                  <a:close/>
                </a:path>
              </a:pathLst>
            </a:custGeom>
            <a:solidFill>
              <a:srgbClr val="FFF9ED"/>
            </a:solidFill>
          </p:spPr>
        </p:sp>
      </p:grpSp>
      <p:grpSp>
        <p:nvGrpSpPr>
          <p:cNvPr id="10" name="Group 10"/>
          <p:cNvGrpSpPr/>
          <p:nvPr/>
        </p:nvGrpSpPr>
        <p:grpSpPr>
          <a:xfrm rot="0">
            <a:off x="13409330" y="7418736"/>
            <a:ext cx="3849970" cy="2270388"/>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9" y="2867534"/>
                  </a:cubicBezTo>
                  <a:cubicBezTo>
                    <a:pt x="2030429" y="2865371"/>
                    <a:pt x="1057074" y="2857547"/>
                    <a:pt x="1057074" y="2857547"/>
                  </a:cubicBezTo>
                  <a:cubicBezTo>
                    <a:pt x="812932" y="2848712"/>
                    <a:pt x="449110" y="2827482"/>
                    <a:pt x="282371" y="2769304"/>
                  </a:cubicBezTo>
                  <a:cubicBezTo>
                    <a:pt x="4469" y="2672341"/>
                    <a:pt x="0" y="2499062"/>
                    <a:pt x="0" y="2006712"/>
                  </a:cubicBez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cubicBezTo>
                    <a:pt x="4853069" y="2617028"/>
                    <a:pt x="4810285" y="2765615"/>
                    <a:pt x="4234432" y="2815677"/>
                  </a:cubicBezTo>
                  <a:close/>
                </a:path>
              </a:pathLst>
            </a:custGeom>
            <a:solidFill>
              <a:srgbClr val="FFF9ED"/>
            </a:solidFill>
          </p:spPr>
        </p:sp>
      </p:grpSp>
      <p:sp>
        <p:nvSpPr>
          <p:cNvPr id="12" name="Freeform 12"/>
          <p:cNvSpPr/>
          <p:nvPr/>
        </p:nvSpPr>
        <p:spPr>
          <a:xfrm rot="-60532">
            <a:off x="1629525" y="920102"/>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3" name="Freeform 13"/>
          <p:cNvSpPr/>
          <p:nvPr/>
        </p:nvSpPr>
        <p:spPr>
          <a:xfrm>
            <a:off x="15557041" y="920102"/>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14" name="Group 14"/>
          <p:cNvGrpSpPr/>
          <p:nvPr/>
        </p:nvGrpSpPr>
        <p:grpSpPr>
          <a:xfrm rot="0">
            <a:off x="5019453" y="2804040"/>
            <a:ext cx="3849970" cy="4316390"/>
            <a:chOff x="0" y="0"/>
            <a:chExt cx="5133294" cy="5755186"/>
          </a:xfrm>
        </p:grpSpPr>
        <p:grpSp>
          <p:nvGrpSpPr>
            <p:cNvPr id="15" name="Group 15"/>
            <p:cNvGrpSpPr>
              <a:grpSpLocks noChangeAspect="1"/>
            </p:cNvGrpSpPr>
            <p:nvPr/>
          </p:nvGrpSpPr>
          <p:grpSpPr>
            <a:xfrm rot="0">
              <a:off x="0" y="453521"/>
              <a:ext cx="5133294" cy="5301666"/>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19" r="-2751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sp>
          <p:nvSpPr>
            <p:cNvPr id="18" name="Freeform 18"/>
            <p:cNvSpPr/>
            <p:nvPr/>
          </p:nvSpPr>
          <p:spPr>
            <a:xfrm rot="195037">
              <a:off x="1520446" y="65901"/>
              <a:ext cx="2346401" cy="775239"/>
            </a:xfrm>
            <a:custGeom>
              <a:avLst/>
              <a:gdLst/>
              <a:ahLst/>
              <a:cxnLst/>
              <a:rect l="l" t="t" r="r" b="b"/>
              <a:pathLst>
                <a:path w="2346401" h="775239">
                  <a:moveTo>
                    <a:pt x="0" y="0"/>
                  </a:moveTo>
                  <a:lnTo>
                    <a:pt x="2346401" y="0"/>
                  </a:lnTo>
                  <a:lnTo>
                    <a:pt x="2346401" y="775239"/>
                  </a:lnTo>
                  <a:lnTo>
                    <a:pt x="0" y="775239"/>
                  </a:lnTo>
                  <a:lnTo>
                    <a:pt x="0" y="0"/>
                  </a:lnTo>
                  <a:close/>
                </a:path>
              </a:pathLst>
            </a:custGeom>
            <a:blipFill>
              <a:blip r:embed="rId4">
                <a:extLst>
                  <a:ext uri="{96DAC541-7B7A-43D3-8B79-37D633B846F1}">
                    <asvg:svgBlip xmlns:asvg="http://schemas.microsoft.com/office/drawing/2016/SVG/main" r:embed="rId5"/>
                  </a:ext>
                </a:extLst>
              </a:blip>
              <a:stretch>
                <a:fillRect l="-1655" t="-135"/>
              </a:stretch>
            </a:blipFill>
          </p:spPr>
        </p:sp>
      </p:grpSp>
      <p:grpSp>
        <p:nvGrpSpPr>
          <p:cNvPr id="19" name="Group 19"/>
          <p:cNvGrpSpPr/>
          <p:nvPr/>
        </p:nvGrpSpPr>
        <p:grpSpPr>
          <a:xfrm rot="0">
            <a:off x="9211550" y="2612108"/>
            <a:ext cx="3849970" cy="4508322"/>
            <a:chOff x="0" y="0"/>
            <a:chExt cx="5133294" cy="6011096"/>
          </a:xfrm>
        </p:grpSpPr>
        <p:grpSp>
          <p:nvGrpSpPr>
            <p:cNvPr id="20" name="Group 20"/>
            <p:cNvGrpSpPr>
              <a:grpSpLocks noChangeAspect="1"/>
            </p:cNvGrpSpPr>
            <p:nvPr/>
          </p:nvGrpSpPr>
          <p:grpSpPr>
            <a:xfrm rot="0">
              <a:off x="0" y="709430"/>
              <a:ext cx="5133294" cy="5301666"/>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11937" r="-43101"/>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sp>
          <p:nvSpPr>
            <p:cNvPr id="23" name="Freeform 23"/>
            <p:cNvSpPr/>
            <p:nvPr/>
          </p:nvSpPr>
          <p:spPr>
            <a:xfrm>
              <a:off x="2275986" y="0"/>
              <a:ext cx="1046656" cy="1162951"/>
            </a:xfrm>
            <a:custGeom>
              <a:avLst/>
              <a:gdLst/>
              <a:ahLst/>
              <a:cxnLst/>
              <a:rect l="l" t="t" r="r" b="b"/>
              <a:pathLst>
                <a:path w="1046656" h="1162951">
                  <a:moveTo>
                    <a:pt x="0" y="0"/>
                  </a:moveTo>
                  <a:lnTo>
                    <a:pt x="1046656" y="0"/>
                  </a:lnTo>
                  <a:lnTo>
                    <a:pt x="1046656" y="1162951"/>
                  </a:lnTo>
                  <a:lnTo>
                    <a:pt x="0" y="1162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24" name="Group 24"/>
          <p:cNvGrpSpPr/>
          <p:nvPr/>
        </p:nvGrpSpPr>
        <p:grpSpPr>
          <a:xfrm rot="0">
            <a:off x="889733" y="2612108"/>
            <a:ext cx="3849970" cy="4508322"/>
            <a:chOff x="0" y="0"/>
            <a:chExt cx="5133294" cy="6011096"/>
          </a:xfrm>
        </p:grpSpPr>
        <p:grpSp>
          <p:nvGrpSpPr>
            <p:cNvPr id="25" name="Group 25"/>
            <p:cNvGrpSpPr>
              <a:grpSpLocks noChangeAspect="1"/>
            </p:cNvGrpSpPr>
            <p:nvPr/>
          </p:nvGrpSpPr>
          <p:grpSpPr>
            <a:xfrm rot="0">
              <a:off x="0" y="709430"/>
              <a:ext cx="5133294" cy="5301666"/>
              <a:chOff x="0" y="0"/>
              <a:chExt cx="6350000" cy="6558280"/>
            </a:xfrm>
          </p:grpSpPr>
          <p:sp>
            <p:nvSpPr>
              <p:cNvPr id="26" name="Freeform 2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l="-22958" r="-32080"/>
                </a:stretch>
              </a:blipFill>
            </p:spPr>
          </p:sp>
          <p:sp>
            <p:nvSpPr>
              <p:cNvPr id="27" name="Freeform 2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sp>
          <p:nvSpPr>
            <p:cNvPr id="28" name="Freeform 28"/>
            <p:cNvSpPr/>
            <p:nvPr/>
          </p:nvSpPr>
          <p:spPr>
            <a:xfrm rot="-10800000">
              <a:off x="1713041" y="0"/>
              <a:ext cx="1707212" cy="1162951"/>
            </a:xfrm>
            <a:custGeom>
              <a:avLst/>
              <a:gdLst/>
              <a:ahLst/>
              <a:cxnLst/>
              <a:rect l="l" t="t" r="r" b="b"/>
              <a:pathLst>
                <a:path w="1707212" h="1162951">
                  <a:moveTo>
                    <a:pt x="0" y="0"/>
                  </a:moveTo>
                  <a:lnTo>
                    <a:pt x="1707212" y="0"/>
                  </a:lnTo>
                  <a:lnTo>
                    <a:pt x="1707212" y="1162951"/>
                  </a:lnTo>
                  <a:lnTo>
                    <a:pt x="0" y="11629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9" name="TextBox 29"/>
          <p:cNvSpPr txBox="1"/>
          <p:nvPr/>
        </p:nvSpPr>
        <p:spPr>
          <a:xfrm>
            <a:off x="4007690" y="981138"/>
            <a:ext cx="10337389" cy="2105025"/>
          </a:xfrm>
          <a:prstGeom prst="rect">
            <a:avLst/>
          </a:prstGeom>
        </p:spPr>
        <p:txBody>
          <a:bodyPr lIns="0" tIns="0" rIns="0" bIns="0" rtlCol="0" anchor="t">
            <a:spAutoFit/>
          </a:bodyPr>
          <a:lstStyle/>
          <a:p>
            <a:pPr algn="ctr">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NGƯỜI MẸ VĨ ĐẠI</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8400"/>
              </a:lnSpc>
              <a:spcBef>
                <a:spcPct val="0"/>
              </a:spcBef>
            </a:pPr>
          </a:p>
        </p:txBody>
      </p:sp>
      <p:grpSp>
        <p:nvGrpSpPr>
          <p:cNvPr id="30" name="Group 30"/>
          <p:cNvGrpSpPr/>
          <p:nvPr/>
        </p:nvGrpSpPr>
        <p:grpSpPr>
          <a:xfrm rot="0">
            <a:off x="13409330" y="2938498"/>
            <a:ext cx="3849970" cy="4181932"/>
            <a:chOff x="0" y="0"/>
            <a:chExt cx="5133294" cy="5575909"/>
          </a:xfrm>
        </p:grpSpPr>
        <p:grpSp>
          <p:nvGrpSpPr>
            <p:cNvPr id="31" name="Group 31"/>
            <p:cNvGrpSpPr>
              <a:grpSpLocks noChangeAspect="1"/>
            </p:cNvGrpSpPr>
            <p:nvPr/>
          </p:nvGrpSpPr>
          <p:grpSpPr>
            <a:xfrm rot="0">
              <a:off x="0" y="274243"/>
              <a:ext cx="5133294" cy="5301666"/>
              <a:chOff x="0" y="0"/>
              <a:chExt cx="6350000" cy="6558280"/>
            </a:xfrm>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2"/>
                <a:stretch>
                  <a:fillRect l="-46776" r="-8262"/>
                </a:stretch>
              </a:bli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sp>
          <p:nvSpPr>
            <p:cNvPr id="34" name="Freeform 34"/>
            <p:cNvSpPr/>
            <p:nvPr/>
          </p:nvSpPr>
          <p:spPr>
            <a:xfrm>
              <a:off x="1317545" y="0"/>
              <a:ext cx="2625204" cy="639595"/>
            </a:xfrm>
            <a:custGeom>
              <a:avLst/>
              <a:gdLst/>
              <a:ahLst/>
              <a:cxnLst/>
              <a:rect l="l" t="t" r="r" b="b"/>
              <a:pathLst>
                <a:path w="2625204" h="639595">
                  <a:moveTo>
                    <a:pt x="0" y="0"/>
                  </a:moveTo>
                  <a:lnTo>
                    <a:pt x="2625204" y="0"/>
                  </a:lnTo>
                  <a:lnTo>
                    <a:pt x="2625204" y="639595"/>
                  </a:lnTo>
                  <a:lnTo>
                    <a:pt x="0" y="6395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2594648" y="2239185"/>
            <a:ext cx="13098704" cy="742788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3" y="17780"/>
                  </a:cubicBezTo>
                  <a:cubicBezTo>
                    <a:pt x="2713431" y="12700"/>
                    <a:pt x="2605486" y="6350"/>
                    <a:pt x="2495244" y="3810"/>
                  </a:cubicBezTo>
                  <a:cubicBezTo>
                    <a:pt x="2405673" y="1270"/>
                    <a:pt x="2318399" y="3810"/>
                    <a:pt x="2228827" y="2540"/>
                  </a:cubicBezTo>
                  <a:cubicBezTo>
                    <a:pt x="2189783" y="2540"/>
                    <a:pt x="2150739" y="0"/>
                    <a:pt x="2111695"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9"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grpSp>
        <p:nvGrpSpPr>
          <p:cNvPr id="4" name="Group 4"/>
          <p:cNvGrpSpPr/>
          <p:nvPr/>
        </p:nvGrpSpPr>
        <p:grpSpPr>
          <a:xfrm rot="0">
            <a:off x="3143250" y="2647950"/>
            <a:ext cx="11925300" cy="6610350"/>
            <a:chOff x="0" y="0"/>
            <a:chExt cx="15900400" cy="8813800"/>
          </a:xfrm>
        </p:grpSpPr>
        <p:pic>
          <p:nvPicPr>
            <p:cNvPr id="5" name="Picture 5"/>
            <p:cNvPicPr>
              <a:picLocks noChangeAspect="1"/>
            </p:cNvPicPr>
            <p:nvPr/>
          </p:nvPicPr>
          <p:blipFill>
            <a:blip r:embed="rId1"/>
            <a:srcRect l="7060" r="7060"/>
            <a:stretch>
              <a:fillRect/>
            </a:stretch>
          </p:blipFill>
          <p:spPr>
            <a:xfrm>
              <a:off x="0" y="0"/>
              <a:ext cx="5046133" cy="8813800"/>
            </a:xfrm>
            <a:prstGeom prst="rect">
              <a:avLst/>
            </a:prstGeom>
          </p:spPr>
        </p:pic>
        <p:pic>
          <p:nvPicPr>
            <p:cNvPr id="6" name="Picture 6"/>
            <p:cNvPicPr>
              <a:picLocks noChangeAspect="1"/>
            </p:cNvPicPr>
            <p:nvPr/>
          </p:nvPicPr>
          <p:blipFill>
            <a:blip r:embed="rId2"/>
            <a:srcRect l="33455" r="7481" b="25974"/>
            <a:stretch>
              <a:fillRect/>
            </a:stretch>
          </p:blipFill>
          <p:spPr>
            <a:xfrm>
              <a:off x="5427133" y="0"/>
              <a:ext cx="5046133" cy="4216400"/>
            </a:xfrm>
            <a:prstGeom prst="rect">
              <a:avLst/>
            </a:prstGeom>
          </p:spPr>
        </p:pic>
        <p:pic>
          <p:nvPicPr>
            <p:cNvPr id="7" name="Picture 7"/>
            <p:cNvPicPr>
              <a:picLocks noChangeAspect="1"/>
            </p:cNvPicPr>
            <p:nvPr/>
          </p:nvPicPr>
          <p:blipFill>
            <a:blip r:embed="rId3"/>
            <a:srcRect l="26154" t="9874" r="6080" b="5297"/>
            <a:stretch>
              <a:fillRect/>
            </a:stretch>
          </p:blipFill>
          <p:spPr>
            <a:xfrm>
              <a:off x="10854267" y="0"/>
              <a:ext cx="5046133" cy="4216400"/>
            </a:xfrm>
            <a:prstGeom prst="rect">
              <a:avLst/>
            </a:prstGeom>
          </p:spPr>
        </p:pic>
        <p:pic>
          <p:nvPicPr>
            <p:cNvPr id="8" name="Picture 8"/>
            <p:cNvPicPr>
              <a:picLocks noChangeAspect="1"/>
            </p:cNvPicPr>
            <p:nvPr/>
          </p:nvPicPr>
          <p:blipFill>
            <a:blip r:embed="rId4"/>
            <a:srcRect l="5607" t="38609" b="4388"/>
            <a:stretch>
              <a:fillRect/>
            </a:stretch>
          </p:blipFill>
          <p:spPr>
            <a:xfrm>
              <a:off x="5427133" y="4597400"/>
              <a:ext cx="10473267" cy="4216400"/>
            </a:xfrm>
            <a:prstGeom prst="rect">
              <a:avLst/>
            </a:prstGeom>
          </p:spPr>
        </p:pic>
      </p:grpSp>
      <p:sp>
        <p:nvSpPr>
          <p:cNvPr id="9" name="Freeform 9"/>
          <p:cNvSpPr/>
          <p:nvPr/>
        </p:nvSpPr>
        <p:spPr>
          <a:xfrm rot="-3380424">
            <a:off x="2437314" y="6963341"/>
            <a:ext cx="1166687" cy="3431433"/>
          </a:xfrm>
          <a:custGeom>
            <a:avLst/>
            <a:gdLst/>
            <a:ahLst/>
            <a:cxnLst/>
            <a:rect l="l" t="t" r="r" b="b"/>
            <a:pathLst>
              <a:path w="1166687" h="3431433">
                <a:moveTo>
                  <a:pt x="0" y="0"/>
                </a:moveTo>
                <a:lnTo>
                  <a:pt x="1166687" y="0"/>
                </a:lnTo>
                <a:lnTo>
                  <a:pt x="1166687" y="3431434"/>
                </a:lnTo>
                <a:lnTo>
                  <a:pt x="0" y="34314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7680534">
            <a:off x="13894338" y="2577934"/>
            <a:ext cx="2348424" cy="768575"/>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2811270" y="743129"/>
            <a:ext cx="13283127" cy="2104964"/>
          </a:xfrm>
          <a:prstGeom prst="rect">
            <a:avLst/>
          </a:prstGeom>
        </p:spPr>
        <p:txBody>
          <a:bodyPr lIns="0" tIns="0" rIns="0" bIns="0" rtlCol="0" anchor="t">
            <a:spAutoFit/>
          </a:bodyPr>
          <a:lstStyle/>
          <a:p>
            <a:pPr algn="ctr">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Mẹ sinh ra ta vất vả như thế nào?</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8400"/>
              </a:lnSpc>
              <a:spcBef>
                <a:spcPct val="0"/>
              </a:spcBef>
            </a:p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467850" y="1438079"/>
            <a:ext cx="8012336"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8" y="3810"/>
                  </a:cubicBezTo>
                  <a:cubicBezTo>
                    <a:pt x="1437347" y="1270"/>
                    <a:pt x="1386076" y="3810"/>
                    <a:pt x="1333456"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40"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0069164" y="1740352"/>
            <a:ext cx="6809708"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a:ln w="12700">
              <a:solidFill>
                <a:srgbClr val="000000"/>
              </a:solidFill>
            </a:ln>
          </p:spPr>
        </p:sp>
      </p:grpSp>
      <p:sp>
        <p:nvSpPr>
          <p:cNvPr id="6" name="TextBox 6"/>
          <p:cNvSpPr txBox="1"/>
          <p:nvPr/>
        </p:nvSpPr>
        <p:spPr>
          <a:xfrm>
            <a:off x="10853415" y="2605630"/>
            <a:ext cx="5241207" cy="5276850"/>
          </a:xfrm>
          <a:prstGeom prst="rect">
            <a:avLst/>
          </a:prstGeom>
        </p:spPr>
        <p:txBody>
          <a:bodyPr lIns="0" tIns="0" rIns="0" bIns="0" rtlCol="0" anchor="t">
            <a:spAutoFit/>
          </a:bodyPr>
          <a:lstStyle/>
          <a:p>
            <a:pPr algn="ctr">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Chúng ta sinh ra trên cuộc đời này nhờ ai?</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8400"/>
              </a:lnSpc>
              <a:spcBef>
                <a:spcPct val="0"/>
              </a:spcBef>
            </a:pPr>
          </a:p>
        </p:txBody>
      </p:sp>
      <p:sp>
        <p:nvSpPr>
          <p:cNvPr id="7" name="Freeform 7"/>
          <p:cNvSpPr/>
          <p:nvPr/>
        </p:nvSpPr>
        <p:spPr>
          <a:xfrm>
            <a:off x="10853415" y="925376"/>
            <a:ext cx="5241207" cy="733769"/>
          </a:xfrm>
          <a:custGeom>
            <a:avLst/>
            <a:gdLst/>
            <a:ahLst/>
            <a:cxnLst/>
            <a:rect l="l" t="t" r="r" b="b"/>
            <a:pathLst>
              <a:path w="5241207" h="733769">
                <a:moveTo>
                  <a:pt x="0" y="0"/>
                </a:moveTo>
                <a:lnTo>
                  <a:pt x="5241206" y="0"/>
                </a:lnTo>
                <a:lnTo>
                  <a:pt x="5241206" y="733769"/>
                </a:lnTo>
                <a:lnTo>
                  <a:pt x="0" y="73376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Freeform 8"/>
          <p:cNvSpPr/>
          <p:nvPr/>
        </p:nvSpPr>
        <p:spPr>
          <a:xfrm>
            <a:off x="1200150" y="579740"/>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1129358">
            <a:off x="7210629" y="8352925"/>
            <a:ext cx="1142641" cy="1086548"/>
          </a:xfrm>
          <a:custGeom>
            <a:avLst/>
            <a:gdLst/>
            <a:ahLst/>
            <a:cxnLst/>
            <a:rect l="l" t="t" r="r" b="b"/>
            <a:pathLst>
              <a:path w="1142641" h="1086548">
                <a:moveTo>
                  <a:pt x="0" y="0"/>
                </a:moveTo>
                <a:lnTo>
                  <a:pt x="1142641" y="0"/>
                </a:lnTo>
                <a:lnTo>
                  <a:pt x="1142641" y="1086547"/>
                </a:lnTo>
                <a:lnTo>
                  <a:pt x="0" y="1086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961315" y="1875440"/>
            <a:ext cx="5296427" cy="7020759"/>
          </a:xfrm>
          <a:prstGeom prst="rect">
            <a:avLst/>
          </a:prstGeom>
        </p:spPr>
        <p:txBody>
          <a:bodyPr lIns="0" tIns="0" rIns="0" bIns="0" rtlCol="0" anchor="t">
            <a:spAutoFit/>
          </a:bodyPr>
          <a:lstStyle/>
          <a:p>
            <a:pPr algn="ctr">
              <a:lnSpc>
                <a:spcPts val="5070"/>
              </a:lnSpc>
              <a:spcBef>
                <a:spcPct val="0"/>
              </a:spcBef>
            </a:pPr>
            <a:r>
              <a:rPr lang="en-US" sz="4225">
                <a:solidFill>
                  <a:srgbClr val="272626"/>
                </a:solidFill>
                <a:latin typeface="Sriracha" panose="00000500000000000000"/>
                <a:ea typeface="Sriracha" panose="00000500000000000000"/>
                <a:cs typeface="Sriracha" panose="00000500000000000000"/>
                <a:sym typeface="Sriracha" panose="00000500000000000000"/>
              </a:rPr>
              <a:t>Mang thai và sinh con là cả một hành trình hơn 9 tháng đầy vất vả của mẹ.</a:t>
            </a:r>
            <a:endParaRPr lang="en-US" sz="4225">
              <a:solidFill>
                <a:srgbClr val="272626"/>
              </a:solidFill>
              <a:latin typeface="Sriracha" panose="00000500000000000000"/>
              <a:ea typeface="Sriracha" panose="00000500000000000000"/>
              <a:cs typeface="Sriracha" panose="00000500000000000000"/>
              <a:sym typeface="Sriracha" panose="00000500000000000000"/>
            </a:endParaRPr>
          </a:p>
          <a:p>
            <a:pPr algn="ctr">
              <a:lnSpc>
                <a:spcPts val="5070"/>
              </a:lnSpc>
              <a:spcBef>
                <a:spcPct val="0"/>
              </a:spcBef>
            </a:pPr>
          </a:p>
          <a:p>
            <a:pPr algn="ctr">
              <a:lnSpc>
                <a:spcPts val="5070"/>
              </a:lnSpc>
              <a:spcBef>
                <a:spcPct val="0"/>
              </a:spcBef>
            </a:pPr>
            <a:r>
              <a:rPr lang="en-US" sz="4225">
                <a:solidFill>
                  <a:srgbClr val="272626"/>
                </a:solidFill>
                <a:latin typeface="Sriracha" panose="00000500000000000000"/>
                <a:ea typeface="Sriracha" panose="00000500000000000000"/>
                <a:cs typeface="Sriracha" panose="00000500000000000000"/>
                <a:sym typeface="Sriracha" panose="00000500000000000000"/>
              </a:rPr>
              <a:t>Sinh con còn là sự đánh cược lớn nhất về tính mạng bởi những biến chứng nguy hiểm trong khi sinh có thể xảy ra với mẹ.</a:t>
            </a:r>
            <a:endParaRPr lang="en-US" sz="4225">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56560">
            <a:off x="17003228" y="1137670"/>
            <a:ext cx="760877" cy="1073032"/>
          </a:xfrm>
          <a:custGeom>
            <a:avLst/>
            <a:gdLst/>
            <a:ahLst/>
            <a:cxnLst/>
            <a:rect l="l" t="t" r="r" b="b"/>
            <a:pathLst>
              <a:path w="760877" h="1073032">
                <a:moveTo>
                  <a:pt x="0" y="0"/>
                </a:moveTo>
                <a:lnTo>
                  <a:pt x="760878" y="0"/>
                </a:lnTo>
                <a:lnTo>
                  <a:pt x="760878" y="1073032"/>
                </a:lnTo>
                <a:lnTo>
                  <a:pt x="0" y="107303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404847">
            <a:off x="517967" y="3803119"/>
            <a:ext cx="1122310" cy="1122310"/>
          </a:xfrm>
          <a:custGeom>
            <a:avLst/>
            <a:gdLst/>
            <a:ahLst/>
            <a:cxnLst/>
            <a:rect l="l" t="t" r="r" b="b"/>
            <a:pathLst>
              <a:path w="1122310" h="1122310">
                <a:moveTo>
                  <a:pt x="0" y="0"/>
                </a:moveTo>
                <a:lnTo>
                  <a:pt x="1122310" y="0"/>
                </a:lnTo>
                <a:lnTo>
                  <a:pt x="1122310" y="1122310"/>
                </a:lnTo>
                <a:lnTo>
                  <a:pt x="0" y="11223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461588">
            <a:off x="15678788" y="5514100"/>
            <a:ext cx="1221388" cy="1296841"/>
          </a:xfrm>
          <a:custGeom>
            <a:avLst/>
            <a:gdLst/>
            <a:ahLst/>
            <a:cxnLst/>
            <a:rect l="l" t="t" r="r" b="b"/>
            <a:pathLst>
              <a:path w="1221388" h="1296841">
                <a:moveTo>
                  <a:pt x="0" y="0"/>
                </a:moveTo>
                <a:lnTo>
                  <a:pt x="1221388" y="0"/>
                </a:lnTo>
                <a:lnTo>
                  <a:pt x="1221388" y="1296841"/>
                </a:lnTo>
                <a:lnTo>
                  <a:pt x="0" y="12968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646022">
            <a:off x="544691" y="476732"/>
            <a:ext cx="1303493" cy="1201584"/>
          </a:xfrm>
          <a:custGeom>
            <a:avLst/>
            <a:gdLst/>
            <a:ahLst/>
            <a:cxnLst/>
            <a:rect l="l" t="t" r="r" b="b"/>
            <a:pathLst>
              <a:path w="1303493" h="1201584">
                <a:moveTo>
                  <a:pt x="0" y="0"/>
                </a:moveTo>
                <a:lnTo>
                  <a:pt x="1303494" y="0"/>
                </a:lnTo>
                <a:lnTo>
                  <a:pt x="1303494" y="1201584"/>
                </a:lnTo>
                <a:lnTo>
                  <a:pt x="0" y="1201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6777506" y="3980342"/>
            <a:ext cx="1077413" cy="1288211"/>
          </a:xfrm>
          <a:custGeom>
            <a:avLst/>
            <a:gdLst/>
            <a:ahLst/>
            <a:cxnLst/>
            <a:rect l="l" t="t" r="r" b="b"/>
            <a:pathLst>
              <a:path w="1077413" h="1288211">
                <a:moveTo>
                  <a:pt x="0" y="0"/>
                </a:moveTo>
                <a:lnTo>
                  <a:pt x="1077412" y="0"/>
                </a:lnTo>
                <a:lnTo>
                  <a:pt x="1077412" y="1288211"/>
                </a:lnTo>
                <a:lnTo>
                  <a:pt x="0" y="1288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138642" y="563362"/>
            <a:ext cx="1433059" cy="930675"/>
          </a:xfrm>
          <a:custGeom>
            <a:avLst/>
            <a:gdLst/>
            <a:ahLst/>
            <a:cxnLst/>
            <a:rect l="l" t="t" r="r" b="b"/>
            <a:pathLst>
              <a:path w="1433059" h="930675">
                <a:moveTo>
                  <a:pt x="0" y="0"/>
                </a:moveTo>
                <a:lnTo>
                  <a:pt x="1433059" y="0"/>
                </a:lnTo>
                <a:lnTo>
                  <a:pt x="1433059" y="930676"/>
                </a:lnTo>
                <a:lnTo>
                  <a:pt x="0" y="930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8003586">
            <a:off x="16298884" y="2278356"/>
            <a:ext cx="545634" cy="1130375"/>
          </a:xfrm>
          <a:custGeom>
            <a:avLst/>
            <a:gdLst/>
            <a:ahLst/>
            <a:cxnLst/>
            <a:rect l="l" t="t" r="r" b="b"/>
            <a:pathLst>
              <a:path w="545634" h="1130375">
                <a:moveTo>
                  <a:pt x="0" y="0"/>
                </a:moveTo>
                <a:lnTo>
                  <a:pt x="545634" y="0"/>
                </a:lnTo>
                <a:lnTo>
                  <a:pt x="545634" y="1130375"/>
                </a:lnTo>
                <a:lnTo>
                  <a:pt x="0" y="11303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1920968">
            <a:off x="691536" y="2688533"/>
            <a:ext cx="1935172" cy="633329"/>
          </a:xfrm>
          <a:custGeom>
            <a:avLst/>
            <a:gdLst/>
            <a:ahLst/>
            <a:cxnLst/>
            <a:rect l="l" t="t" r="r" b="b"/>
            <a:pathLst>
              <a:path w="1935172" h="633329">
                <a:moveTo>
                  <a:pt x="0" y="0"/>
                </a:moveTo>
                <a:lnTo>
                  <a:pt x="1935172" y="0"/>
                </a:lnTo>
                <a:lnTo>
                  <a:pt x="1935172" y="633329"/>
                </a:lnTo>
                <a:lnTo>
                  <a:pt x="0" y="6333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129358">
            <a:off x="2016552" y="1617438"/>
            <a:ext cx="839734" cy="798511"/>
          </a:xfrm>
          <a:custGeom>
            <a:avLst/>
            <a:gdLst/>
            <a:ahLst/>
            <a:cxnLst/>
            <a:rect l="l" t="t" r="r" b="b"/>
            <a:pathLst>
              <a:path w="839734" h="798511">
                <a:moveTo>
                  <a:pt x="0" y="0"/>
                </a:moveTo>
                <a:lnTo>
                  <a:pt x="839734" y="0"/>
                </a:lnTo>
                <a:lnTo>
                  <a:pt x="839734" y="798511"/>
                </a:lnTo>
                <a:lnTo>
                  <a:pt x="0" y="79851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rot="-1453495">
            <a:off x="449009" y="6682804"/>
            <a:ext cx="1260226" cy="1426182"/>
          </a:xfrm>
          <a:custGeom>
            <a:avLst/>
            <a:gdLst/>
            <a:ahLst/>
            <a:cxnLst/>
            <a:rect l="l" t="t" r="r" b="b"/>
            <a:pathLst>
              <a:path w="1260226" h="1426182">
                <a:moveTo>
                  <a:pt x="0" y="0"/>
                </a:moveTo>
                <a:lnTo>
                  <a:pt x="1260226" y="0"/>
                </a:lnTo>
                <a:lnTo>
                  <a:pt x="1260226" y="1426182"/>
                </a:lnTo>
                <a:lnTo>
                  <a:pt x="0" y="14261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10601344">
            <a:off x="1374128" y="4867178"/>
            <a:ext cx="1451981" cy="1451981"/>
          </a:xfrm>
          <a:custGeom>
            <a:avLst/>
            <a:gdLst/>
            <a:ahLst/>
            <a:cxnLst/>
            <a:rect l="l" t="t" r="r" b="b"/>
            <a:pathLst>
              <a:path w="1451981" h="1451981">
                <a:moveTo>
                  <a:pt x="0" y="0"/>
                </a:moveTo>
                <a:lnTo>
                  <a:pt x="1451981" y="0"/>
                </a:lnTo>
                <a:lnTo>
                  <a:pt x="1451981" y="1451981"/>
                </a:lnTo>
                <a:lnTo>
                  <a:pt x="0" y="14519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9438273">
            <a:off x="17174152" y="6290540"/>
            <a:ext cx="399981" cy="1848650"/>
          </a:xfrm>
          <a:custGeom>
            <a:avLst/>
            <a:gdLst/>
            <a:ahLst/>
            <a:cxnLst/>
            <a:rect l="l" t="t" r="r" b="b"/>
            <a:pathLst>
              <a:path w="399981" h="1848650">
                <a:moveTo>
                  <a:pt x="0" y="0"/>
                </a:moveTo>
                <a:lnTo>
                  <a:pt x="399980" y="0"/>
                </a:lnTo>
                <a:lnTo>
                  <a:pt x="399980" y="1848649"/>
                </a:lnTo>
                <a:lnTo>
                  <a:pt x="0" y="18486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rot="-3659741">
            <a:off x="15516672" y="7933902"/>
            <a:ext cx="913813" cy="934195"/>
          </a:xfrm>
          <a:custGeom>
            <a:avLst/>
            <a:gdLst/>
            <a:ahLst/>
            <a:cxnLst/>
            <a:rect l="l" t="t" r="r" b="b"/>
            <a:pathLst>
              <a:path w="913813" h="934195">
                <a:moveTo>
                  <a:pt x="0" y="0"/>
                </a:moveTo>
                <a:lnTo>
                  <a:pt x="913813" y="0"/>
                </a:lnTo>
                <a:lnTo>
                  <a:pt x="913813" y="934195"/>
                </a:lnTo>
                <a:lnTo>
                  <a:pt x="0" y="93419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rot="1842453">
            <a:off x="16896164" y="8692004"/>
            <a:ext cx="876542" cy="977886"/>
          </a:xfrm>
          <a:custGeom>
            <a:avLst/>
            <a:gdLst/>
            <a:ahLst/>
            <a:cxnLst/>
            <a:rect l="l" t="t" r="r" b="b"/>
            <a:pathLst>
              <a:path w="876542" h="977886">
                <a:moveTo>
                  <a:pt x="0" y="0"/>
                </a:moveTo>
                <a:lnTo>
                  <a:pt x="876542" y="0"/>
                </a:lnTo>
                <a:lnTo>
                  <a:pt x="876542" y="977886"/>
                </a:lnTo>
                <a:lnTo>
                  <a:pt x="0" y="97788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6" name="Freeform 16"/>
          <p:cNvSpPr/>
          <p:nvPr/>
        </p:nvSpPr>
        <p:spPr>
          <a:xfrm rot="1045001">
            <a:off x="2122556" y="7316621"/>
            <a:ext cx="862233" cy="1618526"/>
          </a:xfrm>
          <a:custGeom>
            <a:avLst/>
            <a:gdLst/>
            <a:ahLst/>
            <a:cxnLst/>
            <a:rect l="l" t="t" r="r" b="b"/>
            <a:pathLst>
              <a:path w="862233" h="1618526">
                <a:moveTo>
                  <a:pt x="0" y="0"/>
                </a:moveTo>
                <a:lnTo>
                  <a:pt x="862233" y="0"/>
                </a:lnTo>
                <a:lnTo>
                  <a:pt x="862233" y="1618526"/>
                </a:lnTo>
                <a:lnTo>
                  <a:pt x="0" y="161852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7" name="Freeform 17"/>
          <p:cNvSpPr/>
          <p:nvPr/>
        </p:nvSpPr>
        <p:spPr>
          <a:xfrm rot="-4492633">
            <a:off x="1172670" y="8480136"/>
            <a:ext cx="616301" cy="1812650"/>
          </a:xfrm>
          <a:custGeom>
            <a:avLst/>
            <a:gdLst/>
            <a:ahLst/>
            <a:cxnLst/>
            <a:rect l="l" t="t" r="r" b="b"/>
            <a:pathLst>
              <a:path w="616301" h="1812650">
                <a:moveTo>
                  <a:pt x="0" y="0"/>
                </a:moveTo>
                <a:lnTo>
                  <a:pt x="616301" y="0"/>
                </a:lnTo>
                <a:lnTo>
                  <a:pt x="616301" y="1812649"/>
                </a:lnTo>
                <a:lnTo>
                  <a:pt x="0" y="18126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18" name="TextBox 18"/>
          <p:cNvSpPr txBox="1"/>
          <p:nvPr/>
        </p:nvSpPr>
        <p:spPr>
          <a:xfrm>
            <a:off x="3434503" y="1766948"/>
            <a:ext cx="11439187" cy="2667000"/>
          </a:xfrm>
          <a:prstGeom prst="rect">
            <a:avLst/>
          </a:prstGeom>
        </p:spPr>
        <p:txBody>
          <a:bodyPr lIns="0" tIns="0" rIns="0" bIns="0" rtlCol="0" anchor="t">
            <a:spAutoFit/>
          </a:bodyPr>
          <a:lstStyle/>
          <a:p>
            <a:pPr algn="ctr">
              <a:lnSpc>
                <a:spcPts val="10560"/>
              </a:lnSpc>
            </a:pPr>
            <a:r>
              <a:rPr lang="en-US" sz="8800">
                <a:solidFill>
                  <a:srgbClr val="272626"/>
                </a:solidFill>
                <a:latin typeface="Sriracha" panose="00000500000000000000"/>
                <a:ea typeface="Sriracha" panose="00000500000000000000"/>
                <a:cs typeface="Sriracha" panose="00000500000000000000"/>
                <a:sym typeface="Sriracha" panose="00000500000000000000"/>
              </a:rPr>
              <a:t>Hoạt động trải nghiệm:</a:t>
            </a:r>
            <a:endParaRPr lang="en-US" sz="88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ctr">
              <a:lnSpc>
                <a:spcPts val="10560"/>
              </a:lnSpc>
              <a:spcBef>
                <a:spcPct val="0"/>
              </a:spcBef>
            </a:pPr>
            <a:r>
              <a:rPr lang="en-US" sz="8800">
                <a:solidFill>
                  <a:srgbClr val="272626"/>
                </a:solidFill>
                <a:latin typeface="Sriracha" panose="00000500000000000000"/>
                <a:ea typeface="Sriracha" panose="00000500000000000000"/>
                <a:cs typeface="Sriracha" panose="00000500000000000000"/>
                <a:sym typeface="Sriracha" panose="00000500000000000000"/>
              </a:rPr>
              <a:t> MẸ MANG BẦU</a:t>
            </a:r>
            <a:endParaRPr lang="en-US" sz="8800">
              <a:solidFill>
                <a:srgbClr val="272626"/>
              </a:solidFill>
              <a:latin typeface="Sriracha" panose="00000500000000000000"/>
              <a:ea typeface="Sriracha" panose="00000500000000000000"/>
              <a:cs typeface="Sriracha" panose="00000500000000000000"/>
              <a:sym typeface="Sriracha" panose="00000500000000000000"/>
            </a:endParaRPr>
          </a:p>
        </p:txBody>
      </p:sp>
      <p:grpSp>
        <p:nvGrpSpPr>
          <p:cNvPr id="19" name="Group 19"/>
          <p:cNvGrpSpPr/>
          <p:nvPr/>
        </p:nvGrpSpPr>
        <p:grpSpPr>
          <a:xfrm rot="0">
            <a:off x="3701596" y="5016960"/>
            <a:ext cx="10884809" cy="3474662"/>
            <a:chOff x="0" y="0"/>
            <a:chExt cx="14513079" cy="4632883"/>
          </a:xfrm>
        </p:grpSpPr>
        <p:grpSp>
          <p:nvGrpSpPr>
            <p:cNvPr id="20" name="Group 20"/>
            <p:cNvGrpSpPr/>
            <p:nvPr/>
          </p:nvGrpSpPr>
          <p:grpSpPr>
            <a:xfrm rot="0">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cubicBezTo>
                      <a:pt x="3905702" y="891835"/>
                      <a:pt x="3622706" y="1105932"/>
                      <a:pt x="2975943" y="1133773"/>
                    </a:cubicBezTo>
                    <a:close/>
                  </a:path>
                </a:pathLst>
              </a:custGeom>
              <a:solidFill>
                <a:srgbClr val="FFF9ED"/>
              </a:solidFill>
            </p:spPr>
          </p:sp>
        </p:grpSp>
        <p:sp>
          <p:nvSpPr>
            <p:cNvPr id="22" name="Freeform 22"/>
            <p:cNvSpPr/>
            <p:nvPr/>
          </p:nvSpPr>
          <p:spPr>
            <a:xfrm>
              <a:off x="5420420" y="0"/>
              <a:ext cx="4027218" cy="961150"/>
            </a:xfrm>
            <a:custGeom>
              <a:avLst/>
              <a:gdLst/>
              <a:ahLst/>
              <a:cxnLst/>
              <a:rect l="l" t="t" r="r" b="b"/>
              <a:pathLst>
                <a:path w="4027218" h="961150">
                  <a:moveTo>
                    <a:pt x="0" y="0"/>
                  </a:moveTo>
                  <a:lnTo>
                    <a:pt x="4027218" y="0"/>
                  </a:lnTo>
                  <a:lnTo>
                    <a:pt x="4027218" y="961150"/>
                  </a:lnTo>
                  <a:lnTo>
                    <a:pt x="0" y="96115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grpSp>
      <p:sp>
        <p:nvSpPr>
          <p:cNvPr id="23" name="Freeform 23"/>
          <p:cNvSpPr/>
          <p:nvPr/>
        </p:nvSpPr>
        <p:spPr>
          <a:xfrm>
            <a:off x="15619574" y="3626338"/>
            <a:ext cx="708008" cy="708008"/>
          </a:xfrm>
          <a:custGeom>
            <a:avLst/>
            <a:gdLst/>
            <a:ahLst/>
            <a:cxnLst/>
            <a:rect l="l" t="t" r="r" b="b"/>
            <a:pathLst>
              <a:path w="708008" h="708008">
                <a:moveTo>
                  <a:pt x="0" y="0"/>
                </a:moveTo>
                <a:lnTo>
                  <a:pt x="708008" y="0"/>
                </a:lnTo>
                <a:lnTo>
                  <a:pt x="708008" y="708008"/>
                </a:lnTo>
                <a:lnTo>
                  <a:pt x="0" y="7080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4" name="TextBox 24"/>
          <p:cNvSpPr txBox="1"/>
          <p:nvPr/>
        </p:nvSpPr>
        <p:spPr>
          <a:xfrm>
            <a:off x="4981599" y="5729372"/>
            <a:ext cx="8587574" cy="2762250"/>
          </a:xfrm>
          <a:prstGeom prst="rect">
            <a:avLst/>
          </a:prstGeom>
        </p:spPr>
        <p:txBody>
          <a:bodyPr lIns="0" tIns="0" rIns="0" bIns="0" rtlCol="0" anchor="t">
            <a:spAutoFit/>
          </a:bodyPr>
          <a:lstStyle/>
          <a:p>
            <a:pPr algn="l">
              <a:lnSpc>
                <a:spcPts val="4400"/>
              </a:lnSpc>
              <a:spcBef>
                <a:spcPct val="0"/>
              </a:spcBef>
            </a:pPr>
            <a:r>
              <a:rPr lang="en-US" sz="3665">
                <a:solidFill>
                  <a:srgbClr val="272626"/>
                </a:solidFill>
                <a:latin typeface="Sriracha" panose="00000500000000000000"/>
                <a:ea typeface="Sriracha" panose="00000500000000000000"/>
                <a:cs typeface="Sriracha" panose="00000500000000000000"/>
                <a:sym typeface="Sriracha" panose="00000500000000000000"/>
              </a:rPr>
              <a:t>+ Con hãy đeo chiếc ba lô nặng trước bụng</a:t>
            </a:r>
            <a:endParaRPr lang="en-US" sz="3665">
              <a:solidFill>
                <a:srgbClr val="272626"/>
              </a:solidFill>
              <a:latin typeface="Sriracha" panose="00000500000000000000"/>
              <a:ea typeface="Sriracha" panose="00000500000000000000"/>
              <a:cs typeface="Sriracha" panose="00000500000000000000"/>
              <a:sym typeface="Sriracha" panose="00000500000000000000"/>
            </a:endParaRPr>
          </a:p>
          <a:p>
            <a:pPr algn="l">
              <a:lnSpc>
                <a:spcPts val="4400"/>
              </a:lnSpc>
              <a:spcBef>
                <a:spcPct val="0"/>
              </a:spcBef>
            </a:pPr>
            <a:r>
              <a:rPr lang="en-US" sz="3665">
                <a:solidFill>
                  <a:srgbClr val="272626"/>
                </a:solidFill>
                <a:latin typeface="Sriracha" panose="00000500000000000000"/>
                <a:ea typeface="Sriracha" panose="00000500000000000000"/>
                <a:cs typeface="Sriracha" panose="00000500000000000000"/>
                <a:sym typeface="Sriracha" panose="00000500000000000000"/>
              </a:rPr>
              <a:t>+ Sau đó con hãy đi lại xung quanh lớp.</a:t>
            </a:r>
            <a:endParaRPr lang="en-US" sz="3665">
              <a:solidFill>
                <a:srgbClr val="272626"/>
              </a:solidFill>
              <a:latin typeface="Sriracha" panose="00000500000000000000"/>
              <a:ea typeface="Sriracha" panose="00000500000000000000"/>
              <a:cs typeface="Sriracha" panose="00000500000000000000"/>
              <a:sym typeface="Sriracha" panose="00000500000000000000"/>
            </a:endParaRPr>
          </a:p>
          <a:p>
            <a:pPr algn="l">
              <a:lnSpc>
                <a:spcPts val="4400"/>
              </a:lnSpc>
              <a:spcBef>
                <a:spcPct val="0"/>
              </a:spcBef>
            </a:pPr>
            <a:r>
              <a:rPr lang="en-US" sz="3665">
                <a:solidFill>
                  <a:srgbClr val="272626"/>
                </a:solidFill>
                <a:latin typeface="Sriracha" panose="00000500000000000000"/>
                <a:ea typeface="Sriracha" panose="00000500000000000000"/>
                <a:cs typeface="Sriracha" panose="00000500000000000000"/>
                <a:sym typeface="Sriracha" panose="00000500000000000000"/>
              </a:rPr>
              <a:t>+ Và làm 1 số công việc như dọn đồ chơi, gấp quần áo, quét nhà…</a:t>
            </a:r>
            <a:endParaRPr lang="en-US" sz="3665">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16562" y="535379"/>
            <a:ext cx="6086464" cy="9216241"/>
            <a:chOff x="0" y="0"/>
            <a:chExt cx="5863658" cy="8878865"/>
          </a:xfrm>
        </p:grpSpPr>
        <p:sp>
          <p:nvSpPr>
            <p:cNvPr id="3" name="Freeform 3"/>
            <p:cNvSpPr/>
            <p:nvPr/>
          </p:nvSpPr>
          <p:spPr>
            <a:xfrm>
              <a:off x="0" y="-4073"/>
              <a:ext cx="5870049" cy="8885467"/>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cubicBezTo>
                    <a:pt x="8536" y="491230"/>
                    <a:pt x="0" y="345608"/>
                    <a:pt x="77597" y="223930"/>
                  </a:cubicBezTo>
                  <a:cubicBezTo>
                    <a:pt x="217372" y="4759"/>
                    <a:pt x="519255" y="4073"/>
                    <a:pt x="937909" y="4073"/>
                  </a:cubicBezTo>
                  <a:cubicBezTo>
                    <a:pt x="937909" y="4073"/>
                    <a:pt x="1782352" y="15681"/>
                    <a:pt x="3252386" y="7673"/>
                  </a:cubicBezTo>
                  <a:cubicBezTo>
                    <a:pt x="4292469" y="0"/>
                    <a:pt x="5009202" y="6979"/>
                    <a:pt x="5009202" y="6979"/>
                  </a:cubicBezTo>
                  <a:cubicBezTo>
                    <a:pt x="5377510" y="14458"/>
                    <a:pt x="5515770" y="42638"/>
                    <a:pt x="5713510" y="165219"/>
                  </a:cubicBezTo>
                  <a:cubicBezTo>
                    <a:pt x="5864527" y="258836"/>
                    <a:pt x="5870049" y="476157"/>
                    <a:pt x="5860909" y="6959485"/>
                  </a:cubicBezTo>
                  <a:cubicBezTo>
                    <a:pt x="5860908" y="8632340"/>
                    <a:pt x="5818124" y="8780927"/>
                    <a:pt x="5242271" y="8830989"/>
                  </a:cubicBezTo>
                  <a:close/>
                </a:path>
              </a:pathLst>
            </a:custGeom>
            <a:solidFill>
              <a:srgbClr val="CED8FF"/>
            </a:solidFill>
          </p:spPr>
        </p:sp>
      </p:grpSp>
      <p:grpSp>
        <p:nvGrpSpPr>
          <p:cNvPr id="4" name="Group 4"/>
          <p:cNvGrpSpPr/>
          <p:nvPr/>
        </p:nvGrpSpPr>
        <p:grpSpPr>
          <a:xfrm rot="0">
            <a:off x="1028700" y="1093310"/>
            <a:ext cx="5059131" cy="4936825"/>
            <a:chOff x="0" y="0"/>
            <a:chExt cx="6745509" cy="6582433"/>
          </a:xfrm>
        </p:grpSpPr>
        <p:sp>
          <p:nvSpPr>
            <p:cNvPr id="5" name="TextBox 5"/>
            <p:cNvSpPr txBox="1"/>
            <p:nvPr/>
          </p:nvSpPr>
          <p:spPr>
            <a:xfrm>
              <a:off x="0" y="9525"/>
              <a:ext cx="6745509" cy="5629275"/>
            </a:xfrm>
            <a:prstGeom prst="rect">
              <a:avLst/>
            </a:prstGeom>
          </p:spPr>
          <p:txBody>
            <a:bodyPr lIns="0" tIns="0" rIns="0" bIns="0" rtlCol="0" anchor="t">
              <a:spAutoFit/>
            </a:bodyPr>
            <a:lstStyle/>
            <a:p>
              <a:pPr algn="just">
                <a:lnSpc>
                  <a:spcPts val="8400"/>
                </a:lnSpc>
              </a:pPr>
              <a:r>
                <a:rPr lang="en-US" sz="7000">
                  <a:solidFill>
                    <a:srgbClr val="272626"/>
                  </a:solidFill>
                  <a:latin typeface="Sriracha" panose="00000500000000000000"/>
                  <a:ea typeface="Sriracha" panose="00000500000000000000"/>
                  <a:cs typeface="Sriracha" panose="00000500000000000000"/>
                  <a:sym typeface="Sriracha" panose="00000500000000000000"/>
                </a:rPr>
                <a:t>Hoạt động trải nghiệm:</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marL="0" lvl="0" indent="0" algn="just">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 MẸ MANG BẦU</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p:txBody>
        </p:sp>
        <p:sp>
          <p:nvSpPr>
            <p:cNvPr id="6" name="TextBox 6"/>
            <p:cNvSpPr txBox="1"/>
            <p:nvPr/>
          </p:nvSpPr>
          <p:spPr>
            <a:xfrm>
              <a:off x="0" y="6146823"/>
              <a:ext cx="5506426" cy="584623"/>
            </a:xfrm>
            <a:prstGeom prst="rect">
              <a:avLst/>
            </a:prstGeom>
          </p:spPr>
          <p:txBody>
            <a:bodyPr lIns="0" tIns="0" rIns="0" bIns="0" rtlCol="0" anchor="t">
              <a:spAutoFit/>
            </a:bodyPr>
            <a:lstStyle/>
            <a:p>
              <a:pPr algn="l">
                <a:lnSpc>
                  <a:spcPts val="3200"/>
                </a:lnSpc>
              </a:pPr>
            </a:p>
          </p:txBody>
        </p:sp>
      </p:grpSp>
      <p:sp>
        <p:nvSpPr>
          <p:cNvPr id="7" name="TextBox 7"/>
          <p:cNvSpPr txBox="1"/>
          <p:nvPr/>
        </p:nvSpPr>
        <p:spPr>
          <a:xfrm>
            <a:off x="6980483" y="2473254"/>
            <a:ext cx="10035769" cy="6334125"/>
          </a:xfrm>
          <a:prstGeom prst="rect">
            <a:avLst/>
          </a:prstGeom>
        </p:spPr>
        <p:txBody>
          <a:bodyPr lIns="0" tIns="0" rIns="0" bIns="0" rtlCol="0" anchor="t">
            <a:spAutoFit/>
          </a:bodyPr>
          <a:lstStyle/>
          <a:p>
            <a:pPr algn="l">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Cảm nhận của học sinh sau trải nghiệm:</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algn="l">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 Đứng lên, ngồi xuống, đi lại có khó khăn không?</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a:p>
            <a:pPr algn="l">
              <a:lnSpc>
                <a:spcPts val="8400"/>
              </a:lnSpc>
              <a:spcBef>
                <a:spcPct val="0"/>
              </a:spcBef>
            </a:pPr>
            <a:r>
              <a:rPr lang="en-US" sz="7000">
                <a:solidFill>
                  <a:srgbClr val="272626"/>
                </a:solidFill>
                <a:latin typeface="Sriracha" panose="00000500000000000000"/>
                <a:ea typeface="Sriracha" panose="00000500000000000000"/>
                <a:cs typeface="Sriracha" panose="00000500000000000000"/>
                <a:sym typeface="Sriracha" panose="00000500000000000000"/>
              </a:rPr>
              <a:t>+ Có thấy nặng nề, mệt mỏi không?</a:t>
            </a:r>
            <a:endParaRPr lang="en-US" sz="7000">
              <a:solidFill>
                <a:srgbClr val="272626"/>
              </a:solidFill>
              <a:latin typeface="Sriracha" panose="00000500000000000000"/>
              <a:ea typeface="Sriracha" panose="00000500000000000000"/>
              <a:cs typeface="Sriracha" panose="00000500000000000000"/>
              <a:sym typeface="Sriracha" panose="00000500000000000000"/>
            </a:endParaRPr>
          </a:p>
        </p:txBody>
      </p:sp>
    </p:spTree>
  </p:cSld>
  <p:clrMapOvr>
    <a:masterClrMapping/>
  </p:clrMapOvr>
</p:sld>
</file>

<file path=ppt/tags/tag1.xml><?xml version="1.0" encoding="utf-8"?>
<p:tagLst xmlns:p="http://schemas.openxmlformats.org/presentationml/2006/main">
  <p:tag name="TIMING" val="|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1941</Words>
  <Application>WPS Presentation</Application>
  <PresentationFormat>On-screen Show (4:3)</PresentationFormat>
  <Paragraphs>105</Paragraphs>
  <Slides>21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SimSun</vt:lpstr>
      <vt:lpstr>Wingdings</vt:lpstr>
      <vt:lpstr>Sriracha</vt:lpstr>
      <vt:lpstr>Calibri</vt:lpstr>
      <vt:lpstr>Microsoft YaHei</vt:lpstr>
      <vt:lpstr>Arial Unicode MS</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Viết tay Giới thiệu bản thân Tôi Trống Bản thuyết trình Giáo dục</dc:title>
  <dc:creator/>
  <cp:lastModifiedBy>ha hai</cp:lastModifiedBy>
  <cp:revision>2</cp:revision>
  <dcterms:created xsi:type="dcterms:W3CDTF">2006-08-16T00:00:00Z</dcterms:created>
  <dcterms:modified xsi:type="dcterms:W3CDTF">2024-10-09T09:09:09Z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47CE58398E174889A6504800656BC959_12</vt:lpwstr>
  </property>
  <property fmtid="{D5CDD505-2E9C-101B-9397-08002B2CF9AE}" pid="3" name="KSOProductBuildVer">
    <vt:lpwstr>1033-12.2.0.18283</vt:lpwstr>
  </property>
</Properties>
</file>