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87" r:id="rId7"/>
    <p:sldId id="268" r:id="rId8"/>
    <p:sldId id="269" r:id="rId9"/>
    <p:sldId id="288" r:id="rId10"/>
    <p:sldId id="289" r:id="rId11"/>
    <p:sldId id="290" r:id="rId12"/>
    <p:sldId id="272" r:id="rId13"/>
    <p:sldId id="291" r:id="rId14"/>
    <p:sldId id="277" r:id="rId15"/>
    <p:sldId id="292" r:id="rId16"/>
    <p:sldId id="293" r:id="rId17"/>
    <p:sldId id="294" r:id="rId18"/>
    <p:sldId id="295" r:id="rId19"/>
    <p:sldId id="296" r:id="rId20"/>
    <p:sldId id="281" r:id="rId21"/>
    <p:sldId id="286" r:id="rId22"/>
  </p:sldIdLst>
  <p:sldSz cx="9144000" cy="5143500" type="screen16x9"/>
  <p:notesSz cx="6858000" cy="9144000"/>
  <p:embeddedFontLst>
    <p:embeddedFont>
      <p:font typeface="Playfair Display" panose="00000500000000000000"/>
      <p:regular r:id="rId27"/>
    </p:embeddedFont>
    <p:embeddedFont>
      <p:font typeface="Bebas Neue" panose="020B0606020202050201"/>
      <p:regular r:id="rId28"/>
    </p:embeddedFont>
    <p:embeddedFont>
      <p:font typeface="Open Sans" panose="020B0606030504020204"/>
      <p:regular r:id="rId29"/>
    </p:embeddedFont>
    <p:embeddedFont>
      <p:font typeface="Playfair Display ExtraBold"/>
      <p:bold r:id="rId30"/>
    </p:embeddedFont>
    <p:embeddedFont>
      <p:font typeface="Nunito Light"/>
      <p:regular r:id="rId31"/>
    </p:embeddedFont>
    <p:embeddedFont>
      <p:font typeface="SVN-Hole Hearted" panose="020B0A06020104020203" pitchFamily="34" charset="0"/>
      <p:regular r:id="rId32"/>
    </p:embeddedFont>
    <p:embeddedFont>
      <p:font typeface="Lobster" panose="00000500000000000000" pitchFamily="2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Nguyen Thi" initials="MN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40"/>
    <a:srgbClr val="FCF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>
        <p:scale>
          <a:sx n="125" d="100"/>
          <a:sy n="125" d="100"/>
        </p:scale>
        <p:origin x="139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BẤM VÀO CHỮ YOUTUBE, XEM XONG GV HỎI VỀ Ý NGHĨA CỦA CÂU CHUYỆN =&gt;&gt;&gt; DẪN SANG HOẠT ĐỘNG VIẾT THƯ 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a7d296c4ee_2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a7d296c4ee_2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a2ede69c6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a2ede69c6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LWS: https://www.liveworksheets.com/za2484958cv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a7d296c4ee_2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a7d296c4ee_2_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a2ede69c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a2ede69c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a2ede69c63_0_16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a2ede69c63_0_16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7d296c4ee_2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7d296c4ee_2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sp>
        <p:nvSpPr>
          <p:cNvPr id="28" name="Google Shape;28;p2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grpSp>
        <p:nvGrpSpPr>
          <p:cNvPr id="29" name="Google Shape;29;p2"/>
          <p:cNvGrpSpPr/>
          <p:nvPr/>
        </p:nvGrpSpPr>
        <p:grpSpPr>
          <a:xfrm>
            <a:off x="1181902" y="576394"/>
            <a:ext cx="6163993" cy="3986367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592174" y="1472850"/>
            <a:ext cx="5832900" cy="16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592174" y="3109650"/>
            <a:ext cx="58329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" name="Text Box 1"/>
          <p:cNvSpPr txBox="1"/>
          <p:nvPr userDrawn="1"/>
        </p:nvSpPr>
        <p:spPr>
          <a:xfrm>
            <a:off x="4241800" y="542226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87" name="Google Shape;87;p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90" name="Google Shape;90;p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93" name="Google Shape;93;p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96" name="Google Shape;96;p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99" name="Google Shape;99;p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02" name="Google Shape;102;p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107" name="Google Shape;107;p4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4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4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4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4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4"/>
            <p:cNvSpPr/>
            <p:nvPr/>
          </p:nvSpPr>
          <p:spPr>
            <a:xfrm rot="5400000">
              <a:off x="-4901071" y="8438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238400" y="1071925"/>
            <a:ext cx="6667200" cy="3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9" name="Google Shape;119;p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60" name="Google Shape;160;p6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63" name="Google Shape;163;p6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6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6" name="Google Shape;166;p6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69" name="Google Shape;169;p6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6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172" name="Google Shape;172;p6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6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52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6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0800000" flipH="1">
            <a:off x="922999" y="132787"/>
            <a:ext cx="7191540" cy="4981415"/>
            <a:chOff x="-10450323" y="5650612"/>
            <a:chExt cx="7191540" cy="4981415"/>
          </a:xfrm>
        </p:grpSpPr>
        <p:sp>
          <p:nvSpPr>
            <p:cNvPr id="180" name="Google Shape;180;p6"/>
            <p:cNvSpPr/>
            <p:nvPr/>
          </p:nvSpPr>
          <p:spPr>
            <a:xfrm rot="5400000">
              <a:off x="-9241078" y="6492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6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6"/>
            <p:cNvSpPr/>
            <p:nvPr/>
          </p:nvSpPr>
          <p:spPr>
            <a:xfrm rot="5400000">
              <a:off x="-6856549" y="57854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6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6"/>
            <p:cNvSpPr/>
            <p:nvPr/>
          </p:nvSpPr>
          <p:spPr>
            <a:xfrm rot="5400000">
              <a:off x="-3584391" y="89884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6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559" name="Google Shape;559;p1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62" name="Google Shape;562;p1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65" name="Google Shape;565;p1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1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1" name="Google Shape;571;p1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3" name="Google Shape;573;p1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574" name="Google Shape;574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9"/>
          <p:cNvGrpSpPr/>
          <p:nvPr/>
        </p:nvGrpSpPr>
        <p:grpSpPr>
          <a:xfrm>
            <a:off x="892614" y="164582"/>
            <a:ext cx="7255839" cy="4797329"/>
            <a:chOff x="-10480708" y="5682407"/>
            <a:chExt cx="7255839" cy="4797329"/>
          </a:xfrm>
        </p:grpSpPr>
        <p:sp>
          <p:nvSpPr>
            <p:cNvPr id="576" name="Google Shape;576;p19"/>
            <p:cNvSpPr/>
            <p:nvPr/>
          </p:nvSpPr>
          <p:spPr>
            <a:xfrm rot="5400000">
              <a:off x="-3321991" y="8950517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1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1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-4150141" y="102352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19"/>
            <p:cNvSpPr/>
            <p:nvPr/>
          </p:nvSpPr>
          <p:spPr>
            <a:xfrm rot="5400000">
              <a:off x="-4040986" y="61586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19"/>
            <p:cNvSpPr/>
            <p:nvPr/>
          </p:nvSpPr>
          <p:spPr>
            <a:xfrm rot="5400000">
              <a:off x="-6835578" y="103826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19"/>
            <p:cNvSpPr/>
            <p:nvPr/>
          </p:nvSpPr>
          <p:spPr>
            <a:xfrm rot="5400000">
              <a:off x="-7367515" y="6757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4" name="Google Shape;584;p19"/>
          <p:cNvSpPr txBox="1">
            <a:spLocks noGrp="1"/>
          </p:cNvSpPr>
          <p:nvPr>
            <p:ph type="title"/>
          </p:nvPr>
        </p:nvSpPr>
        <p:spPr>
          <a:xfrm>
            <a:off x="2232975" y="296449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5" name="Google Shape;585;p19"/>
          <p:cNvSpPr txBox="1">
            <a:spLocks noGrp="1"/>
          </p:cNvSpPr>
          <p:nvPr>
            <p:ph type="subTitle" idx="1"/>
          </p:nvPr>
        </p:nvSpPr>
        <p:spPr>
          <a:xfrm>
            <a:off x="1623675" y="1730775"/>
            <a:ext cx="57825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1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87" name="Google Shape;587;p19"/>
          <p:cNvGrpSpPr/>
          <p:nvPr/>
        </p:nvGrpSpPr>
        <p:grpSpPr>
          <a:xfrm>
            <a:off x="8237499" y="4328600"/>
            <a:ext cx="898175" cy="762000"/>
            <a:chOff x="8303150" y="4328604"/>
            <a:chExt cx="832800" cy="762000"/>
          </a:xfrm>
        </p:grpSpPr>
        <p:sp>
          <p:nvSpPr>
            <p:cNvPr id="588" name="Google Shape;588;p1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12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1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922999" y="132787"/>
            <a:ext cx="7293613" cy="4949620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17717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/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53090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/>
        </p:txBody>
      </p:sp>
      <p:sp>
        <p:nvSpPr>
          <p:cNvPr id="798" name="Google Shape;798;p2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238400" y="435526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7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883" name="Google Shape;883;p27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27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5" name="Google Shape;885;p27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886" name="Google Shape;886;p27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27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8" name="Google Shape;888;p27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889" name="Google Shape;889;p27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27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1" name="Google Shape;891;p27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892" name="Google Shape;892;p27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27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4" name="Google Shape;894;p27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895" name="Google Shape;895;p27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27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97" name="Google Shape;897;p27"/>
          <p:cNvSpPr/>
          <p:nvPr/>
        </p:nvSpPr>
        <p:spPr>
          <a:xfrm>
            <a:off x="-3950" y="-8037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898" name="Google Shape;898;p2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1048" y="-8187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9" name="Google Shape;899;p27"/>
          <p:cNvGrpSpPr/>
          <p:nvPr/>
        </p:nvGrpSpPr>
        <p:grpSpPr>
          <a:xfrm>
            <a:off x="922999" y="164582"/>
            <a:ext cx="7202746" cy="4949620"/>
            <a:chOff x="-10450323" y="5682407"/>
            <a:chExt cx="7202746" cy="4949620"/>
          </a:xfrm>
        </p:grpSpPr>
        <p:sp>
          <p:nvSpPr>
            <p:cNvPr id="900" name="Google Shape;900;p27"/>
            <p:cNvSpPr/>
            <p:nvPr/>
          </p:nvSpPr>
          <p:spPr>
            <a:xfrm rot="5400000">
              <a:off x="-7894550" y="85915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27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27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27"/>
            <p:cNvSpPr/>
            <p:nvPr/>
          </p:nvSpPr>
          <p:spPr>
            <a:xfrm rot="5400000">
              <a:off x="-3344699" y="10340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27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27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27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27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27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27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27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1" name="Google Shape;911;p27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12" name="Google Shape;912;p27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53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27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4" name="Google Shape;914;p27"/>
          <p:cNvSpPr txBox="1">
            <a:spLocks noGrp="1"/>
          </p:cNvSpPr>
          <p:nvPr>
            <p:ph type="title"/>
          </p:nvPr>
        </p:nvSpPr>
        <p:spPr>
          <a:xfrm>
            <a:off x="1290851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5" name="Google Shape;915;p27"/>
          <p:cNvSpPr txBox="1">
            <a:spLocks noGrp="1"/>
          </p:cNvSpPr>
          <p:nvPr>
            <p:ph type="subTitle" idx="1"/>
          </p:nvPr>
        </p:nvSpPr>
        <p:spPr>
          <a:xfrm>
            <a:off x="1290851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27"/>
          <p:cNvSpPr txBox="1">
            <a:spLocks noGrp="1"/>
          </p:cNvSpPr>
          <p:nvPr>
            <p:ph type="title" idx="2"/>
          </p:nvPr>
        </p:nvSpPr>
        <p:spPr>
          <a:xfrm>
            <a:off x="3523800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7" name="Google Shape;917;p27"/>
          <p:cNvSpPr txBox="1">
            <a:spLocks noGrp="1"/>
          </p:cNvSpPr>
          <p:nvPr>
            <p:ph type="subTitle" idx="3"/>
          </p:nvPr>
        </p:nvSpPr>
        <p:spPr>
          <a:xfrm>
            <a:off x="3523800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27"/>
          <p:cNvSpPr txBox="1">
            <a:spLocks noGrp="1"/>
          </p:cNvSpPr>
          <p:nvPr>
            <p:ph type="title" idx="4"/>
          </p:nvPr>
        </p:nvSpPr>
        <p:spPr>
          <a:xfrm>
            <a:off x="1290851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9" name="Google Shape;919;p27"/>
          <p:cNvSpPr txBox="1">
            <a:spLocks noGrp="1"/>
          </p:cNvSpPr>
          <p:nvPr>
            <p:ph type="subTitle" idx="5"/>
          </p:nvPr>
        </p:nvSpPr>
        <p:spPr>
          <a:xfrm>
            <a:off x="1290851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27"/>
          <p:cNvSpPr txBox="1">
            <a:spLocks noGrp="1"/>
          </p:cNvSpPr>
          <p:nvPr>
            <p:ph type="title" idx="6"/>
          </p:nvPr>
        </p:nvSpPr>
        <p:spPr>
          <a:xfrm>
            <a:off x="3523800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1" name="Google Shape;921;p27"/>
          <p:cNvSpPr txBox="1">
            <a:spLocks noGrp="1"/>
          </p:cNvSpPr>
          <p:nvPr>
            <p:ph type="subTitle" idx="7"/>
          </p:nvPr>
        </p:nvSpPr>
        <p:spPr>
          <a:xfrm>
            <a:off x="3523800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27"/>
          <p:cNvSpPr txBox="1">
            <a:spLocks noGrp="1"/>
          </p:cNvSpPr>
          <p:nvPr>
            <p:ph type="title" idx="8"/>
          </p:nvPr>
        </p:nvSpPr>
        <p:spPr>
          <a:xfrm>
            <a:off x="5756749" y="1845702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3" name="Google Shape;923;p27"/>
          <p:cNvSpPr txBox="1">
            <a:spLocks noGrp="1"/>
          </p:cNvSpPr>
          <p:nvPr>
            <p:ph type="subTitle" idx="9"/>
          </p:nvPr>
        </p:nvSpPr>
        <p:spPr>
          <a:xfrm>
            <a:off x="5756749" y="2183444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27"/>
          <p:cNvSpPr txBox="1">
            <a:spLocks noGrp="1"/>
          </p:cNvSpPr>
          <p:nvPr>
            <p:ph type="title" idx="13"/>
          </p:nvPr>
        </p:nvSpPr>
        <p:spPr>
          <a:xfrm>
            <a:off x="5756749" y="3561051"/>
            <a:ext cx="20964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5" name="Google Shape;925;p27"/>
          <p:cNvSpPr txBox="1">
            <a:spLocks noGrp="1"/>
          </p:cNvSpPr>
          <p:nvPr>
            <p:ph type="subTitle" idx="14"/>
          </p:nvPr>
        </p:nvSpPr>
        <p:spPr>
          <a:xfrm>
            <a:off x="5756749" y="3899046"/>
            <a:ext cx="2096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27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7" name="Google Shape;927;p27"/>
          <p:cNvSpPr txBox="1">
            <a:spLocks noGrp="1"/>
          </p:cNvSpPr>
          <p:nvPr>
            <p:ph type="title" idx="15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" name="Text Box 1"/>
          <p:cNvSpPr txBox="1"/>
          <p:nvPr userDrawn="1"/>
        </p:nvSpPr>
        <p:spPr>
          <a:xfrm>
            <a:off x="4135755" y="558673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28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30" name="Google Shape;930;p2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88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2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2" name="Google Shape;932;p28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933" name="Google Shape;933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936" name="Google Shape;936;p2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2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8" name="Google Shape;938;p28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39" name="Google Shape;939;p2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2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1" name="Google Shape;941;p28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42" name="Google Shape;942;p2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2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4" name="Google Shape;944;p28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45" name="Google Shape;945;p2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2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47" name="Google Shape;947;p28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pic>
        <p:nvPicPr>
          <p:cNvPr id="948" name="Google Shape;948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28"/>
          <p:cNvGrpSpPr/>
          <p:nvPr/>
        </p:nvGrpSpPr>
        <p:grpSpPr>
          <a:xfrm rot="10800000" flipH="1">
            <a:off x="885052" y="56587"/>
            <a:ext cx="7240573" cy="5012303"/>
            <a:chOff x="-10488269" y="5695923"/>
            <a:chExt cx="7240573" cy="5012303"/>
          </a:xfrm>
        </p:grpSpPr>
        <p:sp>
          <p:nvSpPr>
            <p:cNvPr id="950" name="Google Shape;950;p2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28"/>
            <p:cNvSpPr/>
            <p:nvPr/>
          </p:nvSpPr>
          <p:spPr>
            <a:xfrm rot="5400000">
              <a:off x="-9317278" y="6111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28"/>
            <p:cNvSpPr/>
            <p:nvPr/>
          </p:nvSpPr>
          <p:spPr>
            <a:xfrm rot="5400000">
              <a:off x="-3866992" y="676830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28"/>
            <p:cNvSpPr/>
            <p:nvPr/>
          </p:nvSpPr>
          <p:spPr>
            <a:xfrm rot="5400000">
              <a:off x="-10501618" y="57719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2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2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28"/>
            <p:cNvSpPr/>
            <p:nvPr/>
          </p:nvSpPr>
          <p:spPr>
            <a:xfrm rot="5400000">
              <a:off x="-9317281" y="106112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28"/>
            <p:cNvSpPr/>
            <p:nvPr/>
          </p:nvSpPr>
          <p:spPr>
            <a:xfrm rot="5400000">
              <a:off x="-39653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28"/>
            <p:cNvSpPr/>
            <p:nvPr/>
          </p:nvSpPr>
          <p:spPr>
            <a:xfrm rot="5400000">
              <a:off x="-10082671" y="79049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28"/>
            <p:cNvSpPr/>
            <p:nvPr/>
          </p:nvSpPr>
          <p:spPr>
            <a:xfrm rot="5400000">
              <a:off x="-5479207" y="10396638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28"/>
            <p:cNvSpPr/>
            <p:nvPr/>
          </p:nvSpPr>
          <p:spPr>
            <a:xfrm rot="5400000">
              <a:off x="-3344703" y="583422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1" name="Google Shape;961;p28"/>
          <p:cNvSpPr txBox="1">
            <a:spLocks noGrp="1"/>
          </p:cNvSpPr>
          <p:nvPr>
            <p:ph type="title" hasCustomPrompt="1"/>
          </p:nvPr>
        </p:nvSpPr>
        <p:spPr>
          <a:xfrm>
            <a:off x="2644500" y="445231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1"/>
          </p:nvPr>
        </p:nvSpPr>
        <p:spPr>
          <a:xfrm>
            <a:off x="2644500" y="1341195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3" name="Google Shape;963;p28"/>
          <p:cNvSpPr txBox="1">
            <a:spLocks noGrp="1"/>
          </p:cNvSpPr>
          <p:nvPr>
            <p:ph type="title" idx="2" hasCustomPrompt="1"/>
          </p:nvPr>
        </p:nvSpPr>
        <p:spPr>
          <a:xfrm>
            <a:off x="2644500" y="1948087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3"/>
          </p:nvPr>
        </p:nvSpPr>
        <p:spPr>
          <a:xfrm>
            <a:off x="2644500" y="2840498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28"/>
          <p:cNvSpPr txBox="1">
            <a:spLocks noGrp="1"/>
          </p:cNvSpPr>
          <p:nvPr>
            <p:ph type="title" idx="4" hasCustomPrompt="1"/>
          </p:nvPr>
        </p:nvSpPr>
        <p:spPr>
          <a:xfrm>
            <a:off x="2644500" y="3447386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6" name="Google Shape;966;p28"/>
          <p:cNvSpPr txBox="1">
            <a:spLocks noGrp="1"/>
          </p:cNvSpPr>
          <p:nvPr>
            <p:ph type="subTitle" idx="5"/>
          </p:nvPr>
        </p:nvSpPr>
        <p:spPr>
          <a:xfrm>
            <a:off x="2644500" y="4336242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28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68" name="Google Shape;968;p28"/>
          <p:cNvGrpSpPr/>
          <p:nvPr/>
        </p:nvGrpSpPr>
        <p:grpSpPr>
          <a:xfrm>
            <a:off x="8217623" y="3462650"/>
            <a:ext cx="917912" cy="762000"/>
            <a:chOff x="8303150" y="3550062"/>
            <a:chExt cx="832800" cy="762000"/>
          </a:xfrm>
        </p:grpSpPr>
        <p:sp>
          <p:nvSpPr>
            <p:cNvPr id="969" name="Google Shape;969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1008;p30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009" name="Google Shape;1009;p30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30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1012" name="Google Shape;1012;p30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30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4" name="Google Shape;1014;p30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1015" name="Google Shape;1015;p30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30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7" name="Google Shape;1017;p30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1018" name="Google Shape;1018;p30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30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20" name="Google Shape;1020;p30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1021" name="Google Shape;1021;p30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30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3" name="Google Shape;1023;p30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sp>
        <p:nvSpPr>
          <p:cNvPr id="1024" name="Google Shape;1024;p30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 lang="en-GB"/>
          </a:p>
        </p:txBody>
      </p:sp>
      <p:grpSp>
        <p:nvGrpSpPr>
          <p:cNvPr id="1025" name="Google Shape;1025;p30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1026" name="Google Shape;1026;p30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30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30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30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30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30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30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30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30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30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6" name="Google Shape;1036;p30"/>
          <p:cNvSpPr txBox="1">
            <a:spLocks noGrp="1"/>
          </p:cNvSpPr>
          <p:nvPr>
            <p:ph type="subTitle" idx="1"/>
          </p:nvPr>
        </p:nvSpPr>
        <p:spPr>
          <a:xfrm>
            <a:off x="1292100" y="1352550"/>
            <a:ext cx="3201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 panose="020B0606020202050201"/>
              <a:buNone/>
              <a:defRPr sz="20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37" name="Google Shape;1037;p30"/>
          <p:cNvSpPr txBox="1">
            <a:spLocks noGrp="1"/>
          </p:cNvSpPr>
          <p:nvPr>
            <p:ph type="subTitle" idx="2"/>
          </p:nvPr>
        </p:nvSpPr>
        <p:spPr>
          <a:xfrm>
            <a:off x="4664300" y="1352550"/>
            <a:ext cx="3201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 panose="020B0606020202050201"/>
              <a:buNone/>
              <a:defRPr sz="20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038" name="Google Shape;1038;p30"/>
          <p:cNvSpPr txBox="1">
            <a:spLocks noGrp="1"/>
          </p:cNvSpPr>
          <p:nvPr>
            <p:ph type="subTitle" idx="3"/>
          </p:nvPr>
        </p:nvSpPr>
        <p:spPr>
          <a:xfrm>
            <a:off x="1292100" y="1913825"/>
            <a:ext cx="3201300" cy="2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9" name="Google Shape;1039;p30"/>
          <p:cNvSpPr txBox="1">
            <a:spLocks noGrp="1"/>
          </p:cNvSpPr>
          <p:nvPr>
            <p:ph type="subTitle" idx="4"/>
          </p:nvPr>
        </p:nvSpPr>
        <p:spPr>
          <a:xfrm>
            <a:off x="4664300" y="1913825"/>
            <a:ext cx="3201300" cy="2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40" name="Google Shape;1040;p30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41" name="Google Shape;1041;p30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30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3" name="Google Shape;1043;p30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4" name="Google Shape;1044;p30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 panose="00000500000000000000"/>
              <a:buNone/>
              <a:defRPr sz="2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 panose="020B0606020202050201"/>
              <a:buNone/>
              <a:defRPr sz="28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  <a:defRPr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3" Type="http://schemas.openxmlformats.org/officeDocument/2006/relationships/slide" Target="slide4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jpeg"/><Relationship Id="rId7" Type="http://schemas.openxmlformats.org/officeDocument/2006/relationships/image" Target="../media/image3.png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4.xml"/><Relationship Id="rId3" Type="http://schemas.openxmlformats.org/officeDocument/2006/relationships/slide" Target="slide17.xml"/><Relationship Id="rId2" Type="http://schemas.openxmlformats.org/officeDocument/2006/relationships/slide" Target="slide9.xml"/><Relationship Id="rId10" Type="http://schemas.openxmlformats.org/officeDocument/2006/relationships/notesSlide" Target="../notesSlides/notesSlide11.xml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8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slide" Target="slide3.xml"/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slide" Target="slide3.xml"/><Relationship Id="rId7" Type="http://schemas.openxmlformats.org/officeDocument/2006/relationships/slide" Target="slide10.xml"/><Relationship Id="rId6" Type="http://schemas.openxmlformats.org/officeDocument/2006/relationships/slide" Target="slide4.xml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3.xml"/><Relationship Id="rId1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8.xml"/><Relationship Id="rId7" Type="http://schemas.openxmlformats.org/officeDocument/2006/relationships/slide" Target="slide3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8.xml"/><Relationship Id="rId7" Type="http://schemas.openxmlformats.org/officeDocument/2006/relationships/slide" Target="slide3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microsoft.com/office/2007/relationships/hdphoto" Target="../media/image21.wdp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hyperlink" Target="https://www.youtube.com/watch?v=imvOUTl4dzk" TargetMode="Externa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5.wdp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8.xml"/><Relationship Id="rId11" Type="http://schemas.openxmlformats.org/officeDocument/2006/relationships/slide" Target="slide3.xml"/><Relationship Id="rId10" Type="http://schemas.openxmlformats.org/officeDocument/2006/relationships/slide" Target="slide10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8.xml"/><Relationship Id="rId7" Type="http://schemas.openxmlformats.org/officeDocument/2006/relationships/slide" Target="slide3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microsoft.com/office/2007/relationships/hdphoto" Target="../media/image21.wdp"/><Relationship Id="rId3" Type="http://schemas.openxmlformats.org/officeDocument/2006/relationships/image" Target="../media/image25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slide" Target="slide19.xml"/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slide" Target="slide3.xml"/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3" Type="http://schemas.openxmlformats.org/officeDocument/2006/relationships/image" Target="../media/image6.GIF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slide" Target="slide3.xml"/><Relationship Id="rId6" Type="http://schemas.openxmlformats.org/officeDocument/2006/relationships/slide" Target="slide4.xml"/><Relationship Id="rId5" Type="http://schemas.openxmlformats.org/officeDocument/2006/relationships/image" Target="../media/image9.GIF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slide" Target="slide3.xml"/><Relationship Id="rId7" Type="http://schemas.openxmlformats.org/officeDocument/2006/relationships/slide" Target="slide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microsoft.com/office/2007/relationships/hdphoto" Target="../media/image5.wdp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slide" Target="slide3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jpeg"/><Relationship Id="rId6" Type="http://schemas.openxmlformats.org/officeDocument/2006/relationships/image" Target="../media/image17.jpeg"/><Relationship Id="rId5" Type="http://schemas.openxmlformats.org/officeDocument/2006/relationships/slide" Target="slide3.xml"/><Relationship Id="rId4" Type="http://schemas.openxmlformats.org/officeDocument/2006/relationships/slide" Target="slide4.xml"/><Relationship Id="rId3" Type="http://schemas.openxmlformats.org/officeDocument/2006/relationships/image" Target="../media/image1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3.jpeg"/><Relationship Id="rId7" Type="http://schemas.openxmlformats.org/officeDocument/2006/relationships/image" Target="../media/image17.jpeg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4.xml"/><Relationship Id="rId3" Type="http://schemas.openxmlformats.org/officeDocument/2006/relationships/image" Target="../media/image16.jpeg"/><Relationship Id="rId2" Type="http://schemas.microsoft.com/office/2007/relationships/hdphoto" Target="../media/image5.wdp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4"/>
          <p:cNvSpPr txBox="1">
            <a:spLocks noGrp="1"/>
          </p:cNvSpPr>
          <p:nvPr>
            <p:ph type="ctrTitle"/>
          </p:nvPr>
        </p:nvSpPr>
        <p:spPr>
          <a:xfrm>
            <a:off x="1470601" y="708542"/>
            <a:ext cx="5917943" cy="4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n w="19050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VN-Whimsy" panose="02040603050506020204" pitchFamily="18" charset="0"/>
              </a:rPr>
              <a:t>SINH HOẠT LỚP 3.2</a:t>
            </a:r>
            <a:endParaRPr sz="4000">
              <a:ln w="19050">
                <a:solidFill>
                  <a:sysClr val="windowText" lastClr="0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SVN-Whimsy" panose="02040603050506020204" pitchFamily="18" charset="0"/>
            </a:endParaRPr>
          </a:p>
        </p:txBody>
      </p:sp>
      <p:sp>
        <p:nvSpPr>
          <p:cNvPr id="1091" name="Google Shape;1091;p34"/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6" name="Google Shape;1096;p34">
            <a:hlinkClick r:id="rId1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10" y="3235593"/>
            <a:ext cx="2192594" cy="1777779"/>
          </a:xfrm>
          <a:prstGeom prst="rect">
            <a:avLst/>
          </a:prstGeom>
        </p:spPr>
      </p:pic>
      <p:pic>
        <p:nvPicPr>
          <p:cNvPr id="11" name="Picture 10" descr="A picture containing circl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84493" y="1287079"/>
            <a:ext cx="3525199" cy="2966111"/>
          </a:xfrm>
          <a:prstGeom prst="rect">
            <a:avLst/>
          </a:prstGeom>
        </p:spPr>
      </p:pic>
      <p:sp>
        <p:nvSpPr>
          <p:cNvPr id="20" name="Google Shape;1089;p34"/>
          <p:cNvSpPr txBox="1"/>
          <p:nvPr/>
        </p:nvSpPr>
        <p:spPr>
          <a:xfrm>
            <a:off x="1960358" y="2114659"/>
            <a:ext cx="4875240" cy="342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>
                <a:gd name="adj" fmla="val 10274689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 panose="00000500000000000000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Chủ đề</a:t>
            </a:r>
            <a:r>
              <a:rPr lang="en-US" sz="3600" b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:</a:t>
            </a:r>
            <a:endParaRPr lang="en-US" sz="3600" b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Caprica Script" pitchFamily="2" charset="0"/>
            </a:endParaRPr>
          </a:p>
        </p:txBody>
      </p:sp>
      <p:sp>
        <p:nvSpPr>
          <p:cNvPr id="21" name="Google Shape;1089;p34"/>
          <p:cNvSpPr txBox="1"/>
          <p:nvPr/>
        </p:nvSpPr>
        <p:spPr>
          <a:xfrm>
            <a:off x="2032876" y="3180558"/>
            <a:ext cx="487524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 panose="00000500000000000000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MẸ TUYỆT </a:t>
            </a:r>
            <a:endParaRPr lang="en-US" sz="36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VỜI NHẤT !</a:t>
            </a:r>
            <a:endParaRPr lang="en-US" sz="36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22" name="Google Shape;2835;p54"/>
          <p:cNvGrpSpPr/>
          <p:nvPr/>
        </p:nvGrpSpPr>
        <p:grpSpPr>
          <a:xfrm>
            <a:off x="423116" y="2880534"/>
            <a:ext cx="2439873" cy="2262966"/>
            <a:chOff x="4890150" y="3184450"/>
            <a:chExt cx="1928400" cy="1751500"/>
          </a:xfrm>
        </p:grpSpPr>
        <p:sp>
          <p:nvSpPr>
            <p:cNvPr id="23" name="Google Shape;2836;p54"/>
            <p:cNvSpPr/>
            <p:nvPr/>
          </p:nvSpPr>
          <p:spPr>
            <a:xfrm>
              <a:off x="4935000" y="3184450"/>
              <a:ext cx="1870000" cy="1751500"/>
            </a:xfrm>
            <a:custGeom>
              <a:avLst/>
              <a:gdLst/>
              <a:ahLst/>
              <a:cxnLst/>
              <a:rect l="l" t="t" r="r" b="b"/>
              <a:pathLst>
                <a:path w="74800" h="70060" extrusionOk="0">
                  <a:moveTo>
                    <a:pt x="25007" y="20131"/>
                  </a:moveTo>
                  <a:cubicBezTo>
                    <a:pt x="25041" y="20131"/>
                    <a:pt x="25075" y="20148"/>
                    <a:pt x="25109" y="20182"/>
                  </a:cubicBezTo>
                  <a:cubicBezTo>
                    <a:pt x="25464" y="20368"/>
                    <a:pt x="25803" y="20639"/>
                    <a:pt x="26176" y="20944"/>
                  </a:cubicBezTo>
                  <a:cubicBezTo>
                    <a:pt x="26379" y="21113"/>
                    <a:pt x="26599" y="21283"/>
                    <a:pt x="26819" y="21452"/>
                  </a:cubicBezTo>
                  <a:cubicBezTo>
                    <a:pt x="27157" y="21672"/>
                    <a:pt x="27547" y="21909"/>
                    <a:pt x="27987" y="22146"/>
                  </a:cubicBezTo>
                  <a:cubicBezTo>
                    <a:pt x="28224" y="22586"/>
                    <a:pt x="28495" y="23010"/>
                    <a:pt x="28800" y="23416"/>
                  </a:cubicBezTo>
                  <a:cubicBezTo>
                    <a:pt x="28766" y="23653"/>
                    <a:pt x="28732" y="23992"/>
                    <a:pt x="28715" y="24364"/>
                  </a:cubicBezTo>
                  <a:cubicBezTo>
                    <a:pt x="28089" y="23755"/>
                    <a:pt x="27479" y="23196"/>
                    <a:pt x="26937" y="22739"/>
                  </a:cubicBezTo>
                  <a:cubicBezTo>
                    <a:pt x="26192" y="22095"/>
                    <a:pt x="25549" y="21554"/>
                    <a:pt x="25244" y="21063"/>
                  </a:cubicBezTo>
                  <a:lnTo>
                    <a:pt x="25194" y="20995"/>
                  </a:lnTo>
                  <a:cubicBezTo>
                    <a:pt x="25075" y="20809"/>
                    <a:pt x="24872" y="20521"/>
                    <a:pt x="24770" y="20284"/>
                  </a:cubicBezTo>
                  <a:lnTo>
                    <a:pt x="25007" y="20131"/>
                  </a:lnTo>
                  <a:close/>
                  <a:moveTo>
                    <a:pt x="50183" y="33659"/>
                  </a:moveTo>
                  <a:cubicBezTo>
                    <a:pt x="50302" y="33930"/>
                    <a:pt x="50505" y="34201"/>
                    <a:pt x="50809" y="34438"/>
                  </a:cubicBezTo>
                  <a:cubicBezTo>
                    <a:pt x="50759" y="34692"/>
                    <a:pt x="50759" y="34996"/>
                    <a:pt x="50843" y="35335"/>
                  </a:cubicBezTo>
                  <a:cubicBezTo>
                    <a:pt x="51182" y="36740"/>
                    <a:pt x="52604" y="36791"/>
                    <a:pt x="53738" y="36825"/>
                  </a:cubicBezTo>
                  <a:cubicBezTo>
                    <a:pt x="54805" y="36876"/>
                    <a:pt x="55889" y="36893"/>
                    <a:pt x="56735" y="37621"/>
                  </a:cubicBezTo>
                  <a:cubicBezTo>
                    <a:pt x="56871" y="37739"/>
                    <a:pt x="57074" y="37807"/>
                    <a:pt x="57260" y="37824"/>
                  </a:cubicBezTo>
                  <a:cubicBezTo>
                    <a:pt x="57328" y="37841"/>
                    <a:pt x="57378" y="37875"/>
                    <a:pt x="57446" y="37909"/>
                  </a:cubicBezTo>
                  <a:cubicBezTo>
                    <a:pt x="57429" y="38010"/>
                    <a:pt x="57429" y="38129"/>
                    <a:pt x="57412" y="38230"/>
                  </a:cubicBezTo>
                  <a:lnTo>
                    <a:pt x="57412" y="38264"/>
                  </a:lnTo>
                  <a:cubicBezTo>
                    <a:pt x="57362" y="38721"/>
                    <a:pt x="57277" y="39161"/>
                    <a:pt x="57209" y="39618"/>
                  </a:cubicBezTo>
                  <a:lnTo>
                    <a:pt x="57209" y="39669"/>
                  </a:lnTo>
                  <a:cubicBezTo>
                    <a:pt x="57175" y="39923"/>
                    <a:pt x="57125" y="40160"/>
                    <a:pt x="57074" y="40414"/>
                  </a:cubicBezTo>
                  <a:cubicBezTo>
                    <a:pt x="56329" y="39602"/>
                    <a:pt x="55381" y="38907"/>
                    <a:pt x="54280" y="38349"/>
                  </a:cubicBezTo>
                  <a:cubicBezTo>
                    <a:pt x="54145" y="38298"/>
                    <a:pt x="54026" y="38264"/>
                    <a:pt x="53891" y="38264"/>
                  </a:cubicBezTo>
                  <a:cubicBezTo>
                    <a:pt x="53772" y="38264"/>
                    <a:pt x="53620" y="38315"/>
                    <a:pt x="53518" y="38383"/>
                  </a:cubicBezTo>
                  <a:cubicBezTo>
                    <a:pt x="53281" y="38501"/>
                    <a:pt x="53112" y="38738"/>
                    <a:pt x="53061" y="38992"/>
                  </a:cubicBezTo>
                  <a:cubicBezTo>
                    <a:pt x="53010" y="39398"/>
                    <a:pt x="52519" y="42954"/>
                    <a:pt x="54111" y="44918"/>
                  </a:cubicBezTo>
                  <a:cubicBezTo>
                    <a:pt x="54500" y="45426"/>
                    <a:pt x="55042" y="45781"/>
                    <a:pt x="55635" y="45967"/>
                  </a:cubicBezTo>
                  <a:cubicBezTo>
                    <a:pt x="55482" y="46425"/>
                    <a:pt x="55330" y="46865"/>
                    <a:pt x="55178" y="47288"/>
                  </a:cubicBezTo>
                  <a:cubicBezTo>
                    <a:pt x="55093" y="47288"/>
                    <a:pt x="54991" y="47305"/>
                    <a:pt x="54907" y="47305"/>
                  </a:cubicBezTo>
                  <a:cubicBezTo>
                    <a:pt x="54483" y="46475"/>
                    <a:pt x="54026" y="45629"/>
                    <a:pt x="53552" y="44816"/>
                  </a:cubicBezTo>
                  <a:cubicBezTo>
                    <a:pt x="53349" y="44427"/>
                    <a:pt x="53129" y="44054"/>
                    <a:pt x="52926" y="43648"/>
                  </a:cubicBezTo>
                  <a:cubicBezTo>
                    <a:pt x="51351" y="40770"/>
                    <a:pt x="50014" y="38941"/>
                    <a:pt x="48219" y="38501"/>
                  </a:cubicBezTo>
                  <a:lnTo>
                    <a:pt x="48219" y="37790"/>
                  </a:lnTo>
                  <a:cubicBezTo>
                    <a:pt x="49387" y="36994"/>
                    <a:pt x="49980" y="35589"/>
                    <a:pt x="49878" y="34505"/>
                  </a:cubicBezTo>
                  <a:cubicBezTo>
                    <a:pt x="49878" y="34455"/>
                    <a:pt x="49844" y="34404"/>
                    <a:pt x="49844" y="34353"/>
                  </a:cubicBezTo>
                  <a:cubicBezTo>
                    <a:pt x="49946" y="34167"/>
                    <a:pt x="50081" y="33930"/>
                    <a:pt x="50183" y="33659"/>
                  </a:cubicBezTo>
                  <a:close/>
                  <a:moveTo>
                    <a:pt x="10786" y="50573"/>
                  </a:moveTo>
                  <a:cubicBezTo>
                    <a:pt x="11023" y="51081"/>
                    <a:pt x="11310" y="51555"/>
                    <a:pt x="11666" y="51995"/>
                  </a:cubicBezTo>
                  <a:lnTo>
                    <a:pt x="11649" y="51995"/>
                  </a:lnTo>
                  <a:cubicBezTo>
                    <a:pt x="11124" y="51995"/>
                    <a:pt x="10566" y="52266"/>
                    <a:pt x="10091" y="52740"/>
                  </a:cubicBezTo>
                  <a:cubicBezTo>
                    <a:pt x="10515" y="52062"/>
                    <a:pt x="10786" y="51334"/>
                    <a:pt x="10786" y="50573"/>
                  </a:cubicBezTo>
                  <a:close/>
                  <a:moveTo>
                    <a:pt x="9380" y="53637"/>
                  </a:moveTo>
                  <a:cubicBezTo>
                    <a:pt x="9160" y="54043"/>
                    <a:pt x="8940" y="54500"/>
                    <a:pt x="8822" y="55008"/>
                  </a:cubicBezTo>
                  <a:cubicBezTo>
                    <a:pt x="8754" y="54907"/>
                    <a:pt x="8669" y="54771"/>
                    <a:pt x="8602" y="54670"/>
                  </a:cubicBezTo>
                  <a:lnTo>
                    <a:pt x="8602" y="54382"/>
                  </a:lnTo>
                  <a:cubicBezTo>
                    <a:pt x="8872" y="54145"/>
                    <a:pt x="9160" y="53891"/>
                    <a:pt x="9380" y="53637"/>
                  </a:cubicBezTo>
                  <a:close/>
                  <a:moveTo>
                    <a:pt x="13342" y="53485"/>
                  </a:moveTo>
                  <a:lnTo>
                    <a:pt x="13342" y="53485"/>
                  </a:lnTo>
                  <a:cubicBezTo>
                    <a:pt x="13444" y="53552"/>
                    <a:pt x="13545" y="53637"/>
                    <a:pt x="13664" y="53705"/>
                  </a:cubicBezTo>
                  <a:cubicBezTo>
                    <a:pt x="14121" y="54145"/>
                    <a:pt x="14680" y="54517"/>
                    <a:pt x="15272" y="54839"/>
                  </a:cubicBezTo>
                  <a:cubicBezTo>
                    <a:pt x="14747" y="55059"/>
                    <a:pt x="14273" y="55499"/>
                    <a:pt x="13901" y="56126"/>
                  </a:cubicBezTo>
                  <a:cubicBezTo>
                    <a:pt x="13190" y="57379"/>
                    <a:pt x="12817" y="59597"/>
                    <a:pt x="13935" y="61967"/>
                  </a:cubicBezTo>
                  <a:lnTo>
                    <a:pt x="13681" y="61798"/>
                  </a:lnTo>
                  <a:lnTo>
                    <a:pt x="13105" y="61408"/>
                  </a:lnTo>
                  <a:cubicBezTo>
                    <a:pt x="12276" y="60782"/>
                    <a:pt x="11717" y="60189"/>
                    <a:pt x="11361" y="59563"/>
                  </a:cubicBezTo>
                  <a:cubicBezTo>
                    <a:pt x="11141" y="59156"/>
                    <a:pt x="10955" y="58750"/>
                    <a:pt x="10735" y="58378"/>
                  </a:cubicBezTo>
                  <a:cubicBezTo>
                    <a:pt x="12479" y="57429"/>
                    <a:pt x="13952" y="55736"/>
                    <a:pt x="13359" y="53552"/>
                  </a:cubicBezTo>
                  <a:cubicBezTo>
                    <a:pt x="13359" y="53535"/>
                    <a:pt x="13342" y="53502"/>
                    <a:pt x="13342" y="53485"/>
                  </a:cubicBezTo>
                  <a:close/>
                  <a:moveTo>
                    <a:pt x="16525" y="61831"/>
                  </a:moveTo>
                  <a:cubicBezTo>
                    <a:pt x="16542" y="62458"/>
                    <a:pt x="16610" y="63017"/>
                    <a:pt x="16661" y="63524"/>
                  </a:cubicBezTo>
                  <a:cubicBezTo>
                    <a:pt x="16610" y="63457"/>
                    <a:pt x="16559" y="63355"/>
                    <a:pt x="16491" y="63237"/>
                  </a:cubicBezTo>
                  <a:lnTo>
                    <a:pt x="16474" y="63220"/>
                  </a:lnTo>
                  <a:cubicBezTo>
                    <a:pt x="16440" y="63152"/>
                    <a:pt x="16407" y="63101"/>
                    <a:pt x="16390" y="63034"/>
                  </a:cubicBezTo>
                  <a:cubicBezTo>
                    <a:pt x="16373" y="62983"/>
                    <a:pt x="16356" y="62932"/>
                    <a:pt x="16322" y="62881"/>
                  </a:cubicBezTo>
                  <a:cubicBezTo>
                    <a:pt x="16271" y="62729"/>
                    <a:pt x="16203" y="62559"/>
                    <a:pt x="16136" y="62390"/>
                  </a:cubicBezTo>
                  <a:cubicBezTo>
                    <a:pt x="16237" y="62221"/>
                    <a:pt x="16390" y="62035"/>
                    <a:pt x="16525" y="61831"/>
                  </a:cubicBezTo>
                  <a:close/>
                  <a:moveTo>
                    <a:pt x="33845" y="1"/>
                  </a:moveTo>
                  <a:cubicBezTo>
                    <a:pt x="33388" y="1"/>
                    <a:pt x="32897" y="18"/>
                    <a:pt x="32457" y="69"/>
                  </a:cubicBezTo>
                  <a:cubicBezTo>
                    <a:pt x="28800" y="340"/>
                    <a:pt x="25549" y="2219"/>
                    <a:pt x="23975" y="4978"/>
                  </a:cubicBezTo>
                  <a:cubicBezTo>
                    <a:pt x="23230" y="6265"/>
                    <a:pt x="22705" y="7789"/>
                    <a:pt x="22400" y="9499"/>
                  </a:cubicBezTo>
                  <a:cubicBezTo>
                    <a:pt x="22366" y="9719"/>
                    <a:pt x="22315" y="10515"/>
                    <a:pt x="22248" y="11920"/>
                  </a:cubicBezTo>
                  <a:cubicBezTo>
                    <a:pt x="22231" y="12411"/>
                    <a:pt x="22214" y="12783"/>
                    <a:pt x="22214" y="13105"/>
                  </a:cubicBezTo>
                  <a:lnTo>
                    <a:pt x="20301" y="14798"/>
                  </a:lnTo>
                  <a:cubicBezTo>
                    <a:pt x="20081" y="15001"/>
                    <a:pt x="19962" y="15323"/>
                    <a:pt x="20047" y="15628"/>
                  </a:cubicBezTo>
                  <a:cubicBezTo>
                    <a:pt x="19911" y="15899"/>
                    <a:pt x="19759" y="16220"/>
                    <a:pt x="19657" y="16508"/>
                  </a:cubicBezTo>
                  <a:cubicBezTo>
                    <a:pt x="19369" y="17287"/>
                    <a:pt x="19285" y="18049"/>
                    <a:pt x="19200" y="18794"/>
                  </a:cubicBezTo>
                  <a:cubicBezTo>
                    <a:pt x="19149" y="19386"/>
                    <a:pt x="19082" y="19945"/>
                    <a:pt x="18929" y="20453"/>
                  </a:cubicBezTo>
                  <a:cubicBezTo>
                    <a:pt x="18591" y="21604"/>
                    <a:pt x="18608" y="22840"/>
                    <a:pt x="18608" y="24008"/>
                  </a:cubicBezTo>
                  <a:lnTo>
                    <a:pt x="18608" y="24652"/>
                  </a:lnTo>
                  <a:cubicBezTo>
                    <a:pt x="18608" y="28038"/>
                    <a:pt x="18083" y="31136"/>
                    <a:pt x="16999" y="34116"/>
                  </a:cubicBezTo>
                  <a:cubicBezTo>
                    <a:pt x="16153" y="35775"/>
                    <a:pt x="15221" y="37248"/>
                    <a:pt x="14426" y="38535"/>
                  </a:cubicBezTo>
                  <a:cubicBezTo>
                    <a:pt x="14290" y="37892"/>
                    <a:pt x="14155" y="37434"/>
                    <a:pt x="14121" y="37401"/>
                  </a:cubicBezTo>
                  <a:cubicBezTo>
                    <a:pt x="14036" y="37147"/>
                    <a:pt x="13850" y="36927"/>
                    <a:pt x="13579" y="36842"/>
                  </a:cubicBezTo>
                  <a:cubicBezTo>
                    <a:pt x="13495" y="36825"/>
                    <a:pt x="13410" y="36808"/>
                    <a:pt x="13325" y="36808"/>
                  </a:cubicBezTo>
                  <a:cubicBezTo>
                    <a:pt x="13156" y="36808"/>
                    <a:pt x="12987" y="36876"/>
                    <a:pt x="12834" y="36977"/>
                  </a:cubicBezTo>
                  <a:cubicBezTo>
                    <a:pt x="11818" y="37688"/>
                    <a:pt x="10989" y="38535"/>
                    <a:pt x="10430" y="39449"/>
                  </a:cubicBezTo>
                  <a:cubicBezTo>
                    <a:pt x="10430" y="39449"/>
                    <a:pt x="10430" y="39432"/>
                    <a:pt x="10396" y="39432"/>
                  </a:cubicBezTo>
                  <a:cubicBezTo>
                    <a:pt x="10312" y="39195"/>
                    <a:pt x="10227" y="38958"/>
                    <a:pt x="10142" y="38755"/>
                  </a:cubicBezTo>
                  <a:lnTo>
                    <a:pt x="10125" y="38704"/>
                  </a:lnTo>
                  <a:cubicBezTo>
                    <a:pt x="10024" y="38416"/>
                    <a:pt x="9939" y="38146"/>
                    <a:pt x="9854" y="37858"/>
                  </a:cubicBezTo>
                  <a:cubicBezTo>
                    <a:pt x="9973" y="37756"/>
                    <a:pt x="10091" y="37604"/>
                    <a:pt x="10142" y="37485"/>
                  </a:cubicBezTo>
                  <a:cubicBezTo>
                    <a:pt x="10227" y="37316"/>
                    <a:pt x="10295" y="37147"/>
                    <a:pt x="10295" y="36994"/>
                  </a:cubicBezTo>
                  <a:cubicBezTo>
                    <a:pt x="10955" y="35809"/>
                    <a:pt x="11446" y="33540"/>
                    <a:pt x="10803" y="32084"/>
                  </a:cubicBezTo>
                  <a:cubicBezTo>
                    <a:pt x="10481" y="31373"/>
                    <a:pt x="9922" y="30899"/>
                    <a:pt x="9211" y="30747"/>
                  </a:cubicBezTo>
                  <a:cubicBezTo>
                    <a:pt x="8839" y="30239"/>
                    <a:pt x="8314" y="29934"/>
                    <a:pt x="7806" y="29934"/>
                  </a:cubicBezTo>
                  <a:cubicBezTo>
                    <a:pt x="7586" y="29934"/>
                    <a:pt x="6672" y="29985"/>
                    <a:pt x="6384" y="31238"/>
                  </a:cubicBezTo>
                  <a:cubicBezTo>
                    <a:pt x="5774" y="31475"/>
                    <a:pt x="5368" y="31966"/>
                    <a:pt x="5215" y="32609"/>
                  </a:cubicBezTo>
                  <a:cubicBezTo>
                    <a:pt x="4928" y="34014"/>
                    <a:pt x="5977" y="35961"/>
                    <a:pt x="7196" y="37180"/>
                  </a:cubicBezTo>
                  <a:cubicBezTo>
                    <a:pt x="7230" y="37316"/>
                    <a:pt x="7264" y="37418"/>
                    <a:pt x="7332" y="37519"/>
                  </a:cubicBezTo>
                  <a:cubicBezTo>
                    <a:pt x="7416" y="37671"/>
                    <a:pt x="7518" y="37773"/>
                    <a:pt x="7653" y="37909"/>
                  </a:cubicBezTo>
                  <a:cubicBezTo>
                    <a:pt x="7552" y="37909"/>
                    <a:pt x="7416" y="37892"/>
                    <a:pt x="7281" y="37892"/>
                  </a:cubicBezTo>
                  <a:cubicBezTo>
                    <a:pt x="6282" y="37892"/>
                    <a:pt x="5385" y="38162"/>
                    <a:pt x="5334" y="38162"/>
                  </a:cubicBezTo>
                  <a:cubicBezTo>
                    <a:pt x="4911" y="38281"/>
                    <a:pt x="4657" y="38738"/>
                    <a:pt x="4775" y="39178"/>
                  </a:cubicBezTo>
                  <a:cubicBezTo>
                    <a:pt x="5080" y="40431"/>
                    <a:pt x="7874" y="42480"/>
                    <a:pt x="9347" y="42581"/>
                  </a:cubicBezTo>
                  <a:cubicBezTo>
                    <a:pt x="9313" y="43665"/>
                    <a:pt x="9736" y="44511"/>
                    <a:pt x="10413" y="44884"/>
                  </a:cubicBezTo>
                  <a:cubicBezTo>
                    <a:pt x="10498" y="45087"/>
                    <a:pt x="10616" y="45256"/>
                    <a:pt x="10701" y="45426"/>
                  </a:cubicBezTo>
                  <a:cubicBezTo>
                    <a:pt x="10312" y="46712"/>
                    <a:pt x="10193" y="47898"/>
                    <a:pt x="10362" y="48981"/>
                  </a:cubicBezTo>
                  <a:cubicBezTo>
                    <a:pt x="10295" y="48896"/>
                    <a:pt x="10244" y="48778"/>
                    <a:pt x="10193" y="48693"/>
                  </a:cubicBezTo>
                  <a:cubicBezTo>
                    <a:pt x="9550" y="47813"/>
                    <a:pt x="8872" y="47627"/>
                    <a:pt x="8432" y="47627"/>
                  </a:cubicBezTo>
                  <a:cubicBezTo>
                    <a:pt x="7704" y="47627"/>
                    <a:pt x="7061" y="48067"/>
                    <a:pt x="6604" y="48863"/>
                  </a:cubicBezTo>
                  <a:cubicBezTo>
                    <a:pt x="6418" y="49201"/>
                    <a:pt x="6265" y="49591"/>
                    <a:pt x="6164" y="50031"/>
                  </a:cubicBezTo>
                  <a:cubicBezTo>
                    <a:pt x="5588" y="48761"/>
                    <a:pt x="4657" y="47559"/>
                    <a:pt x="3184" y="47559"/>
                  </a:cubicBezTo>
                  <a:cubicBezTo>
                    <a:pt x="2777" y="47559"/>
                    <a:pt x="2354" y="47661"/>
                    <a:pt x="1931" y="47847"/>
                  </a:cubicBezTo>
                  <a:cubicBezTo>
                    <a:pt x="915" y="48321"/>
                    <a:pt x="712" y="48998"/>
                    <a:pt x="729" y="49455"/>
                  </a:cubicBezTo>
                  <a:cubicBezTo>
                    <a:pt x="763" y="50962"/>
                    <a:pt x="3268" y="52333"/>
                    <a:pt x="5453" y="53265"/>
                  </a:cubicBezTo>
                  <a:cubicBezTo>
                    <a:pt x="5537" y="53400"/>
                    <a:pt x="5639" y="53519"/>
                    <a:pt x="5723" y="53671"/>
                  </a:cubicBezTo>
                  <a:cubicBezTo>
                    <a:pt x="4995" y="53298"/>
                    <a:pt x="4149" y="53078"/>
                    <a:pt x="3252" y="53078"/>
                  </a:cubicBezTo>
                  <a:cubicBezTo>
                    <a:pt x="1812" y="53078"/>
                    <a:pt x="661" y="53637"/>
                    <a:pt x="323" y="54484"/>
                  </a:cubicBezTo>
                  <a:cubicBezTo>
                    <a:pt x="204" y="54771"/>
                    <a:pt x="1" y="55533"/>
                    <a:pt x="814" y="56312"/>
                  </a:cubicBezTo>
                  <a:cubicBezTo>
                    <a:pt x="1558" y="57040"/>
                    <a:pt x="2591" y="57396"/>
                    <a:pt x="3878" y="57396"/>
                  </a:cubicBezTo>
                  <a:cubicBezTo>
                    <a:pt x="4962" y="57396"/>
                    <a:pt x="5994" y="57142"/>
                    <a:pt x="6604" y="56955"/>
                  </a:cubicBezTo>
                  <a:cubicBezTo>
                    <a:pt x="6655" y="56972"/>
                    <a:pt x="6672" y="56989"/>
                    <a:pt x="6722" y="56989"/>
                  </a:cubicBezTo>
                  <a:cubicBezTo>
                    <a:pt x="6841" y="57057"/>
                    <a:pt x="6993" y="57142"/>
                    <a:pt x="7112" y="57209"/>
                  </a:cubicBezTo>
                  <a:lnTo>
                    <a:pt x="8195" y="57751"/>
                  </a:lnTo>
                  <a:cubicBezTo>
                    <a:pt x="8365" y="58090"/>
                    <a:pt x="8551" y="58428"/>
                    <a:pt x="8720" y="58801"/>
                  </a:cubicBezTo>
                  <a:cubicBezTo>
                    <a:pt x="8094" y="58598"/>
                    <a:pt x="7416" y="58513"/>
                    <a:pt x="6858" y="58513"/>
                  </a:cubicBezTo>
                  <a:cubicBezTo>
                    <a:pt x="5723" y="58513"/>
                    <a:pt x="4860" y="58902"/>
                    <a:pt x="4437" y="59580"/>
                  </a:cubicBezTo>
                  <a:cubicBezTo>
                    <a:pt x="4183" y="60003"/>
                    <a:pt x="3963" y="60748"/>
                    <a:pt x="4538" y="61815"/>
                  </a:cubicBezTo>
                  <a:cubicBezTo>
                    <a:pt x="5215" y="63135"/>
                    <a:pt x="6231" y="63406"/>
                    <a:pt x="6976" y="63406"/>
                  </a:cubicBezTo>
                  <a:cubicBezTo>
                    <a:pt x="8331" y="63406"/>
                    <a:pt x="9685" y="62458"/>
                    <a:pt x="10464" y="61798"/>
                  </a:cubicBezTo>
                  <a:cubicBezTo>
                    <a:pt x="10633" y="61984"/>
                    <a:pt x="10803" y="62187"/>
                    <a:pt x="11006" y="62373"/>
                  </a:cubicBezTo>
                  <a:cubicBezTo>
                    <a:pt x="10108" y="62526"/>
                    <a:pt x="9194" y="62949"/>
                    <a:pt x="8872" y="63745"/>
                  </a:cubicBezTo>
                  <a:cubicBezTo>
                    <a:pt x="8771" y="64066"/>
                    <a:pt x="8602" y="64862"/>
                    <a:pt x="9550" y="65692"/>
                  </a:cubicBezTo>
                  <a:cubicBezTo>
                    <a:pt x="10058" y="66132"/>
                    <a:pt x="10633" y="66369"/>
                    <a:pt x="11243" y="66369"/>
                  </a:cubicBezTo>
                  <a:cubicBezTo>
                    <a:pt x="12529" y="66369"/>
                    <a:pt x="13579" y="65353"/>
                    <a:pt x="14121" y="64659"/>
                  </a:cubicBezTo>
                  <a:cubicBezTo>
                    <a:pt x="14189" y="64659"/>
                    <a:pt x="14256" y="64659"/>
                    <a:pt x="14307" y="64642"/>
                  </a:cubicBezTo>
                  <a:lnTo>
                    <a:pt x="14595" y="64777"/>
                  </a:lnTo>
                  <a:cubicBezTo>
                    <a:pt x="15492" y="65251"/>
                    <a:pt x="16407" y="65692"/>
                    <a:pt x="17236" y="66098"/>
                  </a:cubicBezTo>
                  <a:cubicBezTo>
                    <a:pt x="18320" y="69382"/>
                    <a:pt x="20775" y="70060"/>
                    <a:pt x="24330" y="70060"/>
                  </a:cubicBezTo>
                  <a:cubicBezTo>
                    <a:pt x="25820" y="70060"/>
                    <a:pt x="27632" y="69941"/>
                    <a:pt x="29714" y="69806"/>
                  </a:cubicBezTo>
                  <a:cubicBezTo>
                    <a:pt x="32880" y="69586"/>
                    <a:pt x="36808" y="69332"/>
                    <a:pt x="41718" y="69332"/>
                  </a:cubicBezTo>
                  <a:lnTo>
                    <a:pt x="44003" y="69332"/>
                  </a:lnTo>
                  <a:cubicBezTo>
                    <a:pt x="44223" y="69332"/>
                    <a:pt x="44427" y="69247"/>
                    <a:pt x="44579" y="69129"/>
                  </a:cubicBezTo>
                  <a:cubicBezTo>
                    <a:pt x="47034" y="68671"/>
                    <a:pt x="48371" y="67469"/>
                    <a:pt x="48727" y="65336"/>
                  </a:cubicBezTo>
                  <a:cubicBezTo>
                    <a:pt x="49472" y="65505"/>
                    <a:pt x="50200" y="65573"/>
                    <a:pt x="50962" y="65573"/>
                  </a:cubicBezTo>
                  <a:cubicBezTo>
                    <a:pt x="52028" y="65573"/>
                    <a:pt x="53112" y="65404"/>
                    <a:pt x="54145" y="65082"/>
                  </a:cubicBezTo>
                  <a:cubicBezTo>
                    <a:pt x="56752" y="64269"/>
                    <a:pt x="58123" y="61391"/>
                    <a:pt x="57819" y="57785"/>
                  </a:cubicBezTo>
                  <a:lnTo>
                    <a:pt x="57819" y="57785"/>
                  </a:lnTo>
                  <a:cubicBezTo>
                    <a:pt x="57886" y="57802"/>
                    <a:pt x="57937" y="57802"/>
                    <a:pt x="57988" y="57802"/>
                  </a:cubicBezTo>
                  <a:cubicBezTo>
                    <a:pt x="58056" y="57802"/>
                    <a:pt x="58140" y="57802"/>
                    <a:pt x="58208" y="57785"/>
                  </a:cubicBezTo>
                  <a:cubicBezTo>
                    <a:pt x="58716" y="57650"/>
                    <a:pt x="59224" y="57531"/>
                    <a:pt x="59749" y="57396"/>
                  </a:cubicBezTo>
                  <a:cubicBezTo>
                    <a:pt x="60663" y="57159"/>
                    <a:pt x="61594" y="56955"/>
                    <a:pt x="62525" y="56685"/>
                  </a:cubicBezTo>
                  <a:lnTo>
                    <a:pt x="62644" y="56634"/>
                  </a:lnTo>
                  <a:cubicBezTo>
                    <a:pt x="63033" y="57328"/>
                    <a:pt x="63778" y="58327"/>
                    <a:pt x="64930" y="58327"/>
                  </a:cubicBezTo>
                  <a:cubicBezTo>
                    <a:pt x="65302" y="58327"/>
                    <a:pt x="65658" y="58225"/>
                    <a:pt x="66013" y="58039"/>
                  </a:cubicBezTo>
                  <a:cubicBezTo>
                    <a:pt x="67046" y="57446"/>
                    <a:pt x="66927" y="56617"/>
                    <a:pt x="66860" y="56363"/>
                  </a:cubicBezTo>
                  <a:cubicBezTo>
                    <a:pt x="66843" y="56312"/>
                    <a:pt x="66843" y="56278"/>
                    <a:pt x="66826" y="56210"/>
                  </a:cubicBezTo>
                  <a:lnTo>
                    <a:pt x="66826" y="56210"/>
                  </a:lnTo>
                  <a:cubicBezTo>
                    <a:pt x="67300" y="56566"/>
                    <a:pt x="67859" y="56820"/>
                    <a:pt x="68468" y="56820"/>
                  </a:cubicBezTo>
                  <a:cubicBezTo>
                    <a:pt x="68942" y="56820"/>
                    <a:pt x="69619" y="56685"/>
                    <a:pt x="70229" y="55923"/>
                  </a:cubicBezTo>
                  <a:cubicBezTo>
                    <a:pt x="70940" y="55025"/>
                    <a:pt x="70771" y="54314"/>
                    <a:pt x="70601" y="53976"/>
                  </a:cubicBezTo>
                  <a:cubicBezTo>
                    <a:pt x="70246" y="53231"/>
                    <a:pt x="69281" y="52790"/>
                    <a:pt x="68011" y="52757"/>
                  </a:cubicBezTo>
                  <a:cubicBezTo>
                    <a:pt x="68062" y="52706"/>
                    <a:pt x="68112" y="52638"/>
                    <a:pt x="68180" y="52553"/>
                  </a:cubicBezTo>
                  <a:lnTo>
                    <a:pt x="69247" y="52232"/>
                  </a:lnTo>
                  <a:cubicBezTo>
                    <a:pt x="69873" y="52553"/>
                    <a:pt x="70923" y="53011"/>
                    <a:pt x="72006" y="53011"/>
                  </a:cubicBezTo>
                  <a:cubicBezTo>
                    <a:pt x="72616" y="53011"/>
                    <a:pt x="73175" y="52875"/>
                    <a:pt x="73632" y="52570"/>
                  </a:cubicBezTo>
                  <a:cubicBezTo>
                    <a:pt x="74241" y="52164"/>
                    <a:pt x="74495" y="51571"/>
                    <a:pt x="74326" y="50962"/>
                  </a:cubicBezTo>
                  <a:cubicBezTo>
                    <a:pt x="74072" y="50115"/>
                    <a:pt x="73039" y="49591"/>
                    <a:pt x="72023" y="49438"/>
                  </a:cubicBezTo>
                  <a:cubicBezTo>
                    <a:pt x="73700" y="48947"/>
                    <a:pt x="74631" y="48321"/>
                    <a:pt x="74800" y="47559"/>
                  </a:cubicBezTo>
                  <a:cubicBezTo>
                    <a:pt x="74783" y="47237"/>
                    <a:pt x="74800" y="46611"/>
                    <a:pt x="74004" y="46018"/>
                  </a:cubicBezTo>
                  <a:cubicBezTo>
                    <a:pt x="73581" y="45697"/>
                    <a:pt x="73124" y="45544"/>
                    <a:pt x="72667" y="45544"/>
                  </a:cubicBezTo>
                  <a:cubicBezTo>
                    <a:pt x="71888" y="45544"/>
                    <a:pt x="71228" y="46018"/>
                    <a:pt x="70703" y="46577"/>
                  </a:cubicBezTo>
                  <a:cubicBezTo>
                    <a:pt x="70652" y="46357"/>
                    <a:pt x="70584" y="46137"/>
                    <a:pt x="70500" y="45951"/>
                  </a:cubicBezTo>
                  <a:cubicBezTo>
                    <a:pt x="70212" y="45273"/>
                    <a:pt x="69636" y="44867"/>
                    <a:pt x="69010" y="44867"/>
                  </a:cubicBezTo>
                  <a:cubicBezTo>
                    <a:pt x="68536" y="44867"/>
                    <a:pt x="68096" y="45053"/>
                    <a:pt x="67672" y="45460"/>
                  </a:cubicBezTo>
                  <a:cubicBezTo>
                    <a:pt x="66944" y="46137"/>
                    <a:pt x="66741" y="46949"/>
                    <a:pt x="66860" y="47762"/>
                  </a:cubicBezTo>
                  <a:cubicBezTo>
                    <a:pt x="66606" y="47593"/>
                    <a:pt x="66335" y="47508"/>
                    <a:pt x="66064" y="47508"/>
                  </a:cubicBezTo>
                  <a:cubicBezTo>
                    <a:pt x="65725" y="47508"/>
                    <a:pt x="65082" y="47644"/>
                    <a:pt x="64642" y="48524"/>
                  </a:cubicBezTo>
                  <a:cubicBezTo>
                    <a:pt x="63880" y="50031"/>
                    <a:pt x="64625" y="51487"/>
                    <a:pt x="65708" y="52486"/>
                  </a:cubicBezTo>
                  <a:cubicBezTo>
                    <a:pt x="65556" y="52672"/>
                    <a:pt x="65387" y="52875"/>
                    <a:pt x="65234" y="53061"/>
                  </a:cubicBezTo>
                  <a:cubicBezTo>
                    <a:pt x="64913" y="53434"/>
                    <a:pt x="64439" y="53756"/>
                    <a:pt x="63812" y="54060"/>
                  </a:cubicBezTo>
                  <a:cubicBezTo>
                    <a:pt x="64642" y="52570"/>
                    <a:pt x="64642" y="51013"/>
                    <a:pt x="64201" y="50014"/>
                  </a:cubicBezTo>
                  <a:cubicBezTo>
                    <a:pt x="63863" y="49252"/>
                    <a:pt x="63220" y="48778"/>
                    <a:pt x="62542" y="48778"/>
                  </a:cubicBezTo>
                  <a:cubicBezTo>
                    <a:pt x="62187" y="48778"/>
                    <a:pt x="61814" y="48913"/>
                    <a:pt x="61493" y="49167"/>
                  </a:cubicBezTo>
                  <a:cubicBezTo>
                    <a:pt x="59867" y="50352"/>
                    <a:pt x="60731" y="53078"/>
                    <a:pt x="61357" y="54517"/>
                  </a:cubicBezTo>
                  <a:cubicBezTo>
                    <a:pt x="61323" y="54585"/>
                    <a:pt x="61273" y="54670"/>
                    <a:pt x="61239" y="54704"/>
                  </a:cubicBezTo>
                  <a:cubicBezTo>
                    <a:pt x="61222" y="54738"/>
                    <a:pt x="61188" y="54771"/>
                    <a:pt x="61171" y="54788"/>
                  </a:cubicBezTo>
                  <a:cubicBezTo>
                    <a:pt x="61154" y="54839"/>
                    <a:pt x="61137" y="54856"/>
                    <a:pt x="61103" y="54873"/>
                  </a:cubicBezTo>
                  <a:lnTo>
                    <a:pt x="61086" y="54907"/>
                  </a:lnTo>
                  <a:cubicBezTo>
                    <a:pt x="61052" y="54958"/>
                    <a:pt x="60985" y="55008"/>
                    <a:pt x="60934" y="55042"/>
                  </a:cubicBezTo>
                  <a:cubicBezTo>
                    <a:pt x="60765" y="55093"/>
                    <a:pt x="60595" y="55161"/>
                    <a:pt x="60426" y="55195"/>
                  </a:cubicBezTo>
                  <a:cubicBezTo>
                    <a:pt x="59529" y="55466"/>
                    <a:pt x="58564" y="55770"/>
                    <a:pt x="57632" y="56126"/>
                  </a:cubicBezTo>
                  <a:cubicBezTo>
                    <a:pt x="57616" y="56126"/>
                    <a:pt x="57599" y="56143"/>
                    <a:pt x="57582" y="56177"/>
                  </a:cubicBezTo>
                  <a:cubicBezTo>
                    <a:pt x="57531" y="55940"/>
                    <a:pt x="57497" y="55719"/>
                    <a:pt x="57429" y="55499"/>
                  </a:cubicBezTo>
                  <a:cubicBezTo>
                    <a:pt x="57497" y="55466"/>
                    <a:pt x="57548" y="55449"/>
                    <a:pt x="57616" y="55415"/>
                  </a:cubicBezTo>
                  <a:cubicBezTo>
                    <a:pt x="58310" y="55076"/>
                    <a:pt x="58377" y="54585"/>
                    <a:pt x="58360" y="54331"/>
                  </a:cubicBezTo>
                  <a:cubicBezTo>
                    <a:pt x="58344" y="54162"/>
                    <a:pt x="58276" y="53993"/>
                    <a:pt x="58174" y="53857"/>
                  </a:cubicBezTo>
                  <a:cubicBezTo>
                    <a:pt x="58107" y="53772"/>
                    <a:pt x="58039" y="53722"/>
                    <a:pt x="58022" y="53688"/>
                  </a:cubicBezTo>
                  <a:cubicBezTo>
                    <a:pt x="58005" y="53671"/>
                    <a:pt x="57954" y="53654"/>
                    <a:pt x="57937" y="53637"/>
                  </a:cubicBezTo>
                  <a:cubicBezTo>
                    <a:pt x="57869" y="53586"/>
                    <a:pt x="57836" y="53552"/>
                    <a:pt x="57751" y="53519"/>
                  </a:cubicBezTo>
                  <a:lnTo>
                    <a:pt x="57717" y="53519"/>
                  </a:lnTo>
                  <a:cubicBezTo>
                    <a:pt x="57514" y="53417"/>
                    <a:pt x="57243" y="53332"/>
                    <a:pt x="56854" y="53265"/>
                  </a:cubicBezTo>
                  <a:cubicBezTo>
                    <a:pt x="56854" y="53095"/>
                    <a:pt x="56854" y="52926"/>
                    <a:pt x="56837" y="52757"/>
                  </a:cubicBezTo>
                  <a:cubicBezTo>
                    <a:pt x="57074" y="52672"/>
                    <a:pt x="57277" y="52587"/>
                    <a:pt x="57463" y="52503"/>
                  </a:cubicBezTo>
                  <a:cubicBezTo>
                    <a:pt x="58597" y="52062"/>
                    <a:pt x="58987" y="51775"/>
                    <a:pt x="59156" y="51351"/>
                  </a:cubicBezTo>
                  <a:cubicBezTo>
                    <a:pt x="59241" y="51097"/>
                    <a:pt x="59241" y="50843"/>
                    <a:pt x="59122" y="50590"/>
                  </a:cubicBezTo>
                  <a:cubicBezTo>
                    <a:pt x="59055" y="50454"/>
                    <a:pt x="58953" y="50336"/>
                    <a:pt x="58801" y="50217"/>
                  </a:cubicBezTo>
                  <a:cubicBezTo>
                    <a:pt x="58784" y="50200"/>
                    <a:pt x="58733" y="50183"/>
                    <a:pt x="58716" y="50166"/>
                  </a:cubicBezTo>
                  <a:cubicBezTo>
                    <a:pt x="58648" y="50115"/>
                    <a:pt x="58614" y="50099"/>
                    <a:pt x="58547" y="50082"/>
                  </a:cubicBezTo>
                  <a:cubicBezTo>
                    <a:pt x="58530" y="50048"/>
                    <a:pt x="58479" y="50048"/>
                    <a:pt x="58462" y="50031"/>
                  </a:cubicBezTo>
                  <a:cubicBezTo>
                    <a:pt x="58428" y="50014"/>
                    <a:pt x="58360" y="49997"/>
                    <a:pt x="58293" y="49997"/>
                  </a:cubicBezTo>
                  <a:lnTo>
                    <a:pt x="58259" y="49997"/>
                  </a:lnTo>
                  <a:cubicBezTo>
                    <a:pt x="57920" y="49929"/>
                    <a:pt x="57429" y="49878"/>
                    <a:pt x="56735" y="49878"/>
                  </a:cubicBezTo>
                  <a:lnTo>
                    <a:pt x="56329" y="49878"/>
                  </a:lnTo>
                  <a:cubicBezTo>
                    <a:pt x="56346" y="49845"/>
                    <a:pt x="56363" y="49794"/>
                    <a:pt x="56397" y="49743"/>
                  </a:cubicBezTo>
                  <a:cubicBezTo>
                    <a:pt x="56989" y="49438"/>
                    <a:pt x="57717" y="48981"/>
                    <a:pt x="57632" y="48219"/>
                  </a:cubicBezTo>
                  <a:cubicBezTo>
                    <a:pt x="57616" y="48050"/>
                    <a:pt x="57531" y="47796"/>
                    <a:pt x="57294" y="47593"/>
                  </a:cubicBezTo>
                  <a:lnTo>
                    <a:pt x="57853" y="47034"/>
                  </a:lnTo>
                  <a:cubicBezTo>
                    <a:pt x="58902" y="47914"/>
                    <a:pt x="61137" y="48389"/>
                    <a:pt x="62187" y="48389"/>
                  </a:cubicBezTo>
                  <a:cubicBezTo>
                    <a:pt x="62593" y="48389"/>
                    <a:pt x="62881" y="48321"/>
                    <a:pt x="63135" y="48219"/>
                  </a:cubicBezTo>
                  <a:cubicBezTo>
                    <a:pt x="63541" y="48016"/>
                    <a:pt x="63727" y="47559"/>
                    <a:pt x="63558" y="47136"/>
                  </a:cubicBezTo>
                  <a:cubicBezTo>
                    <a:pt x="63524" y="47051"/>
                    <a:pt x="62966" y="45714"/>
                    <a:pt x="61933" y="44799"/>
                  </a:cubicBezTo>
                  <a:cubicBezTo>
                    <a:pt x="63389" y="44461"/>
                    <a:pt x="64879" y="43699"/>
                    <a:pt x="65404" y="42649"/>
                  </a:cubicBezTo>
                  <a:cubicBezTo>
                    <a:pt x="65708" y="42056"/>
                    <a:pt x="65674" y="41413"/>
                    <a:pt x="65370" y="40871"/>
                  </a:cubicBezTo>
                  <a:cubicBezTo>
                    <a:pt x="65674" y="40194"/>
                    <a:pt x="65590" y="39703"/>
                    <a:pt x="65421" y="39381"/>
                  </a:cubicBezTo>
                  <a:cubicBezTo>
                    <a:pt x="65167" y="38907"/>
                    <a:pt x="64692" y="38620"/>
                    <a:pt x="64049" y="38620"/>
                  </a:cubicBezTo>
                  <a:cubicBezTo>
                    <a:pt x="63863" y="38620"/>
                    <a:pt x="63643" y="38653"/>
                    <a:pt x="63457" y="38704"/>
                  </a:cubicBezTo>
                  <a:cubicBezTo>
                    <a:pt x="63135" y="38535"/>
                    <a:pt x="62830" y="38450"/>
                    <a:pt x="62458" y="38450"/>
                  </a:cubicBezTo>
                  <a:cubicBezTo>
                    <a:pt x="60511" y="38450"/>
                    <a:pt x="58970" y="41159"/>
                    <a:pt x="58699" y="42886"/>
                  </a:cubicBezTo>
                  <a:cubicBezTo>
                    <a:pt x="58699" y="42886"/>
                    <a:pt x="58689" y="42896"/>
                    <a:pt x="58684" y="42909"/>
                  </a:cubicBezTo>
                  <a:lnTo>
                    <a:pt x="58684" y="42909"/>
                  </a:lnTo>
                  <a:lnTo>
                    <a:pt x="58818" y="42209"/>
                  </a:lnTo>
                  <a:lnTo>
                    <a:pt x="58953" y="41464"/>
                  </a:lnTo>
                  <a:cubicBezTo>
                    <a:pt x="58987" y="41210"/>
                    <a:pt x="59038" y="40939"/>
                    <a:pt x="59072" y="40702"/>
                  </a:cubicBezTo>
                  <a:lnTo>
                    <a:pt x="59105" y="40550"/>
                  </a:lnTo>
                  <a:cubicBezTo>
                    <a:pt x="59122" y="40347"/>
                    <a:pt x="59156" y="40143"/>
                    <a:pt x="59190" y="39940"/>
                  </a:cubicBezTo>
                  <a:cubicBezTo>
                    <a:pt x="59241" y="39297"/>
                    <a:pt x="59292" y="38670"/>
                    <a:pt x="59309" y="38010"/>
                  </a:cubicBezTo>
                  <a:cubicBezTo>
                    <a:pt x="60748" y="37587"/>
                    <a:pt x="61679" y="36910"/>
                    <a:pt x="61950" y="36080"/>
                  </a:cubicBezTo>
                  <a:cubicBezTo>
                    <a:pt x="63761" y="35013"/>
                    <a:pt x="65150" y="34133"/>
                    <a:pt x="65353" y="32999"/>
                  </a:cubicBezTo>
                  <a:cubicBezTo>
                    <a:pt x="65404" y="32779"/>
                    <a:pt x="65404" y="32592"/>
                    <a:pt x="65353" y="32406"/>
                  </a:cubicBezTo>
                  <a:cubicBezTo>
                    <a:pt x="65759" y="31915"/>
                    <a:pt x="65895" y="31407"/>
                    <a:pt x="65911" y="31052"/>
                  </a:cubicBezTo>
                  <a:cubicBezTo>
                    <a:pt x="65996" y="29968"/>
                    <a:pt x="65336" y="29138"/>
                    <a:pt x="65150" y="28918"/>
                  </a:cubicBezTo>
                  <a:cubicBezTo>
                    <a:pt x="64743" y="28461"/>
                    <a:pt x="64218" y="28207"/>
                    <a:pt x="63660" y="28207"/>
                  </a:cubicBezTo>
                  <a:lnTo>
                    <a:pt x="63626" y="28207"/>
                  </a:lnTo>
                  <a:cubicBezTo>
                    <a:pt x="63626" y="28173"/>
                    <a:pt x="63609" y="28123"/>
                    <a:pt x="63609" y="28089"/>
                  </a:cubicBezTo>
                  <a:cubicBezTo>
                    <a:pt x="63524" y="27750"/>
                    <a:pt x="63304" y="27310"/>
                    <a:pt x="62745" y="26937"/>
                  </a:cubicBezTo>
                  <a:cubicBezTo>
                    <a:pt x="62322" y="26684"/>
                    <a:pt x="61831" y="26548"/>
                    <a:pt x="61323" y="26548"/>
                  </a:cubicBezTo>
                  <a:cubicBezTo>
                    <a:pt x="60951" y="26548"/>
                    <a:pt x="60646" y="26599"/>
                    <a:pt x="60375" y="26684"/>
                  </a:cubicBezTo>
                  <a:cubicBezTo>
                    <a:pt x="60003" y="26294"/>
                    <a:pt x="59461" y="25871"/>
                    <a:pt x="58733" y="25871"/>
                  </a:cubicBezTo>
                  <a:cubicBezTo>
                    <a:pt x="58564" y="25871"/>
                    <a:pt x="58377" y="25888"/>
                    <a:pt x="58208" y="25955"/>
                  </a:cubicBezTo>
                  <a:cubicBezTo>
                    <a:pt x="57345" y="26209"/>
                    <a:pt x="56786" y="26904"/>
                    <a:pt x="56498" y="27395"/>
                  </a:cubicBezTo>
                  <a:cubicBezTo>
                    <a:pt x="56176" y="27445"/>
                    <a:pt x="55906" y="27581"/>
                    <a:pt x="55685" y="27767"/>
                  </a:cubicBezTo>
                  <a:cubicBezTo>
                    <a:pt x="55330" y="27581"/>
                    <a:pt x="55008" y="27513"/>
                    <a:pt x="54788" y="27513"/>
                  </a:cubicBezTo>
                  <a:cubicBezTo>
                    <a:pt x="54297" y="27513"/>
                    <a:pt x="53806" y="27733"/>
                    <a:pt x="53484" y="28123"/>
                  </a:cubicBezTo>
                  <a:cubicBezTo>
                    <a:pt x="53349" y="28292"/>
                    <a:pt x="53231" y="28495"/>
                    <a:pt x="53180" y="28681"/>
                  </a:cubicBezTo>
                  <a:cubicBezTo>
                    <a:pt x="52198" y="28715"/>
                    <a:pt x="51419" y="29206"/>
                    <a:pt x="50928" y="30019"/>
                  </a:cubicBezTo>
                  <a:cubicBezTo>
                    <a:pt x="50826" y="30205"/>
                    <a:pt x="50742" y="30374"/>
                    <a:pt x="50674" y="30544"/>
                  </a:cubicBezTo>
                  <a:cubicBezTo>
                    <a:pt x="50572" y="28952"/>
                    <a:pt x="49912" y="27107"/>
                    <a:pt x="48202" y="25397"/>
                  </a:cubicBezTo>
                  <a:cubicBezTo>
                    <a:pt x="47169" y="24364"/>
                    <a:pt x="45815" y="23839"/>
                    <a:pt x="44240" y="23839"/>
                  </a:cubicBezTo>
                  <a:cubicBezTo>
                    <a:pt x="43919" y="23839"/>
                    <a:pt x="43631" y="23856"/>
                    <a:pt x="43377" y="23890"/>
                  </a:cubicBezTo>
                  <a:cubicBezTo>
                    <a:pt x="44003" y="23162"/>
                    <a:pt x="44545" y="22315"/>
                    <a:pt x="44918" y="21401"/>
                  </a:cubicBezTo>
                  <a:cubicBezTo>
                    <a:pt x="45392" y="20284"/>
                    <a:pt x="45646" y="19065"/>
                    <a:pt x="45646" y="17846"/>
                  </a:cubicBezTo>
                  <a:lnTo>
                    <a:pt x="45646" y="12834"/>
                  </a:lnTo>
                  <a:cubicBezTo>
                    <a:pt x="45815" y="12022"/>
                    <a:pt x="46712" y="6909"/>
                    <a:pt x="43885" y="3624"/>
                  </a:cubicBezTo>
                  <a:cubicBezTo>
                    <a:pt x="43631" y="3116"/>
                    <a:pt x="43038" y="2710"/>
                    <a:pt x="42361" y="2303"/>
                  </a:cubicBezTo>
                  <a:cubicBezTo>
                    <a:pt x="42276" y="2270"/>
                    <a:pt x="42209" y="2219"/>
                    <a:pt x="42175" y="2185"/>
                  </a:cubicBezTo>
                  <a:cubicBezTo>
                    <a:pt x="39263" y="272"/>
                    <a:pt x="35707" y="1"/>
                    <a:pt x="3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837;p54"/>
            <p:cNvSpPr/>
            <p:nvPr/>
          </p:nvSpPr>
          <p:spPr>
            <a:xfrm>
              <a:off x="6138350" y="3608575"/>
              <a:ext cx="215875" cy="202350"/>
            </a:xfrm>
            <a:custGeom>
              <a:avLst/>
              <a:gdLst/>
              <a:ahLst/>
              <a:cxnLst/>
              <a:rect l="l" t="t" r="r" b="b"/>
              <a:pathLst>
                <a:path w="8635" h="8094" extrusionOk="0">
                  <a:moveTo>
                    <a:pt x="3268" y="0"/>
                  </a:moveTo>
                  <a:cubicBezTo>
                    <a:pt x="2523" y="0"/>
                    <a:pt x="1829" y="390"/>
                    <a:pt x="1338" y="1118"/>
                  </a:cubicBezTo>
                  <a:cubicBezTo>
                    <a:pt x="0" y="3099"/>
                    <a:pt x="1490" y="7094"/>
                    <a:pt x="1660" y="7551"/>
                  </a:cubicBezTo>
                  <a:cubicBezTo>
                    <a:pt x="1778" y="7890"/>
                    <a:pt x="2100" y="8093"/>
                    <a:pt x="2438" y="8093"/>
                  </a:cubicBezTo>
                  <a:cubicBezTo>
                    <a:pt x="2506" y="8093"/>
                    <a:pt x="2557" y="8093"/>
                    <a:pt x="2608" y="8076"/>
                  </a:cubicBezTo>
                  <a:cubicBezTo>
                    <a:pt x="3099" y="7975"/>
                    <a:pt x="7297" y="7027"/>
                    <a:pt x="8263" y="4843"/>
                  </a:cubicBezTo>
                  <a:cubicBezTo>
                    <a:pt x="8635" y="3996"/>
                    <a:pt x="8601" y="3099"/>
                    <a:pt x="8178" y="2472"/>
                  </a:cubicBezTo>
                  <a:cubicBezTo>
                    <a:pt x="7805" y="1914"/>
                    <a:pt x="7213" y="1626"/>
                    <a:pt x="6519" y="1626"/>
                  </a:cubicBezTo>
                  <a:cubicBezTo>
                    <a:pt x="6146" y="1626"/>
                    <a:pt x="5740" y="1710"/>
                    <a:pt x="5334" y="1897"/>
                  </a:cubicBezTo>
                  <a:cubicBezTo>
                    <a:pt x="5215" y="1423"/>
                    <a:pt x="5012" y="1033"/>
                    <a:pt x="4724" y="711"/>
                  </a:cubicBezTo>
                  <a:cubicBezTo>
                    <a:pt x="4352" y="220"/>
                    <a:pt x="3827" y="0"/>
                    <a:pt x="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838;p54"/>
            <p:cNvSpPr/>
            <p:nvPr/>
          </p:nvSpPr>
          <p:spPr>
            <a:xfrm>
              <a:off x="5122100" y="3681800"/>
              <a:ext cx="214200" cy="208275"/>
            </a:xfrm>
            <a:custGeom>
              <a:avLst/>
              <a:gdLst/>
              <a:ahLst/>
              <a:cxnLst/>
              <a:rect l="l" t="t" r="r" b="b"/>
              <a:pathLst>
                <a:path w="8568" h="8331" extrusionOk="0">
                  <a:moveTo>
                    <a:pt x="5350" y="0"/>
                  </a:moveTo>
                  <a:cubicBezTo>
                    <a:pt x="4842" y="0"/>
                    <a:pt x="4351" y="220"/>
                    <a:pt x="3996" y="576"/>
                  </a:cubicBezTo>
                  <a:cubicBezTo>
                    <a:pt x="3674" y="915"/>
                    <a:pt x="3454" y="1355"/>
                    <a:pt x="3302" y="1914"/>
                  </a:cubicBezTo>
                  <a:cubicBezTo>
                    <a:pt x="2861" y="1727"/>
                    <a:pt x="2489" y="1676"/>
                    <a:pt x="2201" y="1676"/>
                  </a:cubicBezTo>
                  <a:cubicBezTo>
                    <a:pt x="1507" y="1676"/>
                    <a:pt x="881" y="1998"/>
                    <a:pt x="508" y="2523"/>
                  </a:cubicBezTo>
                  <a:cubicBezTo>
                    <a:pt x="85" y="3116"/>
                    <a:pt x="0" y="3894"/>
                    <a:pt x="271" y="4690"/>
                  </a:cubicBezTo>
                  <a:cubicBezTo>
                    <a:pt x="1050" y="6942"/>
                    <a:pt x="5147" y="8161"/>
                    <a:pt x="5604" y="8279"/>
                  </a:cubicBezTo>
                  <a:cubicBezTo>
                    <a:pt x="5689" y="8296"/>
                    <a:pt x="5757" y="8330"/>
                    <a:pt x="5841" y="8330"/>
                  </a:cubicBezTo>
                  <a:cubicBezTo>
                    <a:pt x="6163" y="8330"/>
                    <a:pt x="6468" y="8127"/>
                    <a:pt x="6603" y="7839"/>
                  </a:cubicBezTo>
                  <a:cubicBezTo>
                    <a:pt x="6806" y="7399"/>
                    <a:pt x="8567" y="3454"/>
                    <a:pt x="7433" y="1389"/>
                  </a:cubicBezTo>
                  <a:cubicBezTo>
                    <a:pt x="6959" y="542"/>
                    <a:pt x="6163" y="0"/>
                    <a:pt x="5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839;p54"/>
            <p:cNvSpPr/>
            <p:nvPr/>
          </p:nvSpPr>
          <p:spPr>
            <a:xfrm>
              <a:off x="6606475" y="4011950"/>
              <a:ext cx="175250" cy="164675"/>
            </a:xfrm>
            <a:custGeom>
              <a:avLst/>
              <a:gdLst/>
              <a:ahLst/>
              <a:cxnLst/>
              <a:rect l="l" t="t" r="r" b="b"/>
              <a:pathLst>
                <a:path w="7010" h="6587" extrusionOk="0">
                  <a:moveTo>
                    <a:pt x="2760" y="0"/>
                  </a:moveTo>
                  <a:cubicBezTo>
                    <a:pt x="2168" y="0"/>
                    <a:pt x="1592" y="305"/>
                    <a:pt x="1169" y="847"/>
                  </a:cubicBezTo>
                  <a:cubicBezTo>
                    <a:pt x="1" y="2354"/>
                    <a:pt x="847" y="5401"/>
                    <a:pt x="1050" y="5994"/>
                  </a:cubicBezTo>
                  <a:cubicBezTo>
                    <a:pt x="1152" y="6349"/>
                    <a:pt x="1474" y="6586"/>
                    <a:pt x="1846" y="6586"/>
                  </a:cubicBezTo>
                  <a:lnTo>
                    <a:pt x="1981" y="6586"/>
                  </a:lnTo>
                  <a:cubicBezTo>
                    <a:pt x="2591" y="6502"/>
                    <a:pt x="5740" y="5977"/>
                    <a:pt x="6637" y="4301"/>
                  </a:cubicBezTo>
                  <a:cubicBezTo>
                    <a:pt x="7010" y="3606"/>
                    <a:pt x="7010" y="2828"/>
                    <a:pt x="6671" y="2235"/>
                  </a:cubicBezTo>
                  <a:cubicBezTo>
                    <a:pt x="6366" y="1727"/>
                    <a:pt x="5825" y="1422"/>
                    <a:pt x="5198" y="1422"/>
                  </a:cubicBezTo>
                  <a:cubicBezTo>
                    <a:pt x="4978" y="1422"/>
                    <a:pt x="4775" y="1439"/>
                    <a:pt x="4538" y="1507"/>
                  </a:cubicBezTo>
                  <a:cubicBezTo>
                    <a:pt x="4453" y="1168"/>
                    <a:pt x="4301" y="881"/>
                    <a:pt x="4098" y="644"/>
                  </a:cubicBezTo>
                  <a:cubicBezTo>
                    <a:pt x="3759" y="237"/>
                    <a:pt x="3268" y="0"/>
                    <a:pt x="2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840;p54"/>
            <p:cNvSpPr/>
            <p:nvPr/>
          </p:nvSpPr>
          <p:spPr>
            <a:xfrm>
              <a:off x="4890150" y="4209600"/>
              <a:ext cx="164250" cy="159175"/>
            </a:xfrm>
            <a:custGeom>
              <a:avLst/>
              <a:gdLst/>
              <a:ahLst/>
              <a:cxnLst/>
              <a:rect l="l" t="t" r="r" b="b"/>
              <a:pathLst>
                <a:path w="6570" h="6367" extrusionOk="0">
                  <a:moveTo>
                    <a:pt x="3691" y="1"/>
                  </a:moveTo>
                  <a:cubicBezTo>
                    <a:pt x="3099" y="1"/>
                    <a:pt x="2591" y="272"/>
                    <a:pt x="2269" y="729"/>
                  </a:cubicBezTo>
                  <a:cubicBezTo>
                    <a:pt x="2083" y="1034"/>
                    <a:pt x="1930" y="1457"/>
                    <a:pt x="1981" y="2083"/>
                  </a:cubicBezTo>
                  <a:cubicBezTo>
                    <a:pt x="1185" y="2151"/>
                    <a:pt x="576" y="2557"/>
                    <a:pt x="305" y="3167"/>
                  </a:cubicBezTo>
                  <a:cubicBezTo>
                    <a:pt x="0" y="3844"/>
                    <a:pt x="170" y="4657"/>
                    <a:pt x="728" y="5266"/>
                  </a:cubicBezTo>
                  <a:cubicBezTo>
                    <a:pt x="1389" y="6011"/>
                    <a:pt x="2608" y="6367"/>
                    <a:pt x="4385" y="6367"/>
                  </a:cubicBezTo>
                  <a:cubicBezTo>
                    <a:pt x="5164" y="6367"/>
                    <a:pt x="5757" y="6299"/>
                    <a:pt x="5790" y="6299"/>
                  </a:cubicBezTo>
                  <a:cubicBezTo>
                    <a:pt x="6214" y="6265"/>
                    <a:pt x="6502" y="5893"/>
                    <a:pt x="6519" y="5503"/>
                  </a:cubicBezTo>
                  <a:cubicBezTo>
                    <a:pt x="6552" y="4860"/>
                    <a:pt x="6569" y="1660"/>
                    <a:pt x="5079" y="509"/>
                  </a:cubicBezTo>
                  <a:cubicBezTo>
                    <a:pt x="4656" y="170"/>
                    <a:pt x="4182" y="1"/>
                    <a:pt x="3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41;p54"/>
            <p:cNvSpPr/>
            <p:nvPr/>
          </p:nvSpPr>
          <p:spPr>
            <a:xfrm>
              <a:off x="5142825" y="3390600"/>
              <a:ext cx="114325" cy="110900"/>
            </a:xfrm>
            <a:custGeom>
              <a:avLst/>
              <a:gdLst/>
              <a:ahLst/>
              <a:cxnLst/>
              <a:rect l="l" t="t" r="r" b="b"/>
              <a:pathLst>
                <a:path w="4573" h="4436" extrusionOk="0">
                  <a:moveTo>
                    <a:pt x="2710" y="0"/>
                  </a:moveTo>
                  <a:cubicBezTo>
                    <a:pt x="2371" y="0"/>
                    <a:pt x="2032" y="136"/>
                    <a:pt x="1795" y="373"/>
                  </a:cubicBezTo>
                  <a:cubicBezTo>
                    <a:pt x="1711" y="457"/>
                    <a:pt x="1626" y="559"/>
                    <a:pt x="1558" y="694"/>
                  </a:cubicBezTo>
                  <a:lnTo>
                    <a:pt x="1406" y="694"/>
                  </a:lnTo>
                  <a:cubicBezTo>
                    <a:pt x="966" y="694"/>
                    <a:pt x="559" y="897"/>
                    <a:pt x="306" y="1236"/>
                  </a:cubicBezTo>
                  <a:cubicBezTo>
                    <a:pt x="35" y="1625"/>
                    <a:pt x="1" y="2116"/>
                    <a:pt x="153" y="2590"/>
                  </a:cubicBezTo>
                  <a:cubicBezTo>
                    <a:pt x="526" y="3691"/>
                    <a:pt x="2168" y="4250"/>
                    <a:pt x="2676" y="4402"/>
                  </a:cubicBezTo>
                  <a:cubicBezTo>
                    <a:pt x="2760" y="4419"/>
                    <a:pt x="2828" y="4436"/>
                    <a:pt x="2913" y="4436"/>
                  </a:cubicBezTo>
                  <a:cubicBezTo>
                    <a:pt x="3235" y="4436"/>
                    <a:pt x="3556" y="4250"/>
                    <a:pt x="3675" y="3945"/>
                  </a:cubicBezTo>
                  <a:cubicBezTo>
                    <a:pt x="3895" y="3488"/>
                    <a:pt x="4572" y="1862"/>
                    <a:pt x="3996" y="813"/>
                  </a:cubicBezTo>
                  <a:cubicBezTo>
                    <a:pt x="3726" y="305"/>
                    <a:pt x="3218" y="0"/>
                    <a:pt x="2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842;p54"/>
            <p:cNvSpPr/>
            <p:nvPr/>
          </p:nvSpPr>
          <p:spPr>
            <a:xfrm>
              <a:off x="6447325" y="3609425"/>
              <a:ext cx="114300" cy="107525"/>
            </a:xfrm>
            <a:custGeom>
              <a:avLst/>
              <a:gdLst/>
              <a:ahLst/>
              <a:cxnLst/>
              <a:rect l="l" t="t" r="r" b="b"/>
              <a:pathLst>
                <a:path w="4572" h="4301" extrusionOk="0">
                  <a:moveTo>
                    <a:pt x="1897" y="0"/>
                  </a:moveTo>
                  <a:cubicBezTo>
                    <a:pt x="1474" y="0"/>
                    <a:pt x="1084" y="186"/>
                    <a:pt x="780" y="542"/>
                  </a:cubicBezTo>
                  <a:cubicBezTo>
                    <a:pt x="1" y="1456"/>
                    <a:pt x="373" y="3149"/>
                    <a:pt x="509" y="3657"/>
                  </a:cubicBezTo>
                  <a:cubicBezTo>
                    <a:pt x="593" y="4047"/>
                    <a:pt x="932" y="4301"/>
                    <a:pt x="1304" y="4301"/>
                  </a:cubicBezTo>
                  <a:lnTo>
                    <a:pt x="1406" y="4301"/>
                  </a:lnTo>
                  <a:cubicBezTo>
                    <a:pt x="1931" y="4250"/>
                    <a:pt x="3658" y="3996"/>
                    <a:pt x="4250" y="3014"/>
                  </a:cubicBezTo>
                  <a:cubicBezTo>
                    <a:pt x="4555" y="2523"/>
                    <a:pt x="4572" y="1930"/>
                    <a:pt x="4318" y="1473"/>
                  </a:cubicBezTo>
                  <a:cubicBezTo>
                    <a:pt x="4081" y="1084"/>
                    <a:pt x="3658" y="830"/>
                    <a:pt x="3150" y="830"/>
                  </a:cubicBezTo>
                  <a:lnTo>
                    <a:pt x="3133" y="830"/>
                  </a:lnTo>
                  <a:cubicBezTo>
                    <a:pt x="3099" y="711"/>
                    <a:pt x="3014" y="610"/>
                    <a:pt x="2947" y="508"/>
                  </a:cubicBezTo>
                  <a:cubicBezTo>
                    <a:pt x="2693" y="186"/>
                    <a:pt x="2303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843;p54"/>
            <p:cNvSpPr/>
            <p:nvPr/>
          </p:nvSpPr>
          <p:spPr>
            <a:xfrm>
              <a:off x="6137925" y="3412175"/>
              <a:ext cx="133775" cy="127000"/>
            </a:xfrm>
            <a:custGeom>
              <a:avLst/>
              <a:gdLst/>
              <a:ahLst/>
              <a:cxnLst/>
              <a:rect l="l" t="t" r="r" b="b"/>
              <a:pathLst>
                <a:path w="5351" h="5080" extrusionOk="0">
                  <a:moveTo>
                    <a:pt x="1863" y="1"/>
                  </a:moveTo>
                  <a:cubicBezTo>
                    <a:pt x="1169" y="1"/>
                    <a:pt x="542" y="508"/>
                    <a:pt x="356" y="1270"/>
                  </a:cubicBezTo>
                  <a:cubicBezTo>
                    <a:pt x="0" y="2676"/>
                    <a:pt x="1473" y="4453"/>
                    <a:pt x="1778" y="4792"/>
                  </a:cubicBezTo>
                  <a:cubicBezTo>
                    <a:pt x="1947" y="4978"/>
                    <a:pt x="2185" y="5080"/>
                    <a:pt x="2405" y="5080"/>
                  </a:cubicBezTo>
                  <a:cubicBezTo>
                    <a:pt x="2557" y="5080"/>
                    <a:pt x="2726" y="5029"/>
                    <a:pt x="2845" y="4944"/>
                  </a:cubicBezTo>
                  <a:cubicBezTo>
                    <a:pt x="3404" y="4606"/>
                    <a:pt x="5198" y="3387"/>
                    <a:pt x="5300" y="1981"/>
                  </a:cubicBezTo>
                  <a:cubicBezTo>
                    <a:pt x="5351" y="1457"/>
                    <a:pt x="5181" y="966"/>
                    <a:pt x="4860" y="627"/>
                  </a:cubicBezTo>
                  <a:cubicBezTo>
                    <a:pt x="4589" y="339"/>
                    <a:pt x="4233" y="187"/>
                    <a:pt x="3844" y="187"/>
                  </a:cubicBezTo>
                  <a:cubicBezTo>
                    <a:pt x="3624" y="187"/>
                    <a:pt x="3302" y="255"/>
                    <a:pt x="2980" y="458"/>
                  </a:cubicBezTo>
                  <a:cubicBezTo>
                    <a:pt x="2642" y="119"/>
                    <a:pt x="2218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844;p54"/>
            <p:cNvSpPr/>
            <p:nvPr/>
          </p:nvSpPr>
          <p:spPr>
            <a:xfrm>
              <a:off x="5074275" y="4153075"/>
              <a:ext cx="109300" cy="74900"/>
            </a:xfrm>
            <a:custGeom>
              <a:avLst/>
              <a:gdLst/>
              <a:ahLst/>
              <a:cxnLst/>
              <a:rect l="l" t="t" r="r" b="b"/>
              <a:pathLst>
                <a:path w="4372" h="2996" extrusionOk="0">
                  <a:moveTo>
                    <a:pt x="1708" y="1"/>
                  </a:moveTo>
                  <a:cubicBezTo>
                    <a:pt x="796" y="1"/>
                    <a:pt x="0" y="247"/>
                    <a:pt x="0" y="247"/>
                  </a:cubicBezTo>
                  <a:cubicBezTo>
                    <a:pt x="224" y="1066"/>
                    <a:pt x="2765" y="2996"/>
                    <a:pt x="3865" y="2996"/>
                  </a:cubicBezTo>
                  <a:cubicBezTo>
                    <a:pt x="4176" y="2996"/>
                    <a:pt x="4372" y="2842"/>
                    <a:pt x="4368" y="2465"/>
                  </a:cubicBezTo>
                  <a:cubicBezTo>
                    <a:pt x="4339" y="436"/>
                    <a:pt x="2921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845;p54"/>
            <p:cNvSpPr/>
            <p:nvPr/>
          </p:nvSpPr>
          <p:spPr>
            <a:xfrm>
              <a:off x="5170750" y="4126225"/>
              <a:ext cx="144800" cy="164700"/>
            </a:xfrm>
            <a:custGeom>
              <a:avLst/>
              <a:gdLst/>
              <a:ahLst/>
              <a:cxnLst/>
              <a:rect l="l" t="t" r="r" b="b"/>
              <a:pathLst>
                <a:path w="5792" h="6588" extrusionOk="0">
                  <a:moveTo>
                    <a:pt x="3844" y="0"/>
                  </a:moveTo>
                  <a:cubicBezTo>
                    <a:pt x="0" y="2753"/>
                    <a:pt x="215" y="6588"/>
                    <a:pt x="1820" y="6588"/>
                  </a:cubicBezTo>
                  <a:cubicBezTo>
                    <a:pt x="1883" y="6588"/>
                    <a:pt x="1949" y="6582"/>
                    <a:pt x="2016" y="6570"/>
                  </a:cubicBezTo>
                  <a:cubicBezTo>
                    <a:pt x="5791" y="5909"/>
                    <a:pt x="3845" y="1"/>
                    <a:pt x="3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846;p54"/>
            <p:cNvSpPr/>
            <p:nvPr/>
          </p:nvSpPr>
          <p:spPr>
            <a:xfrm>
              <a:off x="5145800" y="4090250"/>
              <a:ext cx="287425" cy="507950"/>
            </a:xfrm>
            <a:custGeom>
              <a:avLst/>
              <a:gdLst/>
              <a:ahLst/>
              <a:cxnLst/>
              <a:rect l="l" t="t" r="r" b="b"/>
              <a:pathLst>
                <a:path w="11497" h="20318" extrusionOk="0">
                  <a:moveTo>
                    <a:pt x="0" y="0"/>
                  </a:moveTo>
                  <a:cubicBezTo>
                    <a:pt x="153" y="982"/>
                    <a:pt x="339" y="1947"/>
                    <a:pt x="610" y="2912"/>
                  </a:cubicBezTo>
                  <a:cubicBezTo>
                    <a:pt x="678" y="3133"/>
                    <a:pt x="762" y="3370"/>
                    <a:pt x="830" y="3624"/>
                  </a:cubicBezTo>
                  <a:cubicBezTo>
                    <a:pt x="881" y="3861"/>
                    <a:pt x="982" y="4098"/>
                    <a:pt x="1067" y="4318"/>
                  </a:cubicBezTo>
                  <a:lnTo>
                    <a:pt x="1321" y="5012"/>
                  </a:lnTo>
                  <a:lnTo>
                    <a:pt x="1592" y="5723"/>
                  </a:lnTo>
                  <a:cubicBezTo>
                    <a:pt x="2337" y="7551"/>
                    <a:pt x="3268" y="9295"/>
                    <a:pt x="4301" y="10988"/>
                  </a:cubicBezTo>
                  <a:cubicBezTo>
                    <a:pt x="5316" y="12681"/>
                    <a:pt x="6434" y="14290"/>
                    <a:pt x="7636" y="15847"/>
                  </a:cubicBezTo>
                  <a:cubicBezTo>
                    <a:pt x="8855" y="17405"/>
                    <a:pt x="10125" y="18929"/>
                    <a:pt x="11496" y="20317"/>
                  </a:cubicBezTo>
                  <a:lnTo>
                    <a:pt x="11479" y="20283"/>
                  </a:lnTo>
                  <a:cubicBezTo>
                    <a:pt x="10142" y="18844"/>
                    <a:pt x="8906" y="17303"/>
                    <a:pt x="7771" y="15712"/>
                  </a:cubicBezTo>
                  <a:cubicBezTo>
                    <a:pt x="6603" y="14120"/>
                    <a:pt x="5520" y="12495"/>
                    <a:pt x="4555" y="10802"/>
                  </a:cubicBezTo>
                  <a:cubicBezTo>
                    <a:pt x="3573" y="9109"/>
                    <a:pt x="2726" y="7331"/>
                    <a:pt x="1947" y="5554"/>
                  </a:cubicBezTo>
                  <a:cubicBezTo>
                    <a:pt x="1541" y="4656"/>
                    <a:pt x="1202" y="3725"/>
                    <a:pt x="898" y="2828"/>
                  </a:cubicBezTo>
                  <a:cubicBezTo>
                    <a:pt x="745" y="2354"/>
                    <a:pt x="576" y="1897"/>
                    <a:pt x="440" y="1423"/>
                  </a:cubicBezTo>
                  <a:cubicBezTo>
                    <a:pt x="305" y="948"/>
                    <a:pt x="187" y="474"/>
                    <a:pt x="5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847;p54"/>
            <p:cNvSpPr/>
            <p:nvPr/>
          </p:nvSpPr>
          <p:spPr>
            <a:xfrm>
              <a:off x="5219025" y="4157550"/>
              <a:ext cx="32175" cy="147325"/>
            </a:xfrm>
            <a:custGeom>
              <a:avLst/>
              <a:gdLst/>
              <a:ahLst/>
              <a:cxnLst/>
              <a:rect l="l" t="t" r="r" b="b"/>
              <a:pathLst>
                <a:path w="1287" h="5893" extrusionOk="0">
                  <a:moveTo>
                    <a:pt x="1287" y="0"/>
                  </a:moveTo>
                  <a:cubicBezTo>
                    <a:pt x="948" y="932"/>
                    <a:pt x="627" y="1913"/>
                    <a:pt x="390" y="2879"/>
                  </a:cubicBezTo>
                  <a:cubicBezTo>
                    <a:pt x="271" y="3370"/>
                    <a:pt x="187" y="3861"/>
                    <a:pt x="102" y="4368"/>
                  </a:cubicBezTo>
                  <a:cubicBezTo>
                    <a:pt x="34" y="4876"/>
                    <a:pt x="0" y="5384"/>
                    <a:pt x="85" y="5892"/>
                  </a:cubicBezTo>
                  <a:lnTo>
                    <a:pt x="288" y="5841"/>
                  </a:lnTo>
                  <a:cubicBezTo>
                    <a:pt x="187" y="5384"/>
                    <a:pt x="203" y="4876"/>
                    <a:pt x="271" y="4385"/>
                  </a:cubicBezTo>
                  <a:cubicBezTo>
                    <a:pt x="305" y="3894"/>
                    <a:pt x="390" y="3386"/>
                    <a:pt x="508" y="2895"/>
                  </a:cubicBezTo>
                  <a:cubicBezTo>
                    <a:pt x="711" y="1930"/>
                    <a:pt x="965" y="948"/>
                    <a:pt x="1287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848;p54"/>
            <p:cNvSpPr/>
            <p:nvPr/>
          </p:nvSpPr>
          <p:spPr>
            <a:xfrm>
              <a:off x="5092475" y="4163475"/>
              <a:ext cx="97775" cy="63100"/>
            </a:xfrm>
            <a:custGeom>
              <a:avLst/>
              <a:gdLst/>
              <a:ahLst/>
              <a:cxnLst/>
              <a:rect l="l" t="t" r="r" b="b"/>
              <a:pathLst>
                <a:path w="3911" h="2524" extrusionOk="0">
                  <a:moveTo>
                    <a:pt x="0" y="0"/>
                  </a:moveTo>
                  <a:lnTo>
                    <a:pt x="525" y="204"/>
                  </a:lnTo>
                  <a:cubicBezTo>
                    <a:pt x="694" y="288"/>
                    <a:pt x="880" y="356"/>
                    <a:pt x="1050" y="441"/>
                  </a:cubicBezTo>
                  <a:cubicBezTo>
                    <a:pt x="1388" y="610"/>
                    <a:pt x="1727" y="796"/>
                    <a:pt x="2049" y="1016"/>
                  </a:cubicBezTo>
                  <a:cubicBezTo>
                    <a:pt x="2370" y="1219"/>
                    <a:pt x="2692" y="1439"/>
                    <a:pt x="2963" y="1693"/>
                  </a:cubicBezTo>
                  <a:cubicBezTo>
                    <a:pt x="3234" y="1947"/>
                    <a:pt x="3505" y="2218"/>
                    <a:pt x="3725" y="2523"/>
                  </a:cubicBezTo>
                  <a:lnTo>
                    <a:pt x="3911" y="2405"/>
                  </a:lnTo>
                  <a:cubicBezTo>
                    <a:pt x="3657" y="2100"/>
                    <a:pt x="3386" y="1829"/>
                    <a:pt x="3064" y="1592"/>
                  </a:cubicBezTo>
                  <a:cubicBezTo>
                    <a:pt x="2777" y="1355"/>
                    <a:pt x="2438" y="1135"/>
                    <a:pt x="2116" y="932"/>
                  </a:cubicBezTo>
                  <a:cubicBezTo>
                    <a:pt x="1778" y="745"/>
                    <a:pt x="1439" y="559"/>
                    <a:pt x="1084" y="407"/>
                  </a:cubicBezTo>
                  <a:cubicBezTo>
                    <a:pt x="914" y="322"/>
                    <a:pt x="711" y="254"/>
                    <a:pt x="542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849;p54"/>
            <p:cNvSpPr/>
            <p:nvPr/>
          </p:nvSpPr>
          <p:spPr>
            <a:xfrm>
              <a:off x="5111925" y="3954375"/>
              <a:ext cx="39825" cy="33475"/>
            </a:xfrm>
            <a:custGeom>
              <a:avLst/>
              <a:gdLst/>
              <a:ahLst/>
              <a:cxnLst/>
              <a:rect l="l" t="t" r="r" b="b"/>
              <a:pathLst>
                <a:path w="1593" h="1339" extrusionOk="0">
                  <a:moveTo>
                    <a:pt x="664" y="0"/>
                  </a:moveTo>
                  <a:cubicBezTo>
                    <a:pt x="329" y="0"/>
                    <a:pt x="44" y="332"/>
                    <a:pt x="1" y="1152"/>
                  </a:cubicBezTo>
                  <a:cubicBezTo>
                    <a:pt x="44" y="1146"/>
                    <a:pt x="87" y="1143"/>
                    <a:pt x="129" y="1143"/>
                  </a:cubicBezTo>
                  <a:cubicBezTo>
                    <a:pt x="340" y="1143"/>
                    <a:pt x="546" y="1212"/>
                    <a:pt x="729" y="1338"/>
                  </a:cubicBezTo>
                  <a:cubicBezTo>
                    <a:pt x="915" y="1000"/>
                    <a:pt x="1186" y="779"/>
                    <a:pt x="1592" y="779"/>
                  </a:cubicBezTo>
                  <a:cubicBezTo>
                    <a:pt x="1352" y="307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850;p54"/>
            <p:cNvSpPr/>
            <p:nvPr/>
          </p:nvSpPr>
          <p:spPr>
            <a:xfrm>
              <a:off x="5122525" y="3973425"/>
              <a:ext cx="93550" cy="141025"/>
            </a:xfrm>
            <a:custGeom>
              <a:avLst/>
              <a:gdLst/>
              <a:ahLst/>
              <a:cxnLst/>
              <a:rect l="l" t="t" r="r" b="b"/>
              <a:pathLst>
                <a:path w="3742" h="5641" extrusionOk="0">
                  <a:moveTo>
                    <a:pt x="1168" y="1"/>
                  </a:moveTo>
                  <a:cubicBezTo>
                    <a:pt x="762" y="17"/>
                    <a:pt x="491" y="238"/>
                    <a:pt x="305" y="559"/>
                  </a:cubicBezTo>
                  <a:cubicBezTo>
                    <a:pt x="85" y="932"/>
                    <a:pt x="0" y="1457"/>
                    <a:pt x="17" y="2049"/>
                  </a:cubicBezTo>
                  <a:cubicBezTo>
                    <a:pt x="51" y="3183"/>
                    <a:pt x="406" y="4504"/>
                    <a:pt x="982" y="5384"/>
                  </a:cubicBezTo>
                  <a:cubicBezTo>
                    <a:pt x="1089" y="5568"/>
                    <a:pt x="1224" y="5641"/>
                    <a:pt x="1361" y="5641"/>
                  </a:cubicBezTo>
                  <a:cubicBezTo>
                    <a:pt x="1376" y="5641"/>
                    <a:pt x="1391" y="5640"/>
                    <a:pt x="1405" y="5638"/>
                  </a:cubicBezTo>
                  <a:cubicBezTo>
                    <a:pt x="2472" y="5435"/>
                    <a:pt x="3742" y="238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851;p54"/>
            <p:cNvSpPr/>
            <p:nvPr/>
          </p:nvSpPr>
          <p:spPr>
            <a:xfrm>
              <a:off x="5058600" y="3982750"/>
              <a:ext cx="98650" cy="133000"/>
            </a:xfrm>
            <a:custGeom>
              <a:avLst/>
              <a:gdLst/>
              <a:ahLst/>
              <a:cxnLst/>
              <a:rect l="l" t="t" r="r" b="b"/>
              <a:pathLst>
                <a:path w="3946" h="5320" extrusionOk="0">
                  <a:moveTo>
                    <a:pt x="2151" y="0"/>
                  </a:moveTo>
                  <a:cubicBezTo>
                    <a:pt x="2049" y="0"/>
                    <a:pt x="1914" y="34"/>
                    <a:pt x="1812" y="68"/>
                  </a:cubicBezTo>
                  <a:cubicBezTo>
                    <a:pt x="1" y="610"/>
                    <a:pt x="1711" y="3962"/>
                    <a:pt x="3471" y="5198"/>
                  </a:cubicBezTo>
                  <a:cubicBezTo>
                    <a:pt x="3574" y="5282"/>
                    <a:pt x="3671" y="5319"/>
                    <a:pt x="3758" y="5319"/>
                  </a:cubicBezTo>
                  <a:cubicBezTo>
                    <a:pt x="3829" y="5319"/>
                    <a:pt x="3892" y="5294"/>
                    <a:pt x="3945" y="5248"/>
                  </a:cubicBezTo>
                  <a:lnTo>
                    <a:pt x="3945" y="5248"/>
                  </a:lnTo>
                  <a:cubicBezTo>
                    <a:pt x="3924" y="5254"/>
                    <a:pt x="3902" y="5257"/>
                    <a:pt x="3879" y="5257"/>
                  </a:cubicBezTo>
                  <a:cubicBezTo>
                    <a:pt x="3762" y="5257"/>
                    <a:pt x="3636" y="5179"/>
                    <a:pt x="3522" y="4995"/>
                  </a:cubicBezTo>
                  <a:cubicBezTo>
                    <a:pt x="2963" y="4131"/>
                    <a:pt x="2608" y="2794"/>
                    <a:pt x="2574" y="1676"/>
                  </a:cubicBezTo>
                  <a:cubicBezTo>
                    <a:pt x="2574" y="1084"/>
                    <a:pt x="2659" y="559"/>
                    <a:pt x="2879" y="203"/>
                  </a:cubicBezTo>
                  <a:cubicBezTo>
                    <a:pt x="2659" y="68"/>
                    <a:pt x="2422" y="0"/>
                    <a:pt x="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852;p54"/>
            <p:cNvSpPr/>
            <p:nvPr/>
          </p:nvSpPr>
          <p:spPr>
            <a:xfrm>
              <a:off x="5116600" y="3985700"/>
              <a:ext cx="39375" cy="129125"/>
            </a:xfrm>
            <a:custGeom>
              <a:avLst/>
              <a:gdLst/>
              <a:ahLst/>
              <a:cxnLst/>
              <a:rect l="l" t="t" r="r" b="b"/>
              <a:pathLst>
                <a:path w="1575" h="5165" extrusionOk="0">
                  <a:moveTo>
                    <a:pt x="339" y="1"/>
                  </a:moveTo>
                  <a:cubicBezTo>
                    <a:pt x="305" y="34"/>
                    <a:pt x="254" y="102"/>
                    <a:pt x="237" y="170"/>
                  </a:cubicBezTo>
                  <a:cubicBezTo>
                    <a:pt x="68" y="542"/>
                    <a:pt x="0" y="1084"/>
                    <a:pt x="51" y="1677"/>
                  </a:cubicBezTo>
                  <a:cubicBezTo>
                    <a:pt x="136" y="2794"/>
                    <a:pt x="576" y="4098"/>
                    <a:pt x="1185" y="4927"/>
                  </a:cubicBezTo>
                  <a:cubicBezTo>
                    <a:pt x="1321" y="5080"/>
                    <a:pt x="1439" y="5164"/>
                    <a:pt x="1575" y="5164"/>
                  </a:cubicBezTo>
                  <a:cubicBezTo>
                    <a:pt x="1439" y="5164"/>
                    <a:pt x="1321" y="5080"/>
                    <a:pt x="1219" y="4910"/>
                  </a:cubicBezTo>
                  <a:cubicBezTo>
                    <a:pt x="643" y="4047"/>
                    <a:pt x="288" y="2709"/>
                    <a:pt x="254" y="1592"/>
                  </a:cubicBezTo>
                  <a:cubicBezTo>
                    <a:pt x="254" y="1016"/>
                    <a:pt x="339" y="492"/>
                    <a:pt x="559" y="102"/>
                  </a:cubicBezTo>
                  <a:cubicBezTo>
                    <a:pt x="474" y="68"/>
                    <a:pt x="406" y="17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853;p54"/>
            <p:cNvSpPr/>
            <p:nvPr/>
          </p:nvSpPr>
          <p:spPr>
            <a:xfrm>
              <a:off x="5133525" y="4098225"/>
              <a:ext cx="39300" cy="22950"/>
            </a:xfrm>
            <a:custGeom>
              <a:avLst/>
              <a:gdLst/>
              <a:ahLst/>
              <a:cxnLst/>
              <a:rect l="l" t="t" r="r" b="b"/>
              <a:pathLst>
                <a:path w="1572" h="918" extrusionOk="0">
                  <a:moveTo>
                    <a:pt x="808" y="1"/>
                  </a:moveTo>
                  <a:cubicBezTo>
                    <a:pt x="653" y="1"/>
                    <a:pt x="576" y="342"/>
                    <a:pt x="576" y="342"/>
                  </a:cubicBezTo>
                  <a:cubicBezTo>
                    <a:pt x="576" y="342"/>
                    <a:pt x="411" y="287"/>
                    <a:pt x="265" y="287"/>
                  </a:cubicBezTo>
                  <a:cubicBezTo>
                    <a:pt x="168" y="287"/>
                    <a:pt x="78" y="311"/>
                    <a:pt x="51" y="392"/>
                  </a:cubicBezTo>
                  <a:cubicBezTo>
                    <a:pt x="0" y="562"/>
                    <a:pt x="288" y="867"/>
                    <a:pt x="847" y="917"/>
                  </a:cubicBezTo>
                  <a:cubicBezTo>
                    <a:pt x="851" y="918"/>
                    <a:pt x="856" y="918"/>
                    <a:pt x="861" y="918"/>
                  </a:cubicBezTo>
                  <a:cubicBezTo>
                    <a:pt x="1087" y="918"/>
                    <a:pt x="1572" y="524"/>
                    <a:pt x="1422" y="325"/>
                  </a:cubicBezTo>
                  <a:cubicBezTo>
                    <a:pt x="1389" y="251"/>
                    <a:pt x="1336" y="227"/>
                    <a:pt x="1281" y="227"/>
                  </a:cubicBezTo>
                  <a:cubicBezTo>
                    <a:pt x="1170" y="227"/>
                    <a:pt x="1050" y="325"/>
                    <a:pt x="1050" y="325"/>
                  </a:cubicBezTo>
                  <a:cubicBezTo>
                    <a:pt x="1050" y="325"/>
                    <a:pt x="999" y="54"/>
                    <a:pt x="830" y="3"/>
                  </a:cubicBezTo>
                  <a:cubicBezTo>
                    <a:pt x="823" y="2"/>
                    <a:pt x="815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854;p54"/>
            <p:cNvSpPr/>
            <p:nvPr/>
          </p:nvSpPr>
          <p:spPr>
            <a:xfrm>
              <a:off x="6512925" y="4574900"/>
              <a:ext cx="91050" cy="46550"/>
            </a:xfrm>
            <a:custGeom>
              <a:avLst/>
              <a:gdLst/>
              <a:ahLst/>
              <a:cxnLst/>
              <a:rect l="l" t="t" r="r" b="b"/>
              <a:pathLst>
                <a:path w="3642" h="1862" extrusionOk="0">
                  <a:moveTo>
                    <a:pt x="909" y="0"/>
                  </a:moveTo>
                  <a:cubicBezTo>
                    <a:pt x="585" y="0"/>
                    <a:pt x="268" y="61"/>
                    <a:pt x="1" y="203"/>
                  </a:cubicBezTo>
                  <a:cubicBezTo>
                    <a:pt x="1" y="203"/>
                    <a:pt x="643" y="1862"/>
                    <a:pt x="1762" y="1862"/>
                  </a:cubicBezTo>
                  <a:cubicBezTo>
                    <a:pt x="1967" y="1862"/>
                    <a:pt x="2187" y="1807"/>
                    <a:pt x="2422" y="1676"/>
                  </a:cubicBezTo>
                  <a:cubicBezTo>
                    <a:pt x="3642" y="985"/>
                    <a:pt x="221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855;p54"/>
            <p:cNvSpPr/>
            <p:nvPr/>
          </p:nvSpPr>
          <p:spPr>
            <a:xfrm>
              <a:off x="6690275" y="4344150"/>
              <a:ext cx="128275" cy="65275"/>
            </a:xfrm>
            <a:custGeom>
              <a:avLst/>
              <a:gdLst/>
              <a:ahLst/>
              <a:cxnLst/>
              <a:rect l="l" t="t" r="r" b="b"/>
              <a:pathLst>
                <a:path w="5131" h="2611" extrusionOk="0">
                  <a:moveTo>
                    <a:pt x="2443" y="1"/>
                  </a:moveTo>
                  <a:cubicBezTo>
                    <a:pt x="1011" y="1"/>
                    <a:pt x="1" y="2610"/>
                    <a:pt x="1" y="2610"/>
                  </a:cubicBezTo>
                  <a:cubicBezTo>
                    <a:pt x="1" y="2610"/>
                    <a:pt x="5131" y="1679"/>
                    <a:pt x="3285" y="307"/>
                  </a:cubicBezTo>
                  <a:cubicBezTo>
                    <a:pt x="2992" y="92"/>
                    <a:pt x="2710" y="1"/>
                    <a:pt x="2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856;p54"/>
            <p:cNvSpPr/>
            <p:nvPr/>
          </p:nvSpPr>
          <p:spPr>
            <a:xfrm>
              <a:off x="6584475" y="4524875"/>
              <a:ext cx="111850" cy="58900"/>
            </a:xfrm>
            <a:custGeom>
              <a:avLst/>
              <a:gdLst/>
              <a:ahLst/>
              <a:cxnLst/>
              <a:rect l="l" t="t" r="r" b="b"/>
              <a:pathLst>
                <a:path w="4474" h="2356" extrusionOk="0">
                  <a:moveTo>
                    <a:pt x="1895" y="1"/>
                  </a:moveTo>
                  <a:cubicBezTo>
                    <a:pt x="1160" y="1"/>
                    <a:pt x="405" y="182"/>
                    <a:pt x="0" y="545"/>
                  </a:cubicBezTo>
                  <a:cubicBezTo>
                    <a:pt x="0" y="545"/>
                    <a:pt x="1200" y="2355"/>
                    <a:pt x="2425" y="2355"/>
                  </a:cubicBezTo>
                  <a:cubicBezTo>
                    <a:pt x="2793" y="2355"/>
                    <a:pt x="3164" y="2191"/>
                    <a:pt x="3505" y="1764"/>
                  </a:cubicBezTo>
                  <a:cubicBezTo>
                    <a:pt x="4474" y="588"/>
                    <a:pt x="32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857;p54"/>
            <p:cNvSpPr/>
            <p:nvPr/>
          </p:nvSpPr>
          <p:spPr>
            <a:xfrm>
              <a:off x="6663625" y="4441300"/>
              <a:ext cx="123575" cy="48500"/>
            </a:xfrm>
            <a:custGeom>
              <a:avLst/>
              <a:gdLst/>
              <a:ahLst/>
              <a:cxnLst/>
              <a:rect l="l" t="t" r="r" b="b"/>
              <a:pathLst>
                <a:path w="4943" h="1940" extrusionOk="0">
                  <a:moveTo>
                    <a:pt x="2219" y="0"/>
                  </a:moveTo>
                  <a:cubicBezTo>
                    <a:pt x="1442" y="0"/>
                    <a:pt x="603" y="273"/>
                    <a:pt x="0" y="1010"/>
                  </a:cubicBezTo>
                  <a:cubicBezTo>
                    <a:pt x="0" y="1010"/>
                    <a:pt x="1414" y="1939"/>
                    <a:pt x="2761" y="1939"/>
                  </a:cubicBezTo>
                  <a:cubicBezTo>
                    <a:pt x="3177" y="1939"/>
                    <a:pt x="3586" y="1851"/>
                    <a:pt x="3945" y="1619"/>
                  </a:cubicBezTo>
                  <a:cubicBezTo>
                    <a:pt x="4942" y="977"/>
                    <a:pt x="3692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858;p54"/>
            <p:cNvSpPr/>
            <p:nvPr/>
          </p:nvSpPr>
          <p:spPr>
            <a:xfrm>
              <a:off x="6602250" y="4326575"/>
              <a:ext cx="93050" cy="102300"/>
            </a:xfrm>
            <a:custGeom>
              <a:avLst/>
              <a:gdLst/>
              <a:ahLst/>
              <a:cxnLst/>
              <a:rect l="l" t="t" r="r" b="b"/>
              <a:pathLst>
                <a:path w="3722" h="4092" extrusionOk="0">
                  <a:moveTo>
                    <a:pt x="2315" y="1"/>
                  </a:moveTo>
                  <a:cubicBezTo>
                    <a:pt x="2095" y="1"/>
                    <a:pt x="1845" y="112"/>
                    <a:pt x="1575" y="367"/>
                  </a:cubicBezTo>
                  <a:cubicBezTo>
                    <a:pt x="0" y="1857"/>
                    <a:pt x="2167" y="4092"/>
                    <a:pt x="2167" y="4092"/>
                  </a:cubicBezTo>
                  <a:cubicBezTo>
                    <a:pt x="3721" y="2538"/>
                    <a:pt x="3365" y="1"/>
                    <a:pt x="2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859;p54"/>
            <p:cNvSpPr/>
            <p:nvPr/>
          </p:nvSpPr>
          <p:spPr>
            <a:xfrm>
              <a:off x="6547225" y="4392800"/>
              <a:ext cx="84875" cy="97025"/>
            </a:xfrm>
            <a:custGeom>
              <a:avLst/>
              <a:gdLst/>
              <a:ahLst/>
              <a:cxnLst/>
              <a:rect l="l" t="t" r="r" b="b"/>
              <a:pathLst>
                <a:path w="3395" h="3881" extrusionOk="0">
                  <a:moveTo>
                    <a:pt x="1589" y="0"/>
                  </a:moveTo>
                  <a:cubicBezTo>
                    <a:pt x="1353" y="0"/>
                    <a:pt x="1121" y="163"/>
                    <a:pt x="932" y="546"/>
                  </a:cubicBezTo>
                  <a:cubicBezTo>
                    <a:pt x="0" y="2357"/>
                    <a:pt x="2286" y="3881"/>
                    <a:pt x="2286" y="3881"/>
                  </a:cubicBezTo>
                  <a:cubicBezTo>
                    <a:pt x="3395" y="2278"/>
                    <a:pt x="2469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860;p54"/>
            <p:cNvSpPr/>
            <p:nvPr/>
          </p:nvSpPr>
          <p:spPr>
            <a:xfrm>
              <a:off x="6447325" y="4424950"/>
              <a:ext cx="97275" cy="125400"/>
            </a:xfrm>
            <a:custGeom>
              <a:avLst/>
              <a:gdLst/>
              <a:ahLst/>
              <a:cxnLst/>
              <a:rect l="l" t="t" r="r" b="b"/>
              <a:pathLst>
                <a:path w="3891" h="5016" extrusionOk="0">
                  <a:moveTo>
                    <a:pt x="2039" y="1"/>
                  </a:moveTo>
                  <a:cubicBezTo>
                    <a:pt x="1860" y="1"/>
                    <a:pt x="1669" y="66"/>
                    <a:pt x="1474" y="208"/>
                  </a:cubicBezTo>
                  <a:cubicBezTo>
                    <a:pt x="1" y="1308"/>
                    <a:pt x="1846" y="5016"/>
                    <a:pt x="1846" y="5016"/>
                  </a:cubicBezTo>
                  <a:cubicBezTo>
                    <a:pt x="3891" y="2853"/>
                    <a:pt x="3226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861;p54"/>
            <p:cNvSpPr/>
            <p:nvPr/>
          </p:nvSpPr>
          <p:spPr>
            <a:xfrm>
              <a:off x="6383000" y="4371300"/>
              <a:ext cx="358100" cy="238325"/>
            </a:xfrm>
            <a:custGeom>
              <a:avLst/>
              <a:gdLst/>
              <a:ahLst/>
              <a:cxnLst/>
              <a:rect l="l" t="t" r="r" b="b"/>
              <a:pathLst>
                <a:path w="14324" h="9533" extrusionOk="0">
                  <a:moveTo>
                    <a:pt x="14307" y="0"/>
                  </a:moveTo>
                  <a:cubicBezTo>
                    <a:pt x="13646" y="339"/>
                    <a:pt x="13054" y="813"/>
                    <a:pt x="12478" y="1270"/>
                  </a:cubicBezTo>
                  <a:cubicBezTo>
                    <a:pt x="11936" y="1744"/>
                    <a:pt x="11378" y="2252"/>
                    <a:pt x="10870" y="2777"/>
                  </a:cubicBezTo>
                  <a:cubicBezTo>
                    <a:pt x="9837" y="3827"/>
                    <a:pt x="8889" y="4978"/>
                    <a:pt x="7975" y="6112"/>
                  </a:cubicBezTo>
                  <a:cubicBezTo>
                    <a:pt x="7501" y="6654"/>
                    <a:pt x="6891" y="7043"/>
                    <a:pt x="6231" y="7348"/>
                  </a:cubicBezTo>
                  <a:lnTo>
                    <a:pt x="5723" y="7551"/>
                  </a:lnTo>
                  <a:lnTo>
                    <a:pt x="5215" y="7755"/>
                  </a:lnTo>
                  <a:lnTo>
                    <a:pt x="4707" y="7941"/>
                  </a:lnTo>
                  <a:lnTo>
                    <a:pt x="4182" y="8110"/>
                  </a:lnTo>
                  <a:cubicBezTo>
                    <a:pt x="2811" y="8550"/>
                    <a:pt x="1372" y="8940"/>
                    <a:pt x="0" y="9464"/>
                  </a:cubicBezTo>
                  <a:lnTo>
                    <a:pt x="17" y="9532"/>
                  </a:lnTo>
                  <a:cubicBezTo>
                    <a:pt x="1439" y="9143"/>
                    <a:pt x="2878" y="8821"/>
                    <a:pt x="4284" y="8432"/>
                  </a:cubicBezTo>
                  <a:lnTo>
                    <a:pt x="4825" y="8262"/>
                  </a:lnTo>
                  <a:lnTo>
                    <a:pt x="5350" y="8059"/>
                  </a:lnTo>
                  <a:lnTo>
                    <a:pt x="5875" y="7856"/>
                  </a:lnTo>
                  <a:lnTo>
                    <a:pt x="6383" y="7619"/>
                  </a:lnTo>
                  <a:cubicBezTo>
                    <a:pt x="7043" y="7280"/>
                    <a:pt x="7704" y="6857"/>
                    <a:pt x="8178" y="6265"/>
                  </a:cubicBezTo>
                  <a:cubicBezTo>
                    <a:pt x="9075" y="5079"/>
                    <a:pt x="9989" y="3962"/>
                    <a:pt x="11005" y="2878"/>
                  </a:cubicBezTo>
                  <a:cubicBezTo>
                    <a:pt x="11513" y="2354"/>
                    <a:pt x="12021" y="1829"/>
                    <a:pt x="12563" y="1338"/>
                  </a:cubicBezTo>
                  <a:cubicBezTo>
                    <a:pt x="13121" y="847"/>
                    <a:pt x="13680" y="390"/>
                    <a:pt x="14324" y="17"/>
                  </a:cubicBezTo>
                  <a:lnTo>
                    <a:pt x="1430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862;p54"/>
            <p:cNvSpPr/>
            <p:nvPr/>
          </p:nvSpPr>
          <p:spPr>
            <a:xfrm>
              <a:off x="6620875" y="4457500"/>
              <a:ext cx="120225" cy="23450"/>
            </a:xfrm>
            <a:custGeom>
              <a:avLst/>
              <a:gdLst/>
              <a:ahLst/>
              <a:cxnLst/>
              <a:rect l="l" t="t" r="r" b="b"/>
              <a:pathLst>
                <a:path w="4809" h="938" extrusionOk="0">
                  <a:moveTo>
                    <a:pt x="3834" y="1"/>
                  </a:moveTo>
                  <a:cubicBezTo>
                    <a:pt x="3747" y="1"/>
                    <a:pt x="3660" y="3"/>
                    <a:pt x="3573" y="6"/>
                  </a:cubicBezTo>
                  <a:cubicBezTo>
                    <a:pt x="3183" y="23"/>
                    <a:pt x="2760" y="91"/>
                    <a:pt x="2354" y="175"/>
                  </a:cubicBezTo>
                  <a:cubicBezTo>
                    <a:pt x="1947" y="260"/>
                    <a:pt x="1541" y="345"/>
                    <a:pt x="1152" y="463"/>
                  </a:cubicBezTo>
                  <a:cubicBezTo>
                    <a:pt x="762" y="599"/>
                    <a:pt x="356" y="751"/>
                    <a:pt x="0" y="937"/>
                  </a:cubicBezTo>
                  <a:lnTo>
                    <a:pt x="1185" y="616"/>
                  </a:lnTo>
                  <a:cubicBezTo>
                    <a:pt x="1592" y="514"/>
                    <a:pt x="1964" y="379"/>
                    <a:pt x="2371" y="294"/>
                  </a:cubicBezTo>
                  <a:cubicBezTo>
                    <a:pt x="2777" y="192"/>
                    <a:pt x="3183" y="125"/>
                    <a:pt x="3573" y="91"/>
                  </a:cubicBezTo>
                  <a:cubicBezTo>
                    <a:pt x="3748" y="83"/>
                    <a:pt x="3927" y="73"/>
                    <a:pt x="4106" y="73"/>
                  </a:cubicBezTo>
                  <a:cubicBezTo>
                    <a:pt x="4341" y="73"/>
                    <a:pt x="4578" y="91"/>
                    <a:pt x="4809" y="159"/>
                  </a:cubicBezTo>
                  <a:lnTo>
                    <a:pt x="4809" y="125"/>
                  </a:lnTo>
                  <a:cubicBezTo>
                    <a:pt x="4486" y="31"/>
                    <a:pt x="4164" y="1"/>
                    <a:pt x="3834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863;p54"/>
            <p:cNvSpPr/>
            <p:nvPr/>
          </p:nvSpPr>
          <p:spPr>
            <a:xfrm>
              <a:off x="6591675" y="4430125"/>
              <a:ext cx="16100" cy="78750"/>
            </a:xfrm>
            <a:custGeom>
              <a:avLst/>
              <a:gdLst/>
              <a:ahLst/>
              <a:cxnLst/>
              <a:rect l="l" t="t" r="r" b="b"/>
              <a:pathLst>
                <a:path w="644" h="3150" extrusionOk="0">
                  <a:moveTo>
                    <a:pt x="0" y="1"/>
                  </a:moveTo>
                  <a:lnTo>
                    <a:pt x="152" y="373"/>
                  </a:lnTo>
                  <a:lnTo>
                    <a:pt x="288" y="763"/>
                  </a:lnTo>
                  <a:cubicBezTo>
                    <a:pt x="339" y="1033"/>
                    <a:pt x="406" y="1287"/>
                    <a:pt x="423" y="1558"/>
                  </a:cubicBezTo>
                  <a:cubicBezTo>
                    <a:pt x="474" y="1846"/>
                    <a:pt x="457" y="2100"/>
                    <a:pt x="423" y="2371"/>
                  </a:cubicBezTo>
                  <a:cubicBezTo>
                    <a:pt x="406" y="2625"/>
                    <a:pt x="373" y="2896"/>
                    <a:pt x="254" y="3150"/>
                  </a:cubicBezTo>
                  <a:cubicBezTo>
                    <a:pt x="373" y="3048"/>
                    <a:pt x="423" y="2913"/>
                    <a:pt x="491" y="2794"/>
                  </a:cubicBezTo>
                  <a:cubicBezTo>
                    <a:pt x="542" y="2659"/>
                    <a:pt x="576" y="2540"/>
                    <a:pt x="593" y="2388"/>
                  </a:cubicBezTo>
                  <a:cubicBezTo>
                    <a:pt x="643" y="2100"/>
                    <a:pt x="626" y="1812"/>
                    <a:pt x="576" y="1541"/>
                  </a:cubicBezTo>
                  <a:cubicBezTo>
                    <a:pt x="542" y="1270"/>
                    <a:pt x="457" y="1000"/>
                    <a:pt x="373" y="746"/>
                  </a:cubicBezTo>
                  <a:cubicBezTo>
                    <a:pt x="322" y="610"/>
                    <a:pt x="254" y="492"/>
                    <a:pt x="220" y="35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864;p54"/>
            <p:cNvSpPr/>
            <p:nvPr/>
          </p:nvSpPr>
          <p:spPr>
            <a:xfrm>
              <a:off x="6650925" y="4359450"/>
              <a:ext cx="11875" cy="88050"/>
            </a:xfrm>
            <a:custGeom>
              <a:avLst/>
              <a:gdLst/>
              <a:ahLst/>
              <a:cxnLst/>
              <a:rect l="l" t="t" r="r" b="b"/>
              <a:pathLst>
                <a:path w="475" h="3522" extrusionOk="0">
                  <a:moveTo>
                    <a:pt x="68" y="0"/>
                  </a:moveTo>
                  <a:cubicBezTo>
                    <a:pt x="203" y="271"/>
                    <a:pt x="288" y="559"/>
                    <a:pt x="322" y="847"/>
                  </a:cubicBezTo>
                  <a:cubicBezTo>
                    <a:pt x="373" y="1152"/>
                    <a:pt x="339" y="1456"/>
                    <a:pt x="322" y="1744"/>
                  </a:cubicBezTo>
                  <a:cubicBezTo>
                    <a:pt x="305" y="2049"/>
                    <a:pt x="220" y="2337"/>
                    <a:pt x="170" y="2641"/>
                  </a:cubicBezTo>
                  <a:cubicBezTo>
                    <a:pt x="136" y="2929"/>
                    <a:pt x="68" y="3234"/>
                    <a:pt x="0" y="3522"/>
                  </a:cubicBezTo>
                  <a:cubicBezTo>
                    <a:pt x="153" y="3251"/>
                    <a:pt x="237" y="2946"/>
                    <a:pt x="322" y="2675"/>
                  </a:cubicBezTo>
                  <a:cubicBezTo>
                    <a:pt x="407" y="2371"/>
                    <a:pt x="424" y="2066"/>
                    <a:pt x="457" y="1761"/>
                  </a:cubicBezTo>
                  <a:cubicBezTo>
                    <a:pt x="474" y="1473"/>
                    <a:pt x="474" y="1152"/>
                    <a:pt x="407" y="847"/>
                  </a:cubicBezTo>
                  <a:cubicBezTo>
                    <a:pt x="356" y="559"/>
                    <a:pt x="254" y="271"/>
                    <a:pt x="85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865;p54"/>
            <p:cNvSpPr/>
            <p:nvPr/>
          </p:nvSpPr>
          <p:spPr>
            <a:xfrm>
              <a:off x="6569225" y="4536100"/>
              <a:ext cx="84250" cy="17650"/>
            </a:xfrm>
            <a:custGeom>
              <a:avLst/>
              <a:gdLst/>
              <a:ahLst/>
              <a:cxnLst/>
              <a:rect l="l" t="t" r="r" b="b"/>
              <a:pathLst>
                <a:path w="3370" h="706" extrusionOk="0">
                  <a:moveTo>
                    <a:pt x="1228" y="0"/>
                  </a:moveTo>
                  <a:cubicBezTo>
                    <a:pt x="1106" y="0"/>
                    <a:pt x="983" y="4"/>
                    <a:pt x="864" y="11"/>
                  </a:cubicBezTo>
                  <a:cubicBezTo>
                    <a:pt x="559" y="28"/>
                    <a:pt x="272" y="79"/>
                    <a:pt x="1" y="181"/>
                  </a:cubicBezTo>
                  <a:cubicBezTo>
                    <a:pt x="289" y="181"/>
                    <a:pt x="593" y="181"/>
                    <a:pt x="864" y="164"/>
                  </a:cubicBezTo>
                  <a:cubicBezTo>
                    <a:pt x="1045" y="164"/>
                    <a:pt x="1233" y="156"/>
                    <a:pt x="1429" y="156"/>
                  </a:cubicBezTo>
                  <a:cubicBezTo>
                    <a:pt x="1526" y="156"/>
                    <a:pt x="1626" y="158"/>
                    <a:pt x="1728" y="164"/>
                  </a:cubicBezTo>
                  <a:cubicBezTo>
                    <a:pt x="2015" y="181"/>
                    <a:pt x="2320" y="231"/>
                    <a:pt x="2591" y="316"/>
                  </a:cubicBezTo>
                  <a:cubicBezTo>
                    <a:pt x="2896" y="401"/>
                    <a:pt x="3150" y="519"/>
                    <a:pt x="3370" y="705"/>
                  </a:cubicBezTo>
                  <a:lnTo>
                    <a:pt x="3370" y="688"/>
                  </a:lnTo>
                  <a:cubicBezTo>
                    <a:pt x="3167" y="485"/>
                    <a:pt x="2896" y="333"/>
                    <a:pt x="2625" y="231"/>
                  </a:cubicBezTo>
                  <a:cubicBezTo>
                    <a:pt x="2337" y="113"/>
                    <a:pt x="2049" y="79"/>
                    <a:pt x="1745" y="28"/>
                  </a:cubicBezTo>
                  <a:cubicBezTo>
                    <a:pt x="1576" y="8"/>
                    <a:pt x="1402" y="0"/>
                    <a:pt x="1228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866;p54"/>
            <p:cNvSpPr/>
            <p:nvPr/>
          </p:nvSpPr>
          <p:spPr>
            <a:xfrm>
              <a:off x="6457900" y="4470750"/>
              <a:ext cx="46600" cy="115600"/>
            </a:xfrm>
            <a:custGeom>
              <a:avLst/>
              <a:gdLst/>
              <a:ahLst/>
              <a:cxnLst/>
              <a:rect l="l" t="t" r="r" b="b"/>
              <a:pathLst>
                <a:path w="1864" h="4624" extrusionOk="0">
                  <a:moveTo>
                    <a:pt x="1796" y="1"/>
                  </a:moveTo>
                  <a:lnTo>
                    <a:pt x="1829" y="661"/>
                  </a:lnTo>
                  <a:cubicBezTo>
                    <a:pt x="1829" y="864"/>
                    <a:pt x="1796" y="1101"/>
                    <a:pt x="1796" y="1305"/>
                  </a:cubicBezTo>
                  <a:cubicBezTo>
                    <a:pt x="1779" y="1542"/>
                    <a:pt x="1762" y="1762"/>
                    <a:pt x="1711" y="1965"/>
                  </a:cubicBezTo>
                  <a:cubicBezTo>
                    <a:pt x="1660" y="2185"/>
                    <a:pt x="1626" y="2388"/>
                    <a:pt x="1542" y="2608"/>
                  </a:cubicBezTo>
                  <a:cubicBezTo>
                    <a:pt x="1423" y="3032"/>
                    <a:pt x="1237" y="3421"/>
                    <a:pt x="983" y="3760"/>
                  </a:cubicBezTo>
                  <a:cubicBezTo>
                    <a:pt x="881" y="3861"/>
                    <a:pt x="831" y="3929"/>
                    <a:pt x="763" y="4014"/>
                  </a:cubicBezTo>
                  <a:cubicBezTo>
                    <a:pt x="678" y="4098"/>
                    <a:pt x="610" y="4200"/>
                    <a:pt x="526" y="4251"/>
                  </a:cubicBezTo>
                  <a:cubicBezTo>
                    <a:pt x="390" y="4386"/>
                    <a:pt x="187" y="4538"/>
                    <a:pt x="1" y="4623"/>
                  </a:cubicBezTo>
                  <a:cubicBezTo>
                    <a:pt x="238" y="4572"/>
                    <a:pt x="424" y="4471"/>
                    <a:pt x="594" y="4301"/>
                  </a:cubicBezTo>
                  <a:cubicBezTo>
                    <a:pt x="780" y="4166"/>
                    <a:pt x="932" y="3997"/>
                    <a:pt x="1085" y="3827"/>
                  </a:cubicBezTo>
                  <a:cubicBezTo>
                    <a:pt x="1355" y="3489"/>
                    <a:pt x="1525" y="3048"/>
                    <a:pt x="1660" y="2625"/>
                  </a:cubicBezTo>
                  <a:cubicBezTo>
                    <a:pt x="1745" y="2405"/>
                    <a:pt x="1762" y="2185"/>
                    <a:pt x="1796" y="1965"/>
                  </a:cubicBezTo>
                  <a:cubicBezTo>
                    <a:pt x="1829" y="1762"/>
                    <a:pt x="1846" y="1525"/>
                    <a:pt x="1863" y="1305"/>
                  </a:cubicBezTo>
                  <a:lnTo>
                    <a:pt x="1863" y="66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867;p54"/>
            <p:cNvSpPr/>
            <p:nvPr/>
          </p:nvSpPr>
          <p:spPr>
            <a:xfrm>
              <a:off x="6493900" y="4575725"/>
              <a:ext cx="68150" cy="24150"/>
            </a:xfrm>
            <a:custGeom>
              <a:avLst/>
              <a:gdLst/>
              <a:ahLst/>
              <a:cxnLst/>
              <a:rect l="l" t="t" r="r" b="b"/>
              <a:pathLst>
                <a:path w="2726" h="966" extrusionOk="0">
                  <a:moveTo>
                    <a:pt x="0" y="1"/>
                  </a:moveTo>
                  <a:cubicBezTo>
                    <a:pt x="220" y="102"/>
                    <a:pt x="440" y="170"/>
                    <a:pt x="728" y="221"/>
                  </a:cubicBezTo>
                  <a:cubicBezTo>
                    <a:pt x="948" y="289"/>
                    <a:pt x="1185" y="322"/>
                    <a:pt x="1422" y="390"/>
                  </a:cubicBezTo>
                  <a:cubicBezTo>
                    <a:pt x="1659" y="458"/>
                    <a:pt x="1879" y="543"/>
                    <a:pt x="2099" y="627"/>
                  </a:cubicBezTo>
                  <a:cubicBezTo>
                    <a:pt x="2303" y="712"/>
                    <a:pt x="2540" y="813"/>
                    <a:pt x="2726" y="966"/>
                  </a:cubicBezTo>
                  <a:lnTo>
                    <a:pt x="2726" y="949"/>
                  </a:lnTo>
                  <a:cubicBezTo>
                    <a:pt x="2540" y="780"/>
                    <a:pt x="2336" y="644"/>
                    <a:pt x="2116" y="543"/>
                  </a:cubicBezTo>
                  <a:cubicBezTo>
                    <a:pt x="1913" y="441"/>
                    <a:pt x="1676" y="356"/>
                    <a:pt x="1439" y="272"/>
                  </a:cubicBezTo>
                  <a:cubicBezTo>
                    <a:pt x="1202" y="187"/>
                    <a:pt x="982" y="102"/>
                    <a:pt x="745" y="52"/>
                  </a:cubicBezTo>
                  <a:cubicBezTo>
                    <a:pt x="491" y="18"/>
                    <a:pt x="254" y="1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868;p54"/>
            <p:cNvSpPr/>
            <p:nvPr/>
          </p:nvSpPr>
          <p:spPr>
            <a:xfrm>
              <a:off x="6363075" y="4306200"/>
              <a:ext cx="141000" cy="67825"/>
            </a:xfrm>
            <a:custGeom>
              <a:avLst/>
              <a:gdLst/>
              <a:ahLst/>
              <a:cxnLst/>
              <a:rect l="l" t="t" r="r" b="b"/>
              <a:pathLst>
                <a:path w="5640" h="2713" extrusionOk="0">
                  <a:moveTo>
                    <a:pt x="2765" y="0"/>
                  </a:moveTo>
                  <a:cubicBezTo>
                    <a:pt x="2285" y="0"/>
                    <a:pt x="1752" y="182"/>
                    <a:pt x="1170" y="640"/>
                  </a:cubicBezTo>
                  <a:cubicBezTo>
                    <a:pt x="1" y="1576"/>
                    <a:pt x="3435" y="2712"/>
                    <a:pt x="5039" y="2712"/>
                  </a:cubicBezTo>
                  <a:cubicBezTo>
                    <a:pt x="5294" y="2712"/>
                    <a:pt x="5503" y="2684"/>
                    <a:pt x="5639" y="2621"/>
                  </a:cubicBezTo>
                  <a:cubicBezTo>
                    <a:pt x="5639" y="2621"/>
                    <a:pt x="4589" y="0"/>
                    <a:pt x="2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869;p54"/>
            <p:cNvSpPr/>
            <p:nvPr/>
          </p:nvSpPr>
          <p:spPr>
            <a:xfrm>
              <a:off x="6258550" y="4162200"/>
              <a:ext cx="140500" cy="154525"/>
            </a:xfrm>
            <a:custGeom>
              <a:avLst/>
              <a:gdLst/>
              <a:ahLst/>
              <a:cxnLst/>
              <a:rect l="l" t="t" r="r" b="b"/>
              <a:pathLst>
                <a:path w="5620" h="6181" extrusionOk="0">
                  <a:moveTo>
                    <a:pt x="949" y="1"/>
                  </a:moveTo>
                  <a:cubicBezTo>
                    <a:pt x="949" y="1"/>
                    <a:pt x="1" y="6163"/>
                    <a:pt x="3827" y="6180"/>
                  </a:cubicBezTo>
                  <a:cubicBezTo>
                    <a:pt x="3834" y="6180"/>
                    <a:pt x="3842" y="6180"/>
                    <a:pt x="3849" y="6180"/>
                  </a:cubicBezTo>
                  <a:cubicBezTo>
                    <a:pt x="5619" y="6180"/>
                    <a:pt x="5332" y="2159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870;p54"/>
            <p:cNvSpPr/>
            <p:nvPr/>
          </p:nvSpPr>
          <p:spPr>
            <a:xfrm>
              <a:off x="6195500" y="4106750"/>
              <a:ext cx="201075" cy="548150"/>
            </a:xfrm>
            <a:custGeom>
              <a:avLst/>
              <a:gdLst/>
              <a:ahLst/>
              <a:cxnLst/>
              <a:rect l="l" t="t" r="r" b="b"/>
              <a:pathLst>
                <a:path w="8043" h="21926" extrusionOk="0">
                  <a:moveTo>
                    <a:pt x="7974" y="1"/>
                  </a:moveTo>
                  <a:cubicBezTo>
                    <a:pt x="7907" y="492"/>
                    <a:pt x="7890" y="983"/>
                    <a:pt x="7805" y="1457"/>
                  </a:cubicBezTo>
                  <a:cubicBezTo>
                    <a:pt x="7771" y="1948"/>
                    <a:pt x="7687" y="2439"/>
                    <a:pt x="7602" y="2930"/>
                  </a:cubicBezTo>
                  <a:cubicBezTo>
                    <a:pt x="7433" y="3895"/>
                    <a:pt x="7263" y="4843"/>
                    <a:pt x="7009" y="5808"/>
                  </a:cubicBezTo>
                  <a:cubicBezTo>
                    <a:pt x="6535" y="7704"/>
                    <a:pt x="5977" y="9566"/>
                    <a:pt x="5299" y="11412"/>
                  </a:cubicBezTo>
                  <a:cubicBezTo>
                    <a:pt x="4605" y="13257"/>
                    <a:pt x="3809" y="15035"/>
                    <a:pt x="2912" y="16779"/>
                  </a:cubicBezTo>
                  <a:cubicBezTo>
                    <a:pt x="2032" y="18523"/>
                    <a:pt x="1084" y="20233"/>
                    <a:pt x="0" y="21892"/>
                  </a:cubicBezTo>
                  <a:lnTo>
                    <a:pt x="68" y="21926"/>
                  </a:lnTo>
                  <a:cubicBezTo>
                    <a:pt x="1185" y="20317"/>
                    <a:pt x="2201" y="18624"/>
                    <a:pt x="3132" y="16897"/>
                  </a:cubicBezTo>
                  <a:cubicBezTo>
                    <a:pt x="4063" y="15154"/>
                    <a:pt x="4893" y="13376"/>
                    <a:pt x="5621" y="11530"/>
                  </a:cubicBezTo>
                  <a:cubicBezTo>
                    <a:pt x="6349" y="9719"/>
                    <a:pt x="7009" y="7840"/>
                    <a:pt x="7433" y="5909"/>
                  </a:cubicBezTo>
                  <a:lnTo>
                    <a:pt x="7568" y="5181"/>
                  </a:lnTo>
                  <a:lnTo>
                    <a:pt x="7703" y="4453"/>
                  </a:lnTo>
                  <a:cubicBezTo>
                    <a:pt x="7737" y="4199"/>
                    <a:pt x="7771" y="3962"/>
                    <a:pt x="7805" y="3708"/>
                  </a:cubicBezTo>
                  <a:cubicBezTo>
                    <a:pt x="7839" y="3455"/>
                    <a:pt x="7873" y="3217"/>
                    <a:pt x="7890" y="2964"/>
                  </a:cubicBezTo>
                  <a:cubicBezTo>
                    <a:pt x="7991" y="1965"/>
                    <a:pt x="8042" y="1000"/>
                    <a:pt x="8025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871;p54"/>
            <p:cNvSpPr/>
            <p:nvPr/>
          </p:nvSpPr>
          <p:spPr>
            <a:xfrm>
              <a:off x="6339825" y="4283675"/>
              <a:ext cx="86800" cy="81300"/>
            </a:xfrm>
            <a:custGeom>
              <a:avLst/>
              <a:gdLst/>
              <a:ahLst/>
              <a:cxnLst/>
              <a:rect l="l" t="t" r="r" b="b"/>
              <a:pathLst>
                <a:path w="3472" h="3252" extrusionOk="0">
                  <a:moveTo>
                    <a:pt x="3471" y="1"/>
                  </a:moveTo>
                  <a:lnTo>
                    <a:pt x="0" y="2964"/>
                  </a:lnTo>
                  <a:lnTo>
                    <a:pt x="305" y="325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872;p54"/>
            <p:cNvSpPr/>
            <p:nvPr/>
          </p:nvSpPr>
          <p:spPr>
            <a:xfrm>
              <a:off x="6303425" y="4190550"/>
              <a:ext cx="53775" cy="140125"/>
            </a:xfrm>
            <a:custGeom>
              <a:avLst/>
              <a:gdLst/>
              <a:ahLst/>
              <a:cxnLst/>
              <a:rect l="l" t="t" r="r" b="b"/>
              <a:pathLst>
                <a:path w="2151" h="5605" extrusionOk="0">
                  <a:moveTo>
                    <a:pt x="0" y="1"/>
                  </a:moveTo>
                  <a:cubicBezTo>
                    <a:pt x="457" y="881"/>
                    <a:pt x="881" y="1796"/>
                    <a:pt x="1253" y="2727"/>
                  </a:cubicBezTo>
                  <a:cubicBezTo>
                    <a:pt x="1422" y="3184"/>
                    <a:pt x="1592" y="3658"/>
                    <a:pt x="1710" y="4149"/>
                  </a:cubicBezTo>
                  <a:cubicBezTo>
                    <a:pt x="1846" y="4623"/>
                    <a:pt x="1947" y="5114"/>
                    <a:pt x="1930" y="5605"/>
                  </a:cubicBezTo>
                  <a:lnTo>
                    <a:pt x="2151" y="5605"/>
                  </a:lnTo>
                  <a:cubicBezTo>
                    <a:pt x="2151" y="5080"/>
                    <a:pt x="2032" y="4589"/>
                    <a:pt x="1880" y="4098"/>
                  </a:cubicBezTo>
                  <a:cubicBezTo>
                    <a:pt x="1727" y="3607"/>
                    <a:pt x="1541" y="3150"/>
                    <a:pt x="1355" y="2676"/>
                  </a:cubicBezTo>
                  <a:cubicBezTo>
                    <a:pt x="948" y="1745"/>
                    <a:pt x="491" y="864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873;p54"/>
            <p:cNvSpPr/>
            <p:nvPr/>
          </p:nvSpPr>
          <p:spPr>
            <a:xfrm>
              <a:off x="6380875" y="4322625"/>
              <a:ext cx="107950" cy="37700"/>
            </a:xfrm>
            <a:custGeom>
              <a:avLst/>
              <a:gdLst/>
              <a:ahLst/>
              <a:cxnLst/>
              <a:rect l="l" t="t" r="r" b="b"/>
              <a:pathLst>
                <a:path w="4318" h="1508" extrusionOk="0">
                  <a:moveTo>
                    <a:pt x="1" y="0"/>
                  </a:moveTo>
                  <a:lnTo>
                    <a:pt x="18" y="187"/>
                  </a:lnTo>
                  <a:cubicBezTo>
                    <a:pt x="65" y="184"/>
                    <a:pt x="113" y="183"/>
                    <a:pt x="161" y="183"/>
                  </a:cubicBezTo>
                  <a:cubicBezTo>
                    <a:pt x="473" y="183"/>
                    <a:pt x="798" y="227"/>
                    <a:pt x="1135" y="271"/>
                  </a:cubicBezTo>
                  <a:cubicBezTo>
                    <a:pt x="1491" y="339"/>
                    <a:pt x="1880" y="424"/>
                    <a:pt x="2235" y="559"/>
                  </a:cubicBezTo>
                  <a:cubicBezTo>
                    <a:pt x="2591" y="677"/>
                    <a:pt x="2963" y="813"/>
                    <a:pt x="3285" y="982"/>
                  </a:cubicBezTo>
                  <a:lnTo>
                    <a:pt x="3810" y="1236"/>
                  </a:lnTo>
                  <a:lnTo>
                    <a:pt x="4318" y="1507"/>
                  </a:lnTo>
                  <a:lnTo>
                    <a:pt x="3827" y="1202"/>
                  </a:lnTo>
                  <a:cubicBezTo>
                    <a:pt x="3658" y="1118"/>
                    <a:pt x="3488" y="1016"/>
                    <a:pt x="3319" y="931"/>
                  </a:cubicBezTo>
                  <a:cubicBezTo>
                    <a:pt x="2980" y="762"/>
                    <a:pt x="2625" y="593"/>
                    <a:pt x="2252" y="474"/>
                  </a:cubicBezTo>
                  <a:cubicBezTo>
                    <a:pt x="1897" y="339"/>
                    <a:pt x="1541" y="220"/>
                    <a:pt x="1152" y="136"/>
                  </a:cubicBezTo>
                  <a:cubicBezTo>
                    <a:pt x="779" y="68"/>
                    <a:pt x="390" y="0"/>
                    <a:pt x="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874;p54"/>
            <p:cNvSpPr/>
            <p:nvPr/>
          </p:nvSpPr>
          <p:spPr>
            <a:xfrm>
              <a:off x="6518450" y="4172575"/>
              <a:ext cx="42425" cy="36200"/>
            </a:xfrm>
            <a:custGeom>
              <a:avLst/>
              <a:gdLst/>
              <a:ahLst/>
              <a:cxnLst/>
              <a:rect l="l" t="t" r="r" b="b"/>
              <a:pathLst>
                <a:path w="1697" h="1448" extrusionOk="0">
                  <a:moveTo>
                    <a:pt x="728" y="0"/>
                  </a:moveTo>
                  <a:cubicBezTo>
                    <a:pt x="509" y="0"/>
                    <a:pt x="255" y="59"/>
                    <a:pt x="0" y="178"/>
                  </a:cubicBezTo>
                  <a:cubicBezTo>
                    <a:pt x="288" y="432"/>
                    <a:pt x="373" y="771"/>
                    <a:pt x="305" y="1160"/>
                  </a:cubicBezTo>
                  <a:cubicBezTo>
                    <a:pt x="559" y="1177"/>
                    <a:pt x="796" y="1279"/>
                    <a:pt x="982" y="1448"/>
                  </a:cubicBezTo>
                  <a:cubicBezTo>
                    <a:pt x="1697" y="483"/>
                    <a:pt x="1353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875;p54"/>
            <p:cNvSpPr/>
            <p:nvPr/>
          </p:nvSpPr>
          <p:spPr>
            <a:xfrm>
              <a:off x="6409725" y="4168250"/>
              <a:ext cx="118475" cy="117450"/>
            </a:xfrm>
            <a:custGeom>
              <a:avLst/>
              <a:gdLst/>
              <a:ahLst/>
              <a:cxnLst/>
              <a:rect l="l" t="t" r="r" b="b"/>
              <a:pathLst>
                <a:path w="4739" h="4698" extrusionOk="0">
                  <a:moveTo>
                    <a:pt x="3477" y="0"/>
                  </a:moveTo>
                  <a:cubicBezTo>
                    <a:pt x="1680" y="0"/>
                    <a:pt x="1" y="3837"/>
                    <a:pt x="641" y="4567"/>
                  </a:cubicBezTo>
                  <a:cubicBezTo>
                    <a:pt x="706" y="4653"/>
                    <a:pt x="790" y="4698"/>
                    <a:pt x="900" y="4698"/>
                  </a:cubicBezTo>
                  <a:cubicBezTo>
                    <a:pt x="963" y="4698"/>
                    <a:pt x="1035" y="4683"/>
                    <a:pt x="1115" y="4652"/>
                  </a:cubicBezTo>
                  <a:cubicBezTo>
                    <a:pt x="2114" y="4330"/>
                    <a:pt x="3232" y="3534"/>
                    <a:pt x="3960" y="2671"/>
                  </a:cubicBezTo>
                  <a:cubicBezTo>
                    <a:pt x="4315" y="2197"/>
                    <a:pt x="4603" y="1739"/>
                    <a:pt x="4654" y="1316"/>
                  </a:cubicBezTo>
                  <a:cubicBezTo>
                    <a:pt x="4738" y="927"/>
                    <a:pt x="4637" y="588"/>
                    <a:pt x="4349" y="334"/>
                  </a:cubicBezTo>
                  <a:cubicBezTo>
                    <a:pt x="4298" y="300"/>
                    <a:pt x="4264" y="266"/>
                    <a:pt x="4214" y="233"/>
                  </a:cubicBezTo>
                  <a:cubicBezTo>
                    <a:pt x="3970" y="72"/>
                    <a:pt x="3722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876;p54"/>
            <p:cNvSpPr/>
            <p:nvPr/>
          </p:nvSpPr>
          <p:spPr>
            <a:xfrm>
              <a:off x="6425750" y="4201575"/>
              <a:ext cx="149050" cy="87475"/>
            </a:xfrm>
            <a:custGeom>
              <a:avLst/>
              <a:gdLst/>
              <a:ahLst/>
              <a:cxnLst/>
              <a:rect l="l" t="t" r="r" b="b"/>
              <a:pathLst>
                <a:path w="5962" h="3499" extrusionOk="0">
                  <a:moveTo>
                    <a:pt x="4047" y="0"/>
                  </a:moveTo>
                  <a:cubicBezTo>
                    <a:pt x="3962" y="423"/>
                    <a:pt x="3708" y="881"/>
                    <a:pt x="3319" y="1338"/>
                  </a:cubicBezTo>
                  <a:cubicBezTo>
                    <a:pt x="2591" y="2201"/>
                    <a:pt x="1473" y="2997"/>
                    <a:pt x="474" y="3319"/>
                  </a:cubicBezTo>
                  <a:cubicBezTo>
                    <a:pt x="392" y="3344"/>
                    <a:pt x="320" y="3357"/>
                    <a:pt x="256" y="3357"/>
                  </a:cubicBezTo>
                  <a:cubicBezTo>
                    <a:pt x="148" y="3357"/>
                    <a:pt x="64" y="3319"/>
                    <a:pt x="0" y="3234"/>
                  </a:cubicBezTo>
                  <a:lnTo>
                    <a:pt x="0" y="3234"/>
                  </a:lnTo>
                  <a:cubicBezTo>
                    <a:pt x="34" y="3386"/>
                    <a:pt x="186" y="3471"/>
                    <a:pt x="424" y="3488"/>
                  </a:cubicBezTo>
                  <a:cubicBezTo>
                    <a:pt x="522" y="3495"/>
                    <a:pt x="623" y="3498"/>
                    <a:pt x="726" y="3498"/>
                  </a:cubicBezTo>
                  <a:cubicBezTo>
                    <a:pt x="2865" y="3498"/>
                    <a:pt x="5961" y="2028"/>
                    <a:pt x="4944" y="542"/>
                  </a:cubicBezTo>
                  <a:cubicBezTo>
                    <a:pt x="4893" y="457"/>
                    <a:pt x="4809" y="356"/>
                    <a:pt x="4724" y="288"/>
                  </a:cubicBezTo>
                  <a:cubicBezTo>
                    <a:pt x="4504" y="119"/>
                    <a:pt x="4301" y="34"/>
                    <a:pt x="4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2877;p54"/>
            <p:cNvSpPr/>
            <p:nvPr/>
          </p:nvSpPr>
          <p:spPr>
            <a:xfrm>
              <a:off x="6426175" y="4201575"/>
              <a:ext cx="105400" cy="84275"/>
            </a:xfrm>
            <a:custGeom>
              <a:avLst/>
              <a:gdLst/>
              <a:ahLst/>
              <a:cxnLst/>
              <a:rect l="l" t="t" r="r" b="b"/>
              <a:pathLst>
                <a:path w="4216" h="3371" extrusionOk="0">
                  <a:moveTo>
                    <a:pt x="0" y="3268"/>
                  </a:moveTo>
                  <a:cubicBezTo>
                    <a:pt x="17" y="3282"/>
                    <a:pt x="36" y="3295"/>
                    <a:pt x="56" y="3306"/>
                  </a:cubicBezTo>
                  <a:lnTo>
                    <a:pt x="56" y="3306"/>
                  </a:lnTo>
                  <a:cubicBezTo>
                    <a:pt x="37" y="3294"/>
                    <a:pt x="19" y="3282"/>
                    <a:pt x="0" y="3268"/>
                  </a:cubicBezTo>
                  <a:close/>
                  <a:moveTo>
                    <a:pt x="3996" y="0"/>
                  </a:moveTo>
                  <a:cubicBezTo>
                    <a:pt x="3945" y="423"/>
                    <a:pt x="3657" y="881"/>
                    <a:pt x="3285" y="1321"/>
                  </a:cubicBezTo>
                  <a:cubicBezTo>
                    <a:pt x="2557" y="2201"/>
                    <a:pt x="1439" y="2997"/>
                    <a:pt x="440" y="3319"/>
                  </a:cubicBezTo>
                  <a:cubicBezTo>
                    <a:pt x="372" y="3343"/>
                    <a:pt x="308" y="3355"/>
                    <a:pt x="250" y="3355"/>
                  </a:cubicBezTo>
                  <a:cubicBezTo>
                    <a:pt x="176" y="3355"/>
                    <a:pt x="111" y="3337"/>
                    <a:pt x="56" y="3306"/>
                  </a:cubicBezTo>
                  <a:lnTo>
                    <a:pt x="56" y="3306"/>
                  </a:lnTo>
                  <a:cubicBezTo>
                    <a:pt x="123" y="3348"/>
                    <a:pt x="190" y="3371"/>
                    <a:pt x="269" y="3371"/>
                  </a:cubicBezTo>
                  <a:cubicBezTo>
                    <a:pt x="324" y="3371"/>
                    <a:pt x="385" y="3359"/>
                    <a:pt x="457" y="3335"/>
                  </a:cubicBezTo>
                  <a:cubicBezTo>
                    <a:pt x="1456" y="3081"/>
                    <a:pt x="2641" y="2353"/>
                    <a:pt x="3403" y="1524"/>
                  </a:cubicBezTo>
                  <a:cubicBezTo>
                    <a:pt x="3810" y="1101"/>
                    <a:pt x="4114" y="627"/>
                    <a:pt x="4199" y="237"/>
                  </a:cubicBezTo>
                  <a:cubicBezTo>
                    <a:pt x="4216" y="169"/>
                    <a:pt x="4216" y="102"/>
                    <a:pt x="4216" y="34"/>
                  </a:cubicBezTo>
                  <a:cubicBezTo>
                    <a:pt x="4148" y="17"/>
                    <a:pt x="4064" y="0"/>
                    <a:pt x="3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2878;p54"/>
            <p:cNvSpPr/>
            <p:nvPr/>
          </p:nvSpPr>
          <p:spPr>
            <a:xfrm>
              <a:off x="6415575" y="4268525"/>
              <a:ext cx="32625" cy="26500"/>
            </a:xfrm>
            <a:custGeom>
              <a:avLst/>
              <a:gdLst/>
              <a:ahLst/>
              <a:cxnLst/>
              <a:rect l="l" t="t" r="r" b="b"/>
              <a:pathLst>
                <a:path w="1305" h="1060" extrusionOk="0">
                  <a:moveTo>
                    <a:pt x="273" y="0"/>
                  </a:moveTo>
                  <a:cubicBezTo>
                    <a:pt x="251" y="0"/>
                    <a:pt x="229" y="5"/>
                    <a:pt x="204" y="14"/>
                  </a:cubicBezTo>
                  <a:cubicBezTo>
                    <a:pt x="1" y="99"/>
                    <a:pt x="136" y="725"/>
                    <a:pt x="306" y="827"/>
                  </a:cubicBezTo>
                  <a:cubicBezTo>
                    <a:pt x="534" y="996"/>
                    <a:pt x="754" y="1060"/>
                    <a:pt x="926" y="1060"/>
                  </a:cubicBezTo>
                  <a:cubicBezTo>
                    <a:pt x="1097" y="1060"/>
                    <a:pt x="1220" y="996"/>
                    <a:pt x="1254" y="911"/>
                  </a:cubicBezTo>
                  <a:cubicBezTo>
                    <a:pt x="1305" y="725"/>
                    <a:pt x="864" y="556"/>
                    <a:pt x="864" y="556"/>
                  </a:cubicBezTo>
                  <a:cubicBezTo>
                    <a:pt x="864" y="556"/>
                    <a:pt x="1034" y="217"/>
                    <a:pt x="864" y="133"/>
                  </a:cubicBezTo>
                  <a:cubicBezTo>
                    <a:pt x="837" y="119"/>
                    <a:pt x="809" y="113"/>
                    <a:pt x="782" y="113"/>
                  </a:cubicBezTo>
                  <a:cubicBezTo>
                    <a:pt x="640" y="113"/>
                    <a:pt x="509" y="268"/>
                    <a:pt x="509" y="268"/>
                  </a:cubicBezTo>
                  <a:cubicBezTo>
                    <a:pt x="509" y="268"/>
                    <a:pt x="442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2879;p54"/>
            <p:cNvSpPr/>
            <p:nvPr/>
          </p:nvSpPr>
          <p:spPr>
            <a:xfrm>
              <a:off x="6454400" y="3911575"/>
              <a:ext cx="126700" cy="119000"/>
            </a:xfrm>
            <a:custGeom>
              <a:avLst/>
              <a:gdLst/>
              <a:ahLst/>
              <a:cxnLst/>
              <a:rect l="l" t="t" r="r" b="b"/>
              <a:pathLst>
                <a:path w="5068" h="4760" extrusionOk="0">
                  <a:moveTo>
                    <a:pt x="2860" y="0"/>
                  </a:moveTo>
                  <a:cubicBezTo>
                    <a:pt x="2218" y="0"/>
                    <a:pt x="1381" y="646"/>
                    <a:pt x="530" y="2915"/>
                  </a:cubicBezTo>
                  <a:cubicBezTo>
                    <a:pt x="1" y="4334"/>
                    <a:pt x="187" y="4759"/>
                    <a:pt x="601" y="4759"/>
                  </a:cubicBezTo>
                  <a:cubicBezTo>
                    <a:pt x="1219" y="4759"/>
                    <a:pt x="2342" y="3812"/>
                    <a:pt x="2342" y="3812"/>
                  </a:cubicBezTo>
                  <a:cubicBezTo>
                    <a:pt x="5068" y="2796"/>
                    <a:pt x="4289" y="1052"/>
                    <a:pt x="3713" y="426"/>
                  </a:cubicBezTo>
                  <a:cubicBezTo>
                    <a:pt x="3509" y="197"/>
                    <a:pt x="321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880;p54"/>
            <p:cNvSpPr/>
            <p:nvPr/>
          </p:nvSpPr>
          <p:spPr>
            <a:xfrm>
              <a:off x="6327550" y="3853300"/>
              <a:ext cx="191325" cy="210725"/>
            </a:xfrm>
            <a:custGeom>
              <a:avLst/>
              <a:gdLst/>
              <a:ahLst/>
              <a:cxnLst/>
              <a:rect l="l" t="t" r="r" b="b"/>
              <a:pathLst>
                <a:path w="7653" h="8429" extrusionOk="0">
                  <a:moveTo>
                    <a:pt x="3013" y="1"/>
                  </a:moveTo>
                  <a:cubicBezTo>
                    <a:pt x="2916" y="1"/>
                    <a:pt x="2814" y="15"/>
                    <a:pt x="2709" y="48"/>
                  </a:cubicBezTo>
                  <a:cubicBezTo>
                    <a:pt x="1744" y="336"/>
                    <a:pt x="1304" y="1504"/>
                    <a:pt x="1304" y="1504"/>
                  </a:cubicBezTo>
                  <a:cubicBezTo>
                    <a:pt x="1304" y="1504"/>
                    <a:pt x="1232" y="1492"/>
                    <a:pt x="1127" y="1492"/>
                  </a:cubicBezTo>
                  <a:cubicBezTo>
                    <a:pt x="901" y="1492"/>
                    <a:pt x="523" y="1547"/>
                    <a:pt x="373" y="1893"/>
                  </a:cubicBezTo>
                  <a:cubicBezTo>
                    <a:pt x="0" y="2706"/>
                    <a:pt x="2675" y="8429"/>
                    <a:pt x="2675" y="8429"/>
                  </a:cubicBezTo>
                  <a:lnTo>
                    <a:pt x="5029" y="5483"/>
                  </a:lnTo>
                  <a:cubicBezTo>
                    <a:pt x="6891" y="2875"/>
                    <a:pt x="7653" y="1589"/>
                    <a:pt x="6569" y="928"/>
                  </a:cubicBezTo>
                  <a:cubicBezTo>
                    <a:pt x="6232" y="731"/>
                    <a:pt x="5893" y="663"/>
                    <a:pt x="5586" y="663"/>
                  </a:cubicBezTo>
                  <a:cubicBezTo>
                    <a:pt x="4889" y="663"/>
                    <a:pt x="4352" y="1013"/>
                    <a:pt x="4352" y="1013"/>
                  </a:cubicBezTo>
                  <a:cubicBezTo>
                    <a:pt x="4352" y="1013"/>
                    <a:pt x="3825" y="1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881;p54"/>
            <p:cNvSpPr/>
            <p:nvPr/>
          </p:nvSpPr>
          <p:spPr>
            <a:xfrm>
              <a:off x="6207350" y="3894525"/>
              <a:ext cx="199375" cy="165275"/>
            </a:xfrm>
            <a:custGeom>
              <a:avLst/>
              <a:gdLst/>
              <a:ahLst/>
              <a:cxnLst/>
              <a:rect l="l" t="t" r="r" b="b"/>
              <a:pathLst>
                <a:path w="7975" h="6611" extrusionOk="0">
                  <a:moveTo>
                    <a:pt x="3843" y="1"/>
                  </a:moveTo>
                  <a:cubicBezTo>
                    <a:pt x="3276" y="1"/>
                    <a:pt x="2855" y="573"/>
                    <a:pt x="2980" y="1226"/>
                  </a:cubicBezTo>
                  <a:cubicBezTo>
                    <a:pt x="2980" y="1226"/>
                    <a:pt x="2755" y="1168"/>
                    <a:pt x="2435" y="1168"/>
                  </a:cubicBezTo>
                  <a:cubicBezTo>
                    <a:pt x="1929" y="1168"/>
                    <a:pt x="1185" y="1315"/>
                    <a:pt x="728" y="2073"/>
                  </a:cubicBezTo>
                  <a:cubicBezTo>
                    <a:pt x="0" y="3343"/>
                    <a:pt x="982" y="3901"/>
                    <a:pt x="982" y="3901"/>
                  </a:cubicBezTo>
                  <a:cubicBezTo>
                    <a:pt x="982" y="3901"/>
                    <a:pt x="865" y="3857"/>
                    <a:pt x="713" y="3857"/>
                  </a:cubicBezTo>
                  <a:cubicBezTo>
                    <a:pt x="457" y="3857"/>
                    <a:pt x="104" y="3983"/>
                    <a:pt x="51" y="4663"/>
                  </a:cubicBezTo>
                  <a:cubicBezTo>
                    <a:pt x="0" y="5747"/>
                    <a:pt x="3302" y="6610"/>
                    <a:pt x="3302" y="6610"/>
                  </a:cubicBezTo>
                  <a:lnTo>
                    <a:pt x="7974" y="6509"/>
                  </a:lnTo>
                  <a:cubicBezTo>
                    <a:pt x="7974" y="6509"/>
                    <a:pt x="6231" y="3241"/>
                    <a:pt x="5215" y="1210"/>
                  </a:cubicBezTo>
                  <a:cubicBezTo>
                    <a:pt x="4790" y="332"/>
                    <a:pt x="427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882;p54"/>
            <p:cNvSpPr/>
            <p:nvPr/>
          </p:nvSpPr>
          <p:spPr>
            <a:xfrm>
              <a:off x="6429975" y="3902775"/>
              <a:ext cx="22875" cy="19675"/>
            </a:xfrm>
            <a:custGeom>
              <a:avLst/>
              <a:gdLst/>
              <a:ahLst/>
              <a:cxnLst/>
              <a:rect l="l" t="t" r="r" b="b"/>
              <a:pathLst>
                <a:path w="915" h="787" extrusionOk="0">
                  <a:moveTo>
                    <a:pt x="455" y="0"/>
                  </a:moveTo>
                  <a:cubicBezTo>
                    <a:pt x="308" y="0"/>
                    <a:pt x="160" y="82"/>
                    <a:pt x="85" y="219"/>
                  </a:cubicBezTo>
                  <a:cubicBezTo>
                    <a:pt x="1" y="405"/>
                    <a:pt x="85" y="642"/>
                    <a:pt x="271" y="761"/>
                  </a:cubicBezTo>
                  <a:cubicBezTo>
                    <a:pt x="318" y="778"/>
                    <a:pt x="368" y="786"/>
                    <a:pt x="418" y="786"/>
                  </a:cubicBezTo>
                  <a:cubicBezTo>
                    <a:pt x="568" y="786"/>
                    <a:pt x="720" y="710"/>
                    <a:pt x="796" y="558"/>
                  </a:cubicBezTo>
                  <a:cubicBezTo>
                    <a:pt x="915" y="372"/>
                    <a:pt x="796" y="118"/>
                    <a:pt x="610" y="33"/>
                  </a:cubicBezTo>
                  <a:cubicBezTo>
                    <a:pt x="561" y="11"/>
                    <a:pt x="508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883;p54"/>
            <p:cNvSpPr/>
            <p:nvPr/>
          </p:nvSpPr>
          <p:spPr>
            <a:xfrm>
              <a:off x="6488800" y="3932375"/>
              <a:ext cx="25425" cy="22425"/>
            </a:xfrm>
            <a:custGeom>
              <a:avLst/>
              <a:gdLst/>
              <a:ahLst/>
              <a:cxnLst/>
              <a:rect l="l" t="t" r="r" b="b"/>
              <a:pathLst>
                <a:path w="1017" h="897" extrusionOk="0">
                  <a:moveTo>
                    <a:pt x="517" y="1"/>
                  </a:moveTo>
                  <a:cubicBezTo>
                    <a:pt x="357" y="1"/>
                    <a:pt x="204" y="98"/>
                    <a:pt x="119" y="254"/>
                  </a:cubicBezTo>
                  <a:cubicBezTo>
                    <a:pt x="1" y="457"/>
                    <a:pt x="102" y="728"/>
                    <a:pt x="306" y="847"/>
                  </a:cubicBezTo>
                  <a:cubicBezTo>
                    <a:pt x="369" y="881"/>
                    <a:pt x="437" y="897"/>
                    <a:pt x="503" y="897"/>
                  </a:cubicBezTo>
                  <a:cubicBezTo>
                    <a:pt x="668" y="897"/>
                    <a:pt x="826" y="800"/>
                    <a:pt x="898" y="644"/>
                  </a:cubicBezTo>
                  <a:cubicBezTo>
                    <a:pt x="1017" y="440"/>
                    <a:pt x="915" y="170"/>
                    <a:pt x="712" y="51"/>
                  </a:cubicBezTo>
                  <a:cubicBezTo>
                    <a:pt x="649" y="17"/>
                    <a:pt x="582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884;p54"/>
            <p:cNvSpPr/>
            <p:nvPr/>
          </p:nvSpPr>
          <p:spPr>
            <a:xfrm>
              <a:off x="6365650" y="3901900"/>
              <a:ext cx="27525" cy="27525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9" y="0"/>
                  </a:moveTo>
                  <a:cubicBezTo>
                    <a:pt x="254" y="0"/>
                    <a:pt x="0" y="254"/>
                    <a:pt x="0" y="559"/>
                  </a:cubicBezTo>
                  <a:cubicBezTo>
                    <a:pt x="0" y="864"/>
                    <a:pt x="254" y="1101"/>
                    <a:pt x="559" y="1101"/>
                  </a:cubicBezTo>
                  <a:cubicBezTo>
                    <a:pt x="864" y="1101"/>
                    <a:pt x="1101" y="864"/>
                    <a:pt x="1101" y="559"/>
                  </a:cubicBezTo>
                  <a:cubicBezTo>
                    <a:pt x="1101" y="254"/>
                    <a:pt x="86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885;p54"/>
            <p:cNvSpPr/>
            <p:nvPr/>
          </p:nvSpPr>
          <p:spPr>
            <a:xfrm>
              <a:off x="6411350" y="3943800"/>
              <a:ext cx="90600" cy="147325"/>
            </a:xfrm>
            <a:custGeom>
              <a:avLst/>
              <a:gdLst/>
              <a:ahLst/>
              <a:cxnLst/>
              <a:rect l="l" t="t" r="r" b="b"/>
              <a:pathLst>
                <a:path w="3624" h="5893" fill="none" extrusionOk="0">
                  <a:moveTo>
                    <a:pt x="3624" y="0"/>
                  </a:moveTo>
                  <a:lnTo>
                    <a:pt x="1" y="5892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886;p54"/>
            <p:cNvSpPr/>
            <p:nvPr/>
          </p:nvSpPr>
          <p:spPr>
            <a:xfrm>
              <a:off x="6411350" y="3912475"/>
              <a:ext cx="29650" cy="178650"/>
            </a:xfrm>
            <a:custGeom>
              <a:avLst/>
              <a:gdLst/>
              <a:ahLst/>
              <a:cxnLst/>
              <a:rect l="l" t="t" r="r" b="b"/>
              <a:pathLst>
                <a:path w="1186" h="7146" fill="none" extrusionOk="0">
                  <a:moveTo>
                    <a:pt x="1186" y="1"/>
                  </a:moveTo>
                  <a:lnTo>
                    <a:pt x="1" y="7145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887;p54"/>
            <p:cNvSpPr/>
            <p:nvPr/>
          </p:nvSpPr>
          <p:spPr>
            <a:xfrm>
              <a:off x="6379600" y="3915850"/>
              <a:ext cx="31775" cy="175275"/>
            </a:xfrm>
            <a:custGeom>
              <a:avLst/>
              <a:gdLst/>
              <a:ahLst/>
              <a:cxnLst/>
              <a:rect l="l" t="t" r="r" b="b"/>
              <a:pathLst>
                <a:path w="1271" h="7011" fill="none" extrusionOk="0">
                  <a:moveTo>
                    <a:pt x="1" y="1"/>
                  </a:moveTo>
                  <a:lnTo>
                    <a:pt x="1271" y="7010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888;p54"/>
            <p:cNvSpPr/>
            <p:nvPr/>
          </p:nvSpPr>
          <p:spPr>
            <a:xfrm>
              <a:off x="6306800" y="3933650"/>
              <a:ext cx="104575" cy="157475"/>
            </a:xfrm>
            <a:custGeom>
              <a:avLst/>
              <a:gdLst/>
              <a:ahLst/>
              <a:cxnLst/>
              <a:rect l="l" t="t" r="r" b="b"/>
              <a:pathLst>
                <a:path w="4183" h="6299" fill="none" extrusionOk="0">
                  <a:moveTo>
                    <a:pt x="1" y="0"/>
                  </a:moveTo>
                  <a:lnTo>
                    <a:pt x="4183" y="6298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889;p54"/>
            <p:cNvSpPr/>
            <p:nvPr/>
          </p:nvSpPr>
          <p:spPr>
            <a:xfrm>
              <a:off x="6296225" y="3925000"/>
              <a:ext cx="21200" cy="17950"/>
            </a:xfrm>
            <a:custGeom>
              <a:avLst/>
              <a:gdLst/>
              <a:ahLst/>
              <a:cxnLst/>
              <a:rect l="l" t="t" r="r" b="b"/>
              <a:pathLst>
                <a:path w="848" h="718" extrusionOk="0">
                  <a:moveTo>
                    <a:pt x="404" y="1"/>
                  </a:moveTo>
                  <a:cubicBezTo>
                    <a:pt x="270" y="1"/>
                    <a:pt x="147" y="88"/>
                    <a:pt x="85" y="211"/>
                  </a:cubicBezTo>
                  <a:cubicBezTo>
                    <a:pt x="1" y="397"/>
                    <a:pt x="85" y="600"/>
                    <a:pt x="254" y="685"/>
                  </a:cubicBezTo>
                  <a:cubicBezTo>
                    <a:pt x="304" y="707"/>
                    <a:pt x="355" y="718"/>
                    <a:pt x="405" y="718"/>
                  </a:cubicBezTo>
                  <a:cubicBezTo>
                    <a:pt x="541" y="718"/>
                    <a:pt x="667" y="639"/>
                    <a:pt x="729" y="515"/>
                  </a:cubicBezTo>
                  <a:cubicBezTo>
                    <a:pt x="847" y="329"/>
                    <a:pt x="762" y="126"/>
                    <a:pt x="559" y="41"/>
                  </a:cubicBezTo>
                  <a:cubicBezTo>
                    <a:pt x="508" y="13"/>
                    <a:pt x="455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890;p54"/>
            <p:cNvSpPr/>
            <p:nvPr/>
          </p:nvSpPr>
          <p:spPr>
            <a:xfrm>
              <a:off x="6253050" y="3947625"/>
              <a:ext cx="21200" cy="18200"/>
            </a:xfrm>
            <a:custGeom>
              <a:avLst/>
              <a:gdLst/>
              <a:ahLst/>
              <a:cxnLst/>
              <a:rect l="l" t="t" r="r" b="b"/>
              <a:pathLst>
                <a:path w="848" h="728" extrusionOk="0">
                  <a:moveTo>
                    <a:pt x="422" y="0"/>
                  </a:moveTo>
                  <a:cubicBezTo>
                    <a:pt x="282" y="0"/>
                    <a:pt x="147" y="79"/>
                    <a:pt x="85" y="203"/>
                  </a:cubicBezTo>
                  <a:cubicBezTo>
                    <a:pt x="1" y="406"/>
                    <a:pt x="85" y="609"/>
                    <a:pt x="255" y="694"/>
                  </a:cubicBezTo>
                  <a:cubicBezTo>
                    <a:pt x="309" y="717"/>
                    <a:pt x="363" y="727"/>
                    <a:pt x="416" y="727"/>
                  </a:cubicBezTo>
                  <a:cubicBezTo>
                    <a:pt x="558" y="727"/>
                    <a:pt x="684" y="649"/>
                    <a:pt x="746" y="525"/>
                  </a:cubicBezTo>
                  <a:cubicBezTo>
                    <a:pt x="847" y="355"/>
                    <a:pt x="762" y="152"/>
                    <a:pt x="576" y="34"/>
                  </a:cubicBezTo>
                  <a:cubicBezTo>
                    <a:pt x="526" y="11"/>
                    <a:pt x="474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891;p54"/>
            <p:cNvSpPr/>
            <p:nvPr/>
          </p:nvSpPr>
          <p:spPr>
            <a:xfrm>
              <a:off x="6263625" y="3956925"/>
              <a:ext cx="147750" cy="134200"/>
            </a:xfrm>
            <a:custGeom>
              <a:avLst/>
              <a:gdLst/>
              <a:ahLst/>
              <a:cxnLst/>
              <a:rect l="l" t="t" r="r" b="b"/>
              <a:pathLst>
                <a:path w="5910" h="5368" fill="none" extrusionOk="0">
                  <a:moveTo>
                    <a:pt x="1" y="0"/>
                  </a:moveTo>
                  <a:lnTo>
                    <a:pt x="5910" y="5367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892;p54"/>
            <p:cNvSpPr/>
            <p:nvPr/>
          </p:nvSpPr>
          <p:spPr>
            <a:xfrm>
              <a:off x="6366075" y="3943725"/>
              <a:ext cx="207400" cy="148675"/>
            </a:xfrm>
            <a:custGeom>
              <a:avLst/>
              <a:gdLst/>
              <a:ahLst/>
              <a:cxnLst/>
              <a:rect l="l" t="t" r="r" b="b"/>
              <a:pathLst>
                <a:path w="8296" h="5947" extrusionOk="0">
                  <a:moveTo>
                    <a:pt x="3757" y="0"/>
                  </a:moveTo>
                  <a:cubicBezTo>
                    <a:pt x="3730" y="0"/>
                    <a:pt x="3702" y="1"/>
                    <a:pt x="3674" y="3"/>
                  </a:cubicBezTo>
                  <a:cubicBezTo>
                    <a:pt x="2455" y="88"/>
                    <a:pt x="1998" y="1459"/>
                    <a:pt x="1998" y="1459"/>
                  </a:cubicBezTo>
                  <a:cubicBezTo>
                    <a:pt x="1998" y="1459"/>
                    <a:pt x="1599" y="993"/>
                    <a:pt x="1064" y="993"/>
                  </a:cubicBezTo>
                  <a:cubicBezTo>
                    <a:pt x="946" y="993"/>
                    <a:pt x="822" y="1015"/>
                    <a:pt x="694" y="1070"/>
                  </a:cubicBezTo>
                  <a:cubicBezTo>
                    <a:pt x="0" y="1358"/>
                    <a:pt x="1439" y="5946"/>
                    <a:pt x="1439" y="5946"/>
                  </a:cubicBezTo>
                  <a:lnTo>
                    <a:pt x="3048" y="5743"/>
                  </a:lnTo>
                  <a:cubicBezTo>
                    <a:pt x="5502" y="4236"/>
                    <a:pt x="8296" y="2899"/>
                    <a:pt x="6908" y="1696"/>
                  </a:cubicBezTo>
                  <a:cubicBezTo>
                    <a:pt x="6460" y="1299"/>
                    <a:pt x="6065" y="1167"/>
                    <a:pt x="5736" y="1167"/>
                  </a:cubicBezTo>
                  <a:cubicBezTo>
                    <a:pt x="5068" y="1167"/>
                    <a:pt x="4673" y="1713"/>
                    <a:pt x="4673" y="1713"/>
                  </a:cubicBezTo>
                  <a:cubicBezTo>
                    <a:pt x="4673" y="1713"/>
                    <a:pt x="4899" y="0"/>
                    <a:pt x="3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893;p54"/>
            <p:cNvSpPr/>
            <p:nvPr/>
          </p:nvSpPr>
          <p:spPr>
            <a:xfrm>
              <a:off x="6220125" y="3967450"/>
              <a:ext cx="183200" cy="141450"/>
            </a:xfrm>
            <a:custGeom>
              <a:avLst/>
              <a:gdLst/>
              <a:ahLst/>
              <a:cxnLst/>
              <a:rect l="l" t="t" r="r" b="b"/>
              <a:pathLst>
                <a:path w="7328" h="5658" extrusionOk="0">
                  <a:moveTo>
                    <a:pt x="5137" y="0"/>
                  </a:moveTo>
                  <a:cubicBezTo>
                    <a:pt x="5128" y="0"/>
                    <a:pt x="5119" y="1"/>
                    <a:pt x="5110" y="2"/>
                  </a:cubicBezTo>
                  <a:cubicBezTo>
                    <a:pt x="4348" y="155"/>
                    <a:pt x="4433" y="1509"/>
                    <a:pt x="4433" y="1509"/>
                  </a:cubicBezTo>
                  <a:cubicBezTo>
                    <a:pt x="4433" y="1509"/>
                    <a:pt x="3514" y="447"/>
                    <a:pt x="2578" y="447"/>
                  </a:cubicBezTo>
                  <a:cubicBezTo>
                    <a:pt x="2399" y="447"/>
                    <a:pt x="2219" y="486"/>
                    <a:pt x="2046" y="578"/>
                  </a:cubicBezTo>
                  <a:cubicBezTo>
                    <a:pt x="962" y="1154"/>
                    <a:pt x="2418" y="2576"/>
                    <a:pt x="2418" y="2576"/>
                  </a:cubicBezTo>
                  <a:cubicBezTo>
                    <a:pt x="2418" y="2576"/>
                    <a:pt x="2069" y="2507"/>
                    <a:pt x="1650" y="2507"/>
                  </a:cubicBezTo>
                  <a:cubicBezTo>
                    <a:pt x="930" y="2507"/>
                    <a:pt x="0" y="2710"/>
                    <a:pt x="268" y="3812"/>
                  </a:cubicBezTo>
                  <a:cubicBezTo>
                    <a:pt x="640" y="5420"/>
                    <a:pt x="3773" y="3863"/>
                    <a:pt x="5872" y="5657"/>
                  </a:cubicBezTo>
                  <a:lnTo>
                    <a:pt x="7328" y="4963"/>
                  </a:lnTo>
                  <a:cubicBezTo>
                    <a:pt x="7328" y="4963"/>
                    <a:pt x="5905" y="0"/>
                    <a:pt x="5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894;p54"/>
            <p:cNvSpPr/>
            <p:nvPr/>
          </p:nvSpPr>
          <p:spPr>
            <a:xfrm>
              <a:off x="6332350" y="4032200"/>
              <a:ext cx="144625" cy="85250"/>
            </a:xfrm>
            <a:custGeom>
              <a:avLst/>
              <a:gdLst/>
              <a:ahLst/>
              <a:cxnLst/>
              <a:rect l="l" t="t" r="r" b="b"/>
              <a:pathLst>
                <a:path w="5785" h="3410" extrusionOk="0">
                  <a:moveTo>
                    <a:pt x="2422" y="1"/>
                  </a:moveTo>
                  <a:cubicBezTo>
                    <a:pt x="2364" y="1"/>
                    <a:pt x="2306" y="12"/>
                    <a:pt x="2246" y="37"/>
                  </a:cubicBezTo>
                  <a:cubicBezTo>
                    <a:pt x="1620" y="308"/>
                    <a:pt x="1722" y="1391"/>
                    <a:pt x="1722" y="1391"/>
                  </a:cubicBezTo>
                  <a:cubicBezTo>
                    <a:pt x="1722" y="1391"/>
                    <a:pt x="1344" y="1221"/>
                    <a:pt x="968" y="1221"/>
                  </a:cubicBezTo>
                  <a:cubicBezTo>
                    <a:pt x="683" y="1221"/>
                    <a:pt x="399" y="1319"/>
                    <a:pt x="282" y="1662"/>
                  </a:cubicBezTo>
                  <a:cubicBezTo>
                    <a:pt x="1" y="2398"/>
                    <a:pt x="1834" y="3410"/>
                    <a:pt x="2713" y="3410"/>
                  </a:cubicBezTo>
                  <a:cubicBezTo>
                    <a:pt x="2785" y="3410"/>
                    <a:pt x="2850" y="3403"/>
                    <a:pt x="2907" y="3389"/>
                  </a:cubicBezTo>
                  <a:cubicBezTo>
                    <a:pt x="4955" y="2830"/>
                    <a:pt x="5785" y="1865"/>
                    <a:pt x="5006" y="1036"/>
                  </a:cubicBezTo>
                  <a:cubicBezTo>
                    <a:pt x="4760" y="773"/>
                    <a:pt x="4517" y="684"/>
                    <a:pt x="4300" y="684"/>
                  </a:cubicBezTo>
                  <a:cubicBezTo>
                    <a:pt x="3831" y="684"/>
                    <a:pt x="3482" y="1103"/>
                    <a:pt x="3482" y="1103"/>
                  </a:cubicBezTo>
                  <a:cubicBezTo>
                    <a:pt x="3482" y="1103"/>
                    <a:pt x="2994" y="1"/>
                    <a:pt x="2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895;p54"/>
            <p:cNvSpPr/>
            <p:nvPr/>
          </p:nvSpPr>
          <p:spPr>
            <a:xfrm>
              <a:off x="5156200" y="4763025"/>
              <a:ext cx="122100" cy="59575"/>
            </a:xfrm>
            <a:custGeom>
              <a:avLst/>
              <a:gdLst/>
              <a:ahLst/>
              <a:cxnLst/>
              <a:rect l="l" t="t" r="r" b="b"/>
              <a:pathLst>
                <a:path w="4884" h="2383" extrusionOk="0">
                  <a:moveTo>
                    <a:pt x="2962" y="0"/>
                  </a:moveTo>
                  <a:cubicBezTo>
                    <a:pt x="1429" y="0"/>
                    <a:pt x="0" y="841"/>
                    <a:pt x="1243" y="1922"/>
                  </a:cubicBezTo>
                  <a:cubicBezTo>
                    <a:pt x="1624" y="2252"/>
                    <a:pt x="2007" y="2382"/>
                    <a:pt x="2374" y="2382"/>
                  </a:cubicBezTo>
                  <a:cubicBezTo>
                    <a:pt x="3738" y="2382"/>
                    <a:pt x="4884" y="585"/>
                    <a:pt x="4884" y="585"/>
                  </a:cubicBezTo>
                  <a:cubicBezTo>
                    <a:pt x="4384" y="176"/>
                    <a:pt x="36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896;p54"/>
            <p:cNvSpPr/>
            <p:nvPr/>
          </p:nvSpPr>
          <p:spPr>
            <a:xfrm>
              <a:off x="4919775" y="4395125"/>
              <a:ext cx="166375" cy="105300"/>
            </a:xfrm>
            <a:custGeom>
              <a:avLst/>
              <a:gdLst/>
              <a:ahLst/>
              <a:cxnLst/>
              <a:rect l="l" t="t" r="r" b="b"/>
              <a:pathLst>
                <a:path w="6655" h="4212" extrusionOk="0">
                  <a:moveTo>
                    <a:pt x="3752" y="0"/>
                  </a:moveTo>
                  <a:cubicBezTo>
                    <a:pt x="3479" y="0"/>
                    <a:pt x="3182" y="66"/>
                    <a:pt x="2862" y="215"/>
                  </a:cubicBezTo>
                  <a:cubicBezTo>
                    <a:pt x="0" y="1553"/>
                    <a:pt x="6654" y="4211"/>
                    <a:pt x="6654" y="4211"/>
                  </a:cubicBezTo>
                  <a:cubicBezTo>
                    <a:pt x="6654" y="4211"/>
                    <a:pt x="5932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897;p54"/>
            <p:cNvSpPr/>
            <p:nvPr/>
          </p:nvSpPr>
          <p:spPr>
            <a:xfrm>
              <a:off x="5047925" y="4668575"/>
              <a:ext cx="145725" cy="79800"/>
            </a:xfrm>
            <a:custGeom>
              <a:avLst/>
              <a:gdLst/>
              <a:ahLst/>
              <a:cxnLst/>
              <a:rect l="l" t="t" r="r" b="b"/>
              <a:pathLst>
                <a:path w="5829" h="3192" extrusionOk="0">
                  <a:moveTo>
                    <a:pt x="2328" y="0"/>
                  </a:moveTo>
                  <a:cubicBezTo>
                    <a:pt x="997" y="0"/>
                    <a:pt x="0" y="588"/>
                    <a:pt x="766" y="2060"/>
                  </a:cubicBezTo>
                  <a:cubicBezTo>
                    <a:pt x="1191" y="2895"/>
                    <a:pt x="1792" y="3192"/>
                    <a:pt x="2432" y="3192"/>
                  </a:cubicBezTo>
                  <a:cubicBezTo>
                    <a:pt x="4011" y="3192"/>
                    <a:pt x="5828" y="1383"/>
                    <a:pt x="5828" y="1383"/>
                  </a:cubicBezTo>
                  <a:cubicBezTo>
                    <a:pt x="5212" y="550"/>
                    <a:pt x="3614" y="0"/>
                    <a:pt x="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898;p54"/>
            <p:cNvSpPr/>
            <p:nvPr/>
          </p:nvSpPr>
          <p:spPr>
            <a:xfrm>
              <a:off x="4945200" y="4532700"/>
              <a:ext cx="160825" cy="66150"/>
            </a:xfrm>
            <a:custGeom>
              <a:avLst/>
              <a:gdLst/>
              <a:ahLst/>
              <a:cxnLst/>
              <a:rect l="l" t="t" r="r" b="b"/>
              <a:pathLst>
                <a:path w="6433" h="2646" extrusionOk="0">
                  <a:moveTo>
                    <a:pt x="2823" y="1"/>
                  </a:moveTo>
                  <a:cubicBezTo>
                    <a:pt x="1230" y="1"/>
                    <a:pt x="0" y="844"/>
                    <a:pt x="981" y="1806"/>
                  </a:cubicBezTo>
                  <a:cubicBezTo>
                    <a:pt x="1638" y="2445"/>
                    <a:pt x="2554" y="2646"/>
                    <a:pt x="3448" y="2646"/>
                  </a:cubicBezTo>
                  <a:cubicBezTo>
                    <a:pt x="4973" y="2646"/>
                    <a:pt x="6433" y="2060"/>
                    <a:pt x="6433" y="2060"/>
                  </a:cubicBezTo>
                  <a:cubicBezTo>
                    <a:pt x="5651" y="558"/>
                    <a:pt x="411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899;p54"/>
            <p:cNvSpPr/>
            <p:nvPr/>
          </p:nvSpPr>
          <p:spPr>
            <a:xfrm>
              <a:off x="5086750" y="4396900"/>
              <a:ext cx="128050" cy="138650"/>
            </a:xfrm>
            <a:custGeom>
              <a:avLst/>
              <a:gdLst/>
              <a:ahLst/>
              <a:cxnLst/>
              <a:rect l="l" t="t" r="r" b="b"/>
              <a:pathLst>
                <a:path w="5122" h="5546" extrusionOk="0">
                  <a:moveTo>
                    <a:pt x="2319" y="0"/>
                  </a:moveTo>
                  <a:cubicBezTo>
                    <a:pt x="989" y="0"/>
                    <a:pt x="1" y="3145"/>
                    <a:pt x="1583" y="5545"/>
                  </a:cubicBezTo>
                  <a:cubicBezTo>
                    <a:pt x="1583" y="5545"/>
                    <a:pt x="5122" y="3124"/>
                    <a:pt x="3395" y="720"/>
                  </a:cubicBezTo>
                  <a:cubicBezTo>
                    <a:pt x="3040" y="217"/>
                    <a:pt x="2667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900;p54"/>
            <p:cNvSpPr/>
            <p:nvPr/>
          </p:nvSpPr>
          <p:spPr>
            <a:xfrm>
              <a:off x="5154400" y="4506000"/>
              <a:ext cx="112050" cy="126050"/>
            </a:xfrm>
            <a:custGeom>
              <a:avLst/>
              <a:gdLst/>
              <a:ahLst/>
              <a:cxnLst/>
              <a:rect l="l" t="t" r="r" b="b"/>
              <a:pathLst>
                <a:path w="4482" h="5042" extrusionOk="0">
                  <a:moveTo>
                    <a:pt x="2862" y="1"/>
                  </a:moveTo>
                  <a:cubicBezTo>
                    <a:pt x="1666" y="1"/>
                    <a:pt x="0" y="2676"/>
                    <a:pt x="1011" y="5042"/>
                  </a:cubicBezTo>
                  <a:cubicBezTo>
                    <a:pt x="1011" y="5042"/>
                    <a:pt x="4481" y="3636"/>
                    <a:pt x="3770" y="944"/>
                  </a:cubicBezTo>
                  <a:cubicBezTo>
                    <a:pt x="3588" y="282"/>
                    <a:pt x="3250" y="1"/>
                    <a:pt x="2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901;p54"/>
            <p:cNvSpPr/>
            <p:nvPr/>
          </p:nvSpPr>
          <p:spPr>
            <a:xfrm>
              <a:off x="5260525" y="4573150"/>
              <a:ext cx="139675" cy="170225"/>
            </a:xfrm>
            <a:custGeom>
              <a:avLst/>
              <a:gdLst/>
              <a:ahLst/>
              <a:cxnLst/>
              <a:rect l="l" t="t" r="r" b="b"/>
              <a:pathLst>
                <a:path w="5587" h="6809" extrusionOk="0">
                  <a:moveTo>
                    <a:pt x="2984" y="1"/>
                  </a:moveTo>
                  <a:cubicBezTo>
                    <a:pt x="1452" y="1"/>
                    <a:pt x="0" y="3498"/>
                    <a:pt x="2099" y="6808"/>
                  </a:cubicBezTo>
                  <a:cubicBezTo>
                    <a:pt x="2099" y="6808"/>
                    <a:pt x="5587" y="2339"/>
                    <a:pt x="3893" y="459"/>
                  </a:cubicBezTo>
                  <a:cubicBezTo>
                    <a:pt x="3606" y="143"/>
                    <a:pt x="3293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902;p54"/>
            <p:cNvSpPr/>
            <p:nvPr/>
          </p:nvSpPr>
          <p:spPr>
            <a:xfrm>
              <a:off x="5028550" y="4435200"/>
              <a:ext cx="416950" cy="416950"/>
            </a:xfrm>
            <a:custGeom>
              <a:avLst/>
              <a:gdLst/>
              <a:ahLst/>
              <a:cxnLst/>
              <a:rect l="l" t="t" r="r" b="b"/>
              <a:pathLst>
                <a:path w="16678" h="16678" extrusionOk="0">
                  <a:moveTo>
                    <a:pt x="17" y="1"/>
                  </a:moveTo>
                  <a:lnTo>
                    <a:pt x="1" y="52"/>
                  </a:lnTo>
                  <a:cubicBezTo>
                    <a:pt x="762" y="712"/>
                    <a:pt x="1406" y="1491"/>
                    <a:pt x="1998" y="2286"/>
                  </a:cubicBezTo>
                  <a:cubicBezTo>
                    <a:pt x="2591" y="3099"/>
                    <a:pt x="3167" y="3946"/>
                    <a:pt x="3691" y="4792"/>
                  </a:cubicBezTo>
                  <a:cubicBezTo>
                    <a:pt x="4758" y="6502"/>
                    <a:pt x="5689" y="8280"/>
                    <a:pt x="6553" y="10125"/>
                  </a:cubicBezTo>
                  <a:cubicBezTo>
                    <a:pt x="7044" y="11056"/>
                    <a:pt x="7806" y="11801"/>
                    <a:pt x="8601" y="12428"/>
                  </a:cubicBezTo>
                  <a:lnTo>
                    <a:pt x="9228" y="12868"/>
                  </a:lnTo>
                  <a:lnTo>
                    <a:pt x="9854" y="13291"/>
                  </a:lnTo>
                  <a:lnTo>
                    <a:pt x="10514" y="13681"/>
                  </a:lnTo>
                  <a:lnTo>
                    <a:pt x="11175" y="14036"/>
                  </a:lnTo>
                  <a:cubicBezTo>
                    <a:pt x="12969" y="14967"/>
                    <a:pt x="14815" y="15797"/>
                    <a:pt x="16626" y="16677"/>
                  </a:cubicBezTo>
                  <a:lnTo>
                    <a:pt x="16677" y="16627"/>
                  </a:lnTo>
                  <a:cubicBezTo>
                    <a:pt x="14984" y="15509"/>
                    <a:pt x="13139" y="14629"/>
                    <a:pt x="11395" y="13630"/>
                  </a:cubicBezTo>
                  <a:lnTo>
                    <a:pt x="10751" y="13274"/>
                  </a:lnTo>
                  <a:lnTo>
                    <a:pt x="10108" y="12902"/>
                  </a:lnTo>
                  <a:lnTo>
                    <a:pt x="9482" y="12496"/>
                  </a:lnTo>
                  <a:lnTo>
                    <a:pt x="8855" y="12072"/>
                  </a:lnTo>
                  <a:cubicBezTo>
                    <a:pt x="8059" y="11480"/>
                    <a:pt x="7331" y="10803"/>
                    <a:pt x="6857" y="9956"/>
                  </a:cubicBezTo>
                  <a:cubicBezTo>
                    <a:pt x="5943" y="8161"/>
                    <a:pt x="4961" y="6384"/>
                    <a:pt x="3861" y="4691"/>
                  </a:cubicBezTo>
                  <a:cubicBezTo>
                    <a:pt x="3319" y="3844"/>
                    <a:pt x="2726" y="3014"/>
                    <a:pt x="2117" y="2202"/>
                  </a:cubicBezTo>
                  <a:cubicBezTo>
                    <a:pt x="1473" y="1423"/>
                    <a:pt x="796" y="661"/>
                    <a:pt x="1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903;p54"/>
            <p:cNvSpPr/>
            <p:nvPr/>
          </p:nvSpPr>
          <p:spPr>
            <a:xfrm>
              <a:off x="5003575" y="4554450"/>
              <a:ext cx="156625" cy="60675"/>
            </a:xfrm>
            <a:custGeom>
              <a:avLst/>
              <a:gdLst/>
              <a:ahLst/>
              <a:cxnLst/>
              <a:rect l="l" t="t" r="r" b="b"/>
              <a:pathLst>
                <a:path w="6265" h="2427" extrusionOk="0">
                  <a:moveTo>
                    <a:pt x="377" y="1"/>
                  </a:moveTo>
                  <a:cubicBezTo>
                    <a:pt x="252" y="1"/>
                    <a:pt x="127" y="7"/>
                    <a:pt x="1" y="22"/>
                  </a:cubicBezTo>
                  <a:lnTo>
                    <a:pt x="1" y="39"/>
                  </a:lnTo>
                  <a:cubicBezTo>
                    <a:pt x="37" y="38"/>
                    <a:pt x="74" y="37"/>
                    <a:pt x="111" y="37"/>
                  </a:cubicBezTo>
                  <a:cubicBezTo>
                    <a:pt x="646" y="37"/>
                    <a:pt x="1152" y="150"/>
                    <a:pt x="1643" y="293"/>
                  </a:cubicBezTo>
                  <a:cubicBezTo>
                    <a:pt x="2202" y="445"/>
                    <a:pt x="2710" y="649"/>
                    <a:pt x="3217" y="903"/>
                  </a:cubicBezTo>
                  <a:cubicBezTo>
                    <a:pt x="3725" y="1140"/>
                    <a:pt x="4233" y="1410"/>
                    <a:pt x="4724" y="1664"/>
                  </a:cubicBezTo>
                  <a:lnTo>
                    <a:pt x="6265" y="2426"/>
                  </a:lnTo>
                  <a:cubicBezTo>
                    <a:pt x="5825" y="2071"/>
                    <a:pt x="5334" y="1783"/>
                    <a:pt x="4843" y="1478"/>
                  </a:cubicBezTo>
                  <a:cubicBezTo>
                    <a:pt x="4352" y="1207"/>
                    <a:pt x="3827" y="970"/>
                    <a:pt x="3302" y="733"/>
                  </a:cubicBezTo>
                  <a:cubicBezTo>
                    <a:pt x="2777" y="530"/>
                    <a:pt x="2235" y="310"/>
                    <a:pt x="1694" y="191"/>
                  </a:cubicBezTo>
                  <a:cubicBezTo>
                    <a:pt x="1257" y="86"/>
                    <a:pt x="821" y="1"/>
                    <a:pt x="37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904;p54"/>
            <p:cNvSpPr/>
            <p:nvPr/>
          </p:nvSpPr>
          <p:spPr>
            <a:xfrm>
              <a:off x="5177125" y="4553725"/>
              <a:ext cx="36000" cy="105000"/>
            </a:xfrm>
            <a:custGeom>
              <a:avLst/>
              <a:gdLst/>
              <a:ahLst/>
              <a:cxnLst/>
              <a:rect l="l" t="t" r="r" b="b"/>
              <a:pathLst>
                <a:path w="1440" h="4200" extrusionOk="0">
                  <a:moveTo>
                    <a:pt x="1405" y="0"/>
                  </a:moveTo>
                  <a:lnTo>
                    <a:pt x="1067" y="458"/>
                  </a:lnTo>
                  <a:cubicBezTo>
                    <a:pt x="965" y="593"/>
                    <a:pt x="864" y="762"/>
                    <a:pt x="762" y="915"/>
                  </a:cubicBezTo>
                  <a:cubicBezTo>
                    <a:pt x="559" y="1253"/>
                    <a:pt x="373" y="1575"/>
                    <a:pt x="254" y="1947"/>
                  </a:cubicBezTo>
                  <a:cubicBezTo>
                    <a:pt x="119" y="2320"/>
                    <a:pt x="0" y="2692"/>
                    <a:pt x="0" y="3082"/>
                  </a:cubicBezTo>
                  <a:cubicBezTo>
                    <a:pt x="0" y="3268"/>
                    <a:pt x="0" y="3454"/>
                    <a:pt x="34" y="3640"/>
                  </a:cubicBezTo>
                  <a:cubicBezTo>
                    <a:pt x="85" y="3861"/>
                    <a:pt x="119" y="4047"/>
                    <a:pt x="237" y="4199"/>
                  </a:cubicBezTo>
                  <a:cubicBezTo>
                    <a:pt x="169" y="3810"/>
                    <a:pt x="169" y="3454"/>
                    <a:pt x="203" y="3099"/>
                  </a:cubicBezTo>
                  <a:cubicBezTo>
                    <a:pt x="254" y="2726"/>
                    <a:pt x="322" y="2371"/>
                    <a:pt x="423" y="2015"/>
                  </a:cubicBezTo>
                  <a:cubicBezTo>
                    <a:pt x="525" y="1660"/>
                    <a:pt x="677" y="1321"/>
                    <a:pt x="847" y="982"/>
                  </a:cubicBezTo>
                  <a:cubicBezTo>
                    <a:pt x="931" y="813"/>
                    <a:pt x="1033" y="661"/>
                    <a:pt x="1118" y="491"/>
                  </a:cubicBezTo>
                  <a:lnTo>
                    <a:pt x="1439" y="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905;p54"/>
            <p:cNvSpPr/>
            <p:nvPr/>
          </p:nvSpPr>
          <p:spPr>
            <a:xfrm>
              <a:off x="5122950" y="4442400"/>
              <a:ext cx="28375" cy="119400"/>
            </a:xfrm>
            <a:custGeom>
              <a:avLst/>
              <a:gdLst/>
              <a:ahLst/>
              <a:cxnLst/>
              <a:rect l="l" t="t" r="r" b="b"/>
              <a:pathLst>
                <a:path w="1135" h="4776" extrusionOk="0">
                  <a:moveTo>
                    <a:pt x="1101" y="1"/>
                  </a:moveTo>
                  <a:cubicBezTo>
                    <a:pt x="813" y="288"/>
                    <a:pt x="593" y="678"/>
                    <a:pt x="423" y="1050"/>
                  </a:cubicBezTo>
                  <a:cubicBezTo>
                    <a:pt x="254" y="1440"/>
                    <a:pt x="169" y="1863"/>
                    <a:pt x="119" y="2286"/>
                  </a:cubicBezTo>
                  <a:cubicBezTo>
                    <a:pt x="51" y="2710"/>
                    <a:pt x="0" y="3133"/>
                    <a:pt x="34" y="3522"/>
                  </a:cubicBezTo>
                  <a:cubicBezTo>
                    <a:pt x="51" y="3945"/>
                    <a:pt x="119" y="4369"/>
                    <a:pt x="237" y="4775"/>
                  </a:cubicBezTo>
                  <a:lnTo>
                    <a:pt x="237" y="3522"/>
                  </a:lnTo>
                  <a:cubicBezTo>
                    <a:pt x="237" y="3133"/>
                    <a:pt x="237" y="2710"/>
                    <a:pt x="288" y="2303"/>
                  </a:cubicBezTo>
                  <a:cubicBezTo>
                    <a:pt x="322" y="1897"/>
                    <a:pt x="389" y="1474"/>
                    <a:pt x="542" y="1101"/>
                  </a:cubicBezTo>
                  <a:cubicBezTo>
                    <a:pt x="660" y="712"/>
                    <a:pt x="847" y="339"/>
                    <a:pt x="1134" y="18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906;p54"/>
            <p:cNvSpPr/>
            <p:nvPr/>
          </p:nvSpPr>
          <p:spPr>
            <a:xfrm>
              <a:off x="5096275" y="4692550"/>
              <a:ext cx="117275" cy="17375"/>
            </a:xfrm>
            <a:custGeom>
              <a:avLst/>
              <a:gdLst/>
              <a:ahLst/>
              <a:cxnLst/>
              <a:rect l="l" t="t" r="r" b="b"/>
              <a:pathLst>
                <a:path w="4691" h="695" extrusionOk="0">
                  <a:moveTo>
                    <a:pt x="1753" y="1"/>
                  </a:moveTo>
                  <a:cubicBezTo>
                    <a:pt x="1545" y="1"/>
                    <a:pt x="1338" y="9"/>
                    <a:pt x="1135" y="34"/>
                  </a:cubicBezTo>
                  <a:cubicBezTo>
                    <a:pt x="728" y="102"/>
                    <a:pt x="339" y="238"/>
                    <a:pt x="0" y="441"/>
                  </a:cubicBezTo>
                  <a:lnTo>
                    <a:pt x="17" y="458"/>
                  </a:lnTo>
                  <a:cubicBezTo>
                    <a:pt x="373" y="272"/>
                    <a:pt x="779" y="170"/>
                    <a:pt x="1152" y="153"/>
                  </a:cubicBezTo>
                  <a:cubicBezTo>
                    <a:pt x="1275" y="138"/>
                    <a:pt x="1399" y="131"/>
                    <a:pt x="1521" y="131"/>
                  </a:cubicBezTo>
                  <a:cubicBezTo>
                    <a:pt x="1802" y="131"/>
                    <a:pt x="2078" y="163"/>
                    <a:pt x="2337" y="187"/>
                  </a:cubicBezTo>
                  <a:cubicBezTo>
                    <a:pt x="2743" y="255"/>
                    <a:pt x="3133" y="356"/>
                    <a:pt x="3505" y="441"/>
                  </a:cubicBezTo>
                  <a:cubicBezTo>
                    <a:pt x="3894" y="509"/>
                    <a:pt x="4267" y="610"/>
                    <a:pt x="4690" y="695"/>
                  </a:cubicBezTo>
                  <a:cubicBezTo>
                    <a:pt x="4335" y="492"/>
                    <a:pt x="3945" y="339"/>
                    <a:pt x="3573" y="238"/>
                  </a:cubicBezTo>
                  <a:cubicBezTo>
                    <a:pt x="3166" y="102"/>
                    <a:pt x="2760" y="68"/>
                    <a:pt x="2371" y="18"/>
                  </a:cubicBezTo>
                  <a:cubicBezTo>
                    <a:pt x="2168" y="9"/>
                    <a:pt x="1960" y="1"/>
                    <a:pt x="1753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907;p54"/>
            <p:cNvSpPr/>
            <p:nvPr/>
          </p:nvSpPr>
          <p:spPr>
            <a:xfrm>
              <a:off x="5306625" y="4634150"/>
              <a:ext cx="43625" cy="167200"/>
            </a:xfrm>
            <a:custGeom>
              <a:avLst/>
              <a:gdLst/>
              <a:ahLst/>
              <a:cxnLst/>
              <a:rect l="l" t="t" r="r" b="b"/>
              <a:pathLst>
                <a:path w="1745" h="6688" extrusionOk="0">
                  <a:moveTo>
                    <a:pt x="543" y="0"/>
                  </a:moveTo>
                  <a:lnTo>
                    <a:pt x="289" y="864"/>
                  </a:lnTo>
                  <a:lnTo>
                    <a:pt x="102" y="1761"/>
                  </a:lnTo>
                  <a:cubicBezTo>
                    <a:pt x="69" y="2049"/>
                    <a:pt x="18" y="2370"/>
                    <a:pt x="18" y="2675"/>
                  </a:cubicBezTo>
                  <a:cubicBezTo>
                    <a:pt x="18" y="2963"/>
                    <a:pt x="1" y="3285"/>
                    <a:pt x="18" y="3573"/>
                  </a:cubicBezTo>
                  <a:cubicBezTo>
                    <a:pt x="69" y="4199"/>
                    <a:pt x="170" y="4808"/>
                    <a:pt x="458" y="5350"/>
                  </a:cubicBezTo>
                  <a:cubicBezTo>
                    <a:pt x="610" y="5638"/>
                    <a:pt x="780" y="5892"/>
                    <a:pt x="1000" y="6112"/>
                  </a:cubicBezTo>
                  <a:cubicBezTo>
                    <a:pt x="1203" y="6383"/>
                    <a:pt x="1457" y="6569"/>
                    <a:pt x="1745" y="6688"/>
                  </a:cubicBezTo>
                  <a:cubicBezTo>
                    <a:pt x="1508" y="6502"/>
                    <a:pt x="1288" y="6298"/>
                    <a:pt x="1118" y="6061"/>
                  </a:cubicBezTo>
                  <a:cubicBezTo>
                    <a:pt x="1034" y="5926"/>
                    <a:pt x="949" y="5807"/>
                    <a:pt x="864" y="5706"/>
                  </a:cubicBezTo>
                  <a:cubicBezTo>
                    <a:pt x="780" y="5570"/>
                    <a:pt x="746" y="5435"/>
                    <a:pt x="661" y="5299"/>
                  </a:cubicBezTo>
                  <a:cubicBezTo>
                    <a:pt x="407" y="4775"/>
                    <a:pt x="255" y="4182"/>
                    <a:pt x="187" y="3589"/>
                  </a:cubicBezTo>
                  <a:cubicBezTo>
                    <a:pt x="153" y="3285"/>
                    <a:pt x="153" y="2997"/>
                    <a:pt x="153" y="2692"/>
                  </a:cubicBezTo>
                  <a:cubicBezTo>
                    <a:pt x="153" y="2404"/>
                    <a:pt x="187" y="2100"/>
                    <a:pt x="204" y="1778"/>
                  </a:cubicBezTo>
                  <a:cubicBezTo>
                    <a:pt x="255" y="1490"/>
                    <a:pt x="289" y="1185"/>
                    <a:pt x="356" y="89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908;p54"/>
            <p:cNvSpPr/>
            <p:nvPr/>
          </p:nvSpPr>
          <p:spPr>
            <a:xfrm>
              <a:off x="5207175" y="4775100"/>
              <a:ext cx="97800" cy="16525"/>
            </a:xfrm>
            <a:custGeom>
              <a:avLst/>
              <a:gdLst/>
              <a:ahLst/>
              <a:cxnLst/>
              <a:rect l="l" t="t" r="r" b="b"/>
              <a:pathLst>
                <a:path w="3912" h="661" extrusionOk="0">
                  <a:moveTo>
                    <a:pt x="2929" y="0"/>
                  </a:moveTo>
                  <a:cubicBezTo>
                    <a:pt x="2591" y="0"/>
                    <a:pt x="2235" y="34"/>
                    <a:pt x="1930" y="85"/>
                  </a:cubicBezTo>
                  <a:cubicBezTo>
                    <a:pt x="1592" y="119"/>
                    <a:pt x="1270" y="186"/>
                    <a:pt x="931" y="271"/>
                  </a:cubicBezTo>
                  <a:cubicBezTo>
                    <a:pt x="610" y="356"/>
                    <a:pt x="288" y="491"/>
                    <a:pt x="0" y="627"/>
                  </a:cubicBezTo>
                  <a:lnTo>
                    <a:pt x="0" y="660"/>
                  </a:lnTo>
                  <a:cubicBezTo>
                    <a:pt x="288" y="525"/>
                    <a:pt x="627" y="440"/>
                    <a:pt x="948" y="373"/>
                  </a:cubicBezTo>
                  <a:cubicBezTo>
                    <a:pt x="1270" y="322"/>
                    <a:pt x="1609" y="271"/>
                    <a:pt x="1930" y="254"/>
                  </a:cubicBezTo>
                  <a:cubicBezTo>
                    <a:pt x="2269" y="237"/>
                    <a:pt x="2591" y="237"/>
                    <a:pt x="2929" y="203"/>
                  </a:cubicBezTo>
                  <a:cubicBezTo>
                    <a:pt x="3268" y="186"/>
                    <a:pt x="3573" y="169"/>
                    <a:pt x="3911" y="102"/>
                  </a:cubicBezTo>
                  <a:cubicBezTo>
                    <a:pt x="3573" y="17"/>
                    <a:pt x="3234" y="0"/>
                    <a:pt x="2929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909;p54"/>
            <p:cNvSpPr/>
            <p:nvPr/>
          </p:nvSpPr>
          <p:spPr>
            <a:xfrm>
              <a:off x="5079350" y="3206425"/>
              <a:ext cx="965475" cy="1356850"/>
            </a:xfrm>
            <a:custGeom>
              <a:avLst/>
              <a:gdLst/>
              <a:ahLst/>
              <a:cxnLst/>
              <a:rect l="l" t="t" r="r" b="b"/>
              <a:pathLst>
                <a:path w="38619" h="54274" extrusionOk="0">
                  <a:moveTo>
                    <a:pt x="28061" y="0"/>
                  </a:moveTo>
                  <a:cubicBezTo>
                    <a:pt x="27598" y="0"/>
                    <a:pt x="27143" y="18"/>
                    <a:pt x="26700" y="53"/>
                  </a:cubicBezTo>
                  <a:cubicBezTo>
                    <a:pt x="23635" y="290"/>
                    <a:pt x="20452" y="1814"/>
                    <a:pt x="18878" y="4540"/>
                  </a:cubicBezTo>
                  <a:cubicBezTo>
                    <a:pt x="18133" y="5860"/>
                    <a:pt x="17659" y="7316"/>
                    <a:pt x="17405" y="8772"/>
                  </a:cubicBezTo>
                  <a:cubicBezTo>
                    <a:pt x="17354" y="9162"/>
                    <a:pt x="17202" y="13140"/>
                    <a:pt x="17219" y="13140"/>
                  </a:cubicBezTo>
                  <a:cubicBezTo>
                    <a:pt x="15966" y="13547"/>
                    <a:pt x="15068" y="14681"/>
                    <a:pt x="14611" y="15934"/>
                  </a:cubicBezTo>
                  <a:cubicBezTo>
                    <a:pt x="14171" y="17204"/>
                    <a:pt x="14273" y="18558"/>
                    <a:pt x="13917" y="19828"/>
                  </a:cubicBezTo>
                  <a:cubicBezTo>
                    <a:pt x="13562" y="21081"/>
                    <a:pt x="13646" y="22486"/>
                    <a:pt x="13646" y="23807"/>
                  </a:cubicBezTo>
                  <a:cubicBezTo>
                    <a:pt x="13646" y="41177"/>
                    <a:pt x="0" y="44225"/>
                    <a:pt x="8432" y="52199"/>
                  </a:cubicBezTo>
                  <a:cubicBezTo>
                    <a:pt x="10007" y="53701"/>
                    <a:pt x="12260" y="54274"/>
                    <a:pt x="14846" y="54274"/>
                  </a:cubicBezTo>
                  <a:cubicBezTo>
                    <a:pt x="15262" y="54274"/>
                    <a:pt x="15686" y="54259"/>
                    <a:pt x="16118" y="54231"/>
                  </a:cubicBezTo>
                  <a:cubicBezTo>
                    <a:pt x="16558" y="53249"/>
                    <a:pt x="25007" y="35557"/>
                    <a:pt x="25057" y="30274"/>
                  </a:cubicBezTo>
                  <a:cubicBezTo>
                    <a:pt x="25108" y="24856"/>
                    <a:pt x="20029" y="22655"/>
                    <a:pt x="18742" y="20658"/>
                  </a:cubicBezTo>
                  <a:cubicBezTo>
                    <a:pt x="18387" y="20099"/>
                    <a:pt x="17828" y="19269"/>
                    <a:pt x="18217" y="18626"/>
                  </a:cubicBezTo>
                  <a:cubicBezTo>
                    <a:pt x="18362" y="18383"/>
                    <a:pt x="18588" y="18297"/>
                    <a:pt x="18834" y="18297"/>
                  </a:cubicBezTo>
                  <a:cubicBezTo>
                    <a:pt x="19137" y="18297"/>
                    <a:pt x="19472" y="18427"/>
                    <a:pt x="19724" y="18558"/>
                  </a:cubicBezTo>
                  <a:cubicBezTo>
                    <a:pt x="20368" y="18897"/>
                    <a:pt x="20926" y="19439"/>
                    <a:pt x="21536" y="19862"/>
                  </a:cubicBezTo>
                  <a:cubicBezTo>
                    <a:pt x="23043" y="20945"/>
                    <a:pt x="24922" y="21436"/>
                    <a:pt x="26429" y="22486"/>
                  </a:cubicBezTo>
                  <a:cubicBezTo>
                    <a:pt x="26920" y="22825"/>
                    <a:pt x="27360" y="23129"/>
                    <a:pt x="27902" y="23333"/>
                  </a:cubicBezTo>
                  <a:cubicBezTo>
                    <a:pt x="28477" y="23570"/>
                    <a:pt x="29087" y="23722"/>
                    <a:pt x="29713" y="23891"/>
                  </a:cubicBezTo>
                  <a:cubicBezTo>
                    <a:pt x="30492" y="24095"/>
                    <a:pt x="31271" y="24264"/>
                    <a:pt x="32084" y="24298"/>
                  </a:cubicBezTo>
                  <a:cubicBezTo>
                    <a:pt x="32095" y="24298"/>
                    <a:pt x="32107" y="24298"/>
                    <a:pt x="32118" y="24298"/>
                  </a:cubicBezTo>
                  <a:cubicBezTo>
                    <a:pt x="32884" y="24298"/>
                    <a:pt x="33617" y="23750"/>
                    <a:pt x="34251" y="23333"/>
                  </a:cubicBezTo>
                  <a:cubicBezTo>
                    <a:pt x="35774" y="22385"/>
                    <a:pt x="37163" y="21250"/>
                    <a:pt x="38382" y="19930"/>
                  </a:cubicBezTo>
                  <a:cubicBezTo>
                    <a:pt x="38365" y="19388"/>
                    <a:pt x="38382" y="18846"/>
                    <a:pt x="38399" y="18304"/>
                  </a:cubicBezTo>
                  <a:cubicBezTo>
                    <a:pt x="38619" y="14529"/>
                    <a:pt x="37349" y="3253"/>
                    <a:pt x="37349" y="3253"/>
                  </a:cubicBezTo>
                  <a:cubicBezTo>
                    <a:pt x="37197" y="2830"/>
                    <a:pt x="36248" y="2305"/>
                    <a:pt x="35893" y="2051"/>
                  </a:cubicBezTo>
                  <a:cubicBezTo>
                    <a:pt x="33683" y="607"/>
                    <a:pt x="30747" y="0"/>
                    <a:pt x="2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910;p54"/>
            <p:cNvSpPr/>
            <p:nvPr/>
          </p:nvSpPr>
          <p:spPr>
            <a:xfrm>
              <a:off x="5142825" y="3809625"/>
              <a:ext cx="312400" cy="730575"/>
            </a:xfrm>
            <a:custGeom>
              <a:avLst/>
              <a:gdLst/>
              <a:ahLst/>
              <a:cxnLst/>
              <a:rect l="l" t="t" r="r" b="b"/>
              <a:pathLst>
                <a:path w="12496" h="29223" fill="none" extrusionOk="0">
                  <a:moveTo>
                    <a:pt x="8568" y="29223"/>
                  </a:moveTo>
                  <a:cubicBezTo>
                    <a:pt x="1" y="26412"/>
                    <a:pt x="3014" y="20199"/>
                    <a:pt x="4944" y="16931"/>
                  </a:cubicBezTo>
                  <a:cubicBezTo>
                    <a:pt x="6858" y="13680"/>
                    <a:pt x="11717" y="7467"/>
                    <a:pt x="12496" y="0"/>
                  </a:cubicBezTo>
                </a:path>
              </a:pathLst>
            </a:custGeom>
            <a:noFill/>
            <a:ln w="5500" cap="flat" cmpd="sng">
              <a:solidFill>
                <a:srgbClr val="191919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2911;p54"/>
            <p:cNvSpPr/>
            <p:nvPr/>
          </p:nvSpPr>
          <p:spPr>
            <a:xfrm>
              <a:off x="5360625" y="3880275"/>
              <a:ext cx="841650" cy="1034800"/>
            </a:xfrm>
            <a:custGeom>
              <a:avLst/>
              <a:gdLst/>
              <a:ahLst/>
              <a:cxnLst/>
              <a:rect l="l" t="t" r="r" b="b"/>
              <a:pathLst>
                <a:path w="33666" h="41392" extrusionOk="0">
                  <a:moveTo>
                    <a:pt x="13131" y="1"/>
                  </a:moveTo>
                  <a:cubicBezTo>
                    <a:pt x="6975" y="1"/>
                    <a:pt x="397" y="16844"/>
                    <a:pt x="279" y="23637"/>
                  </a:cubicBezTo>
                  <a:cubicBezTo>
                    <a:pt x="1" y="38795"/>
                    <a:pt x="264" y="41392"/>
                    <a:pt x="7286" y="41392"/>
                  </a:cubicBezTo>
                  <a:cubicBezTo>
                    <a:pt x="10947" y="41392"/>
                    <a:pt x="16444" y="40686"/>
                    <a:pt x="24659" y="40686"/>
                  </a:cubicBezTo>
                  <a:cubicBezTo>
                    <a:pt x="33666" y="40686"/>
                    <a:pt x="30517" y="35810"/>
                    <a:pt x="29755" y="25482"/>
                  </a:cubicBezTo>
                  <a:cubicBezTo>
                    <a:pt x="29349" y="19641"/>
                    <a:pt x="26623" y="8484"/>
                    <a:pt x="24676" y="4488"/>
                  </a:cubicBezTo>
                  <a:cubicBezTo>
                    <a:pt x="22729" y="510"/>
                    <a:pt x="19393" y="171"/>
                    <a:pt x="13214" y="2"/>
                  </a:cubicBezTo>
                  <a:cubicBezTo>
                    <a:pt x="13186" y="1"/>
                    <a:pt x="13159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2912;p54"/>
            <p:cNvSpPr/>
            <p:nvPr/>
          </p:nvSpPr>
          <p:spPr>
            <a:xfrm>
              <a:off x="5571175" y="4138075"/>
              <a:ext cx="152825" cy="383925"/>
            </a:xfrm>
            <a:custGeom>
              <a:avLst/>
              <a:gdLst/>
              <a:ahLst/>
              <a:cxnLst/>
              <a:rect l="l" t="t" r="r" b="b"/>
              <a:pathLst>
                <a:path w="6113" h="15357" extrusionOk="0">
                  <a:moveTo>
                    <a:pt x="3657" y="1"/>
                  </a:moveTo>
                  <a:lnTo>
                    <a:pt x="0" y="14341"/>
                  </a:lnTo>
                  <a:lnTo>
                    <a:pt x="6112" y="15357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2913;p54"/>
            <p:cNvSpPr/>
            <p:nvPr/>
          </p:nvSpPr>
          <p:spPr>
            <a:xfrm>
              <a:off x="5290125" y="3880300"/>
              <a:ext cx="495250" cy="516425"/>
            </a:xfrm>
            <a:custGeom>
              <a:avLst/>
              <a:gdLst/>
              <a:ahLst/>
              <a:cxnLst/>
              <a:rect l="l" t="t" r="r" b="b"/>
              <a:pathLst>
                <a:path w="19810" h="20657" extrusionOk="0">
                  <a:moveTo>
                    <a:pt x="14984" y="1"/>
                  </a:moveTo>
                  <a:cubicBezTo>
                    <a:pt x="14984" y="1"/>
                    <a:pt x="6993" y="661"/>
                    <a:pt x="1" y="19640"/>
                  </a:cubicBezTo>
                  <a:lnTo>
                    <a:pt x="14815" y="20656"/>
                  </a:lnTo>
                  <a:lnTo>
                    <a:pt x="14899" y="10328"/>
                  </a:lnTo>
                  <a:lnTo>
                    <a:pt x="19809" y="2185"/>
                  </a:lnTo>
                  <a:lnTo>
                    <a:pt x="14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2914;p54"/>
            <p:cNvSpPr/>
            <p:nvPr/>
          </p:nvSpPr>
          <p:spPr>
            <a:xfrm>
              <a:off x="5926300" y="4085175"/>
              <a:ext cx="26250" cy="11025"/>
            </a:xfrm>
            <a:custGeom>
              <a:avLst/>
              <a:gdLst/>
              <a:ahLst/>
              <a:cxnLst/>
              <a:rect l="l" t="t" r="r" b="b"/>
              <a:pathLst>
                <a:path w="1050" h="441" extrusionOk="0">
                  <a:moveTo>
                    <a:pt x="1050" y="0"/>
                  </a:moveTo>
                  <a:lnTo>
                    <a:pt x="0" y="119"/>
                  </a:lnTo>
                  <a:lnTo>
                    <a:pt x="85" y="440"/>
                  </a:lnTo>
                  <a:lnTo>
                    <a:pt x="407" y="373"/>
                  </a:lnTo>
                  <a:lnTo>
                    <a:pt x="440" y="237"/>
                  </a:lnTo>
                  <a:lnTo>
                    <a:pt x="508" y="373"/>
                  </a:lnTo>
                  <a:lnTo>
                    <a:pt x="1050" y="28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2915;p54"/>
            <p:cNvSpPr/>
            <p:nvPr/>
          </p:nvSpPr>
          <p:spPr>
            <a:xfrm>
              <a:off x="5607150" y="394550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80"/>
                    <a:pt x="441" y="880"/>
                  </a:cubicBezTo>
                  <a:cubicBezTo>
                    <a:pt x="695" y="880"/>
                    <a:pt x="898" y="677"/>
                    <a:pt x="898" y="440"/>
                  </a:cubicBezTo>
                  <a:cubicBezTo>
                    <a:pt x="898" y="203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916;p54"/>
            <p:cNvSpPr/>
            <p:nvPr/>
          </p:nvSpPr>
          <p:spPr>
            <a:xfrm>
              <a:off x="5718475" y="40676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03" y="1"/>
                  </a:moveTo>
                  <a:cubicBezTo>
                    <a:pt x="336" y="1"/>
                    <a:pt x="175" y="92"/>
                    <a:pt x="102" y="263"/>
                  </a:cubicBezTo>
                  <a:cubicBezTo>
                    <a:pt x="0" y="466"/>
                    <a:pt x="102" y="737"/>
                    <a:pt x="305" y="856"/>
                  </a:cubicBezTo>
                  <a:cubicBezTo>
                    <a:pt x="367" y="884"/>
                    <a:pt x="432" y="898"/>
                    <a:pt x="497" y="898"/>
                  </a:cubicBezTo>
                  <a:cubicBezTo>
                    <a:pt x="664" y="898"/>
                    <a:pt x="824" y="806"/>
                    <a:pt x="898" y="635"/>
                  </a:cubicBezTo>
                  <a:cubicBezTo>
                    <a:pt x="1016" y="432"/>
                    <a:pt x="931" y="144"/>
                    <a:pt x="694" y="43"/>
                  </a:cubicBezTo>
                  <a:cubicBezTo>
                    <a:pt x="633" y="14"/>
                    <a:pt x="567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2917;p54"/>
            <p:cNvSpPr/>
            <p:nvPr/>
          </p:nvSpPr>
          <p:spPr>
            <a:xfrm>
              <a:off x="5864500" y="4163825"/>
              <a:ext cx="25425" cy="22325"/>
            </a:xfrm>
            <a:custGeom>
              <a:avLst/>
              <a:gdLst/>
              <a:ahLst/>
              <a:cxnLst/>
              <a:rect l="l" t="t" r="r" b="b"/>
              <a:pathLst>
                <a:path w="1017" h="893" extrusionOk="0">
                  <a:moveTo>
                    <a:pt x="486" y="1"/>
                  </a:moveTo>
                  <a:cubicBezTo>
                    <a:pt x="326" y="1"/>
                    <a:pt x="173" y="92"/>
                    <a:pt x="102" y="257"/>
                  </a:cubicBezTo>
                  <a:cubicBezTo>
                    <a:pt x="0" y="477"/>
                    <a:pt x="102" y="748"/>
                    <a:pt x="305" y="850"/>
                  </a:cubicBezTo>
                  <a:cubicBezTo>
                    <a:pt x="368" y="879"/>
                    <a:pt x="434" y="892"/>
                    <a:pt x="500" y="892"/>
                  </a:cubicBezTo>
                  <a:cubicBezTo>
                    <a:pt x="665" y="892"/>
                    <a:pt x="825" y="804"/>
                    <a:pt x="898" y="647"/>
                  </a:cubicBezTo>
                  <a:cubicBezTo>
                    <a:pt x="1016" y="427"/>
                    <a:pt x="932" y="156"/>
                    <a:pt x="695" y="54"/>
                  </a:cubicBezTo>
                  <a:cubicBezTo>
                    <a:pt x="628" y="18"/>
                    <a:pt x="5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918;p54"/>
            <p:cNvSpPr/>
            <p:nvPr/>
          </p:nvSpPr>
          <p:spPr>
            <a:xfrm>
              <a:off x="5602500" y="409362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919;p54"/>
            <p:cNvSpPr/>
            <p:nvPr/>
          </p:nvSpPr>
          <p:spPr>
            <a:xfrm>
              <a:off x="5713400" y="4215750"/>
              <a:ext cx="25400" cy="22450"/>
            </a:xfrm>
            <a:custGeom>
              <a:avLst/>
              <a:gdLst/>
              <a:ahLst/>
              <a:cxnLst/>
              <a:rect l="l" t="t" r="r" b="b"/>
              <a:pathLst>
                <a:path w="1016" h="898" extrusionOk="0">
                  <a:moveTo>
                    <a:pt x="519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0" y="483"/>
                    <a:pt x="119" y="737"/>
                    <a:pt x="322" y="855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5"/>
                  </a:cubicBezTo>
                  <a:cubicBezTo>
                    <a:pt x="1016" y="432"/>
                    <a:pt x="931" y="144"/>
                    <a:pt x="711" y="43"/>
                  </a:cubicBezTo>
                  <a:cubicBezTo>
                    <a:pt x="650" y="14"/>
                    <a:pt x="58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920;p54"/>
            <p:cNvSpPr/>
            <p:nvPr/>
          </p:nvSpPr>
          <p:spPr>
            <a:xfrm>
              <a:off x="5794650" y="4297175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87" y="0"/>
                  </a:moveTo>
                  <a:cubicBezTo>
                    <a:pt x="326" y="0"/>
                    <a:pt x="173" y="91"/>
                    <a:pt x="102" y="256"/>
                  </a:cubicBezTo>
                  <a:cubicBezTo>
                    <a:pt x="1" y="493"/>
                    <a:pt x="102" y="747"/>
                    <a:pt x="306" y="849"/>
                  </a:cubicBezTo>
                  <a:cubicBezTo>
                    <a:pt x="368" y="878"/>
                    <a:pt x="435" y="892"/>
                    <a:pt x="500" y="892"/>
                  </a:cubicBezTo>
                  <a:cubicBezTo>
                    <a:pt x="666" y="892"/>
                    <a:pt x="825" y="803"/>
                    <a:pt x="898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28" y="17"/>
                    <a:pt x="557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921;p54"/>
            <p:cNvSpPr/>
            <p:nvPr/>
          </p:nvSpPr>
          <p:spPr>
            <a:xfrm>
              <a:off x="5820475" y="44447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10" y="1"/>
                  </a:moveTo>
                  <a:cubicBezTo>
                    <a:pt x="345" y="1"/>
                    <a:pt x="175" y="92"/>
                    <a:pt x="102" y="263"/>
                  </a:cubicBezTo>
                  <a:cubicBezTo>
                    <a:pt x="1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2"/>
                    <a:pt x="932" y="162"/>
                    <a:pt x="695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922;p54"/>
            <p:cNvSpPr/>
            <p:nvPr/>
          </p:nvSpPr>
          <p:spPr>
            <a:xfrm>
              <a:off x="5909350" y="4365575"/>
              <a:ext cx="25425" cy="21975"/>
            </a:xfrm>
            <a:custGeom>
              <a:avLst/>
              <a:gdLst/>
              <a:ahLst/>
              <a:cxnLst/>
              <a:rect l="l" t="t" r="r" b="b"/>
              <a:pathLst>
                <a:path w="1017" h="879" extrusionOk="0">
                  <a:moveTo>
                    <a:pt x="508" y="0"/>
                  </a:moveTo>
                  <a:cubicBezTo>
                    <a:pt x="344" y="0"/>
                    <a:pt x="175" y="89"/>
                    <a:pt x="103" y="246"/>
                  </a:cubicBezTo>
                  <a:cubicBezTo>
                    <a:pt x="1" y="483"/>
                    <a:pt x="103" y="737"/>
                    <a:pt x="323" y="839"/>
                  </a:cubicBezTo>
                  <a:cubicBezTo>
                    <a:pt x="377" y="866"/>
                    <a:pt x="436" y="879"/>
                    <a:pt x="496" y="879"/>
                  </a:cubicBezTo>
                  <a:cubicBezTo>
                    <a:pt x="660" y="879"/>
                    <a:pt x="828" y="784"/>
                    <a:pt x="915" y="636"/>
                  </a:cubicBezTo>
                  <a:cubicBezTo>
                    <a:pt x="1017" y="416"/>
                    <a:pt x="932" y="145"/>
                    <a:pt x="695" y="43"/>
                  </a:cubicBezTo>
                  <a:cubicBezTo>
                    <a:pt x="638" y="14"/>
                    <a:pt x="57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923;p54"/>
            <p:cNvSpPr/>
            <p:nvPr/>
          </p:nvSpPr>
          <p:spPr>
            <a:xfrm>
              <a:off x="5926725" y="451090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8"/>
                    <a:pt x="442" y="892"/>
                    <a:pt x="506" y="892"/>
                  </a:cubicBezTo>
                  <a:cubicBezTo>
                    <a:pt x="671" y="892"/>
                    <a:pt x="841" y="801"/>
                    <a:pt x="914" y="630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2924;p54"/>
            <p:cNvSpPr/>
            <p:nvPr/>
          </p:nvSpPr>
          <p:spPr>
            <a:xfrm>
              <a:off x="5713400" y="4486625"/>
              <a:ext cx="25400" cy="22475"/>
            </a:xfrm>
            <a:custGeom>
              <a:avLst/>
              <a:gdLst/>
              <a:ahLst/>
              <a:cxnLst/>
              <a:rect l="l" t="t" r="r" b="b"/>
              <a:pathLst>
                <a:path w="1016" h="899" extrusionOk="0">
                  <a:moveTo>
                    <a:pt x="519" y="1"/>
                  </a:moveTo>
                  <a:cubicBezTo>
                    <a:pt x="353" y="1"/>
                    <a:pt x="192" y="93"/>
                    <a:pt x="119" y="263"/>
                  </a:cubicBezTo>
                  <a:cubicBezTo>
                    <a:pt x="0" y="466"/>
                    <a:pt x="119" y="737"/>
                    <a:pt x="322" y="856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6"/>
                  </a:cubicBezTo>
                  <a:cubicBezTo>
                    <a:pt x="1016" y="433"/>
                    <a:pt x="931" y="145"/>
                    <a:pt x="711" y="43"/>
                  </a:cubicBezTo>
                  <a:cubicBezTo>
                    <a:pt x="650" y="15"/>
                    <a:pt x="584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925;p54"/>
            <p:cNvSpPr/>
            <p:nvPr/>
          </p:nvSpPr>
          <p:spPr>
            <a:xfrm>
              <a:off x="5378600" y="472465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9"/>
                    <a:pt x="444" y="893"/>
                    <a:pt x="509" y="893"/>
                  </a:cubicBezTo>
                  <a:cubicBezTo>
                    <a:pt x="673" y="893"/>
                    <a:pt x="842" y="804"/>
                    <a:pt x="914" y="647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926;p54"/>
            <p:cNvSpPr/>
            <p:nvPr/>
          </p:nvSpPr>
          <p:spPr>
            <a:xfrm>
              <a:off x="5484825" y="46733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1" y="500"/>
                    <a:pt x="119" y="754"/>
                    <a:pt x="322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6" y="432"/>
                    <a:pt x="932" y="161"/>
                    <a:pt x="712" y="43"/>
                  </a:cubicBezTo>
                  <a:cubicBezTo>
                    <a:pt x="650" y="14"/>
                    <a:pt x="58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2927;p54"/>
            <p:cNvSpPr/>
            <p:nvPr/>
          </p:nvSpPr>
          <p:spPr>
            <a:xfrm>
              <a:off x="5855175" y="46902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1"/>
                  </a:moveTo>
                  <a:cubicBezTo>
                    <a:pt x="354" y="1"/>
                    <a:pt x="193" y="92"/>
                    <a:pt x="119" y="263"/>
                  </a:cubicBezTo>
                  <a:cubicBezTo>
                    <a:pt x="1" y="466"/>
                    <a:pt x="86" y="754"/>
                    <a:pt x="323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7" y="432"/>
                    <a:pt x="932" y="161"/>
                    <a:pt x="712" y="43"/>
                  </a:cubicBezTo>
                  <a:cubicBezTo>
                    <a:pt x="650" y="14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2928;p54"/>
            <p:cNvSpPr/>
            <p:nvPr/>
          </p:nvSpPr>
          <p:spPr>
            <a:xfrm>
              <a:off x="5700275" y="4662300"/>
              <a:ext cx="25000" cy="22450"/>
            </a:xfrm>
            <a:custGeom>
              <a:avLst/>
              <a:gdLst/>
              <a:ahLst/>
              <a:cxnLst/>
              <a:rect l="l" t="t" r="r" b="b"/>
              <a:pathLst>
                <a:path w="1000" h="898" extrusionOk="0">
                  <a:moveTo>
                    <a:pt x="493" y="0"/>
                  </a:moveTo>
                  <a:cubicBezTo>
                    <a:pt x="328" y="0"/>
                    <a:pt x="158" y="92"/>
                    <a:pt x="85" y="262"/>
                  </a:cubicBezTo>
                  <a:cubicBezTo>
                    <a:pt x="0" y="483"/>
                    <a:pt x="85" y="737"/>
                    <a:pt x="305" y="855"/>
                  </a:cubicBezTo>
                  <a:cubicBezTo>
                    <a:pt x="362" y="883"/>
                    <a:pt x="424" y="897"/>
                    <a:pt x="487" y="897"/>
                  </a:cubicBezTo>
                  <a:cubicBezTo>
                    <a:pt x="648" y="897"/>
                    <a:pt x="812" y="806"/>
                    <a:pt x="898" y="635"/>
                  </a:cubicBezTo>
                  <a:cubicBezTo>
                    <a:pt x="999" y="432"/>
                    <a:pt x="915" y="144"/>
                    <a:pt x="678" y="42"/>
                  </a:cubicBezTo>
                  <a:cubicBezTo>
                    <a:pt x="621" y="14"/>
                    <a:pt x="557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929;p54"/>
            <p:cNvSpPr/>
            <p:nvPr/>
          </p:nvSpPr>
          <p:spPr>
            <a:xfrm>
              <a:off x="5594025" y="47416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94" y="0"/>
                  </a:moveTo>
                  <a:cubicBezTo>
                    <a:pt x="334" y="0"/>
                    <a:pt x="173" y="91"/>
                    <a:pt x="102" y="257"/>
                  </a:cubicBezTo>
                  <a:cubicBezTo>
                    <a:pt x="1" y="494"/>
                    <a:pt x="102" y="748"/>
                    <a:pt x="322" y="849"/>
                  </a:cubicBezTo>
                  <a:cubicBezTo>
                    <a:pt x="380" y="878"/>
                    <a:pt x="443" y="892"/>
                    <a:pt x="507" y="892"/>
                  </a:cubicBezTo>
                  <a:cubicBezTo>
                    <a:pt x="667" y="892"/>
                    <a:pt x="830" y="804"/>
                    <a:pt x="915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33" y="17"/>
                    <a:pt x="564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2930;p54"/>
            <p:cNvSpPr/>
            <p:nvPr/>
          </p:nvSpPr>
          <p:spPr>
            <a:xfrm>
              <a:off x="5454775" y="410845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4"/>
                    <a:pt x="1" y="441"/>
                  </a:cubicBezTo>
                  <a:cubicBezTo>
                    <a:pt x="1" y="678"/>
                    <a:pt x="204" y="881"/>
                    <a:pt x="441" y="881"/>
                  </a:cubicBezTo>
                  <a:cubicBezTo>
                    <a:pt x="695" y="881"/>
                    <a:pt x="898" y="678"/>
                    <a:pt x="898" y="441"/>
                  </a:cubicBezTo>
                  <a:cubicBezTo>
                    <a:pt x="898" y="204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2931;p54"/>
            <p:cNvSpPr/>
            <p:nvPr/>
          </p:nvSpPr>
          <p:spPr>
            <a:xfrm>
              <a:off x="5566525" y="4230975"/>
              <a:ext cx="25425" cy="22475"/>
            </a:xfrm>
            <a:custGeom>
              <a:avLst/>
              <a:gdLst/>
              <a:ahLst/>
              <a:cxnLst/>
              <a:rect l="l" t="t" r="r" b="b"/>
              <a:pathLst>
                <a:path w="1017" h="899" extrusionOk="0">
                  <a:moveTo>
                    <a:pt x="510" y="1"/>
                  </a:moveTo>
                  <a:cubicBezTo>
                    <a:pt x="345" y="1"/>
                    <a:pt x="175" y="93"/>
                    <a:pt x="102" y="263"/>
                  </a:cubicBezTo>
                  <a:cubicBezTo>
                    <a:pt x="0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3"/>
                    <a:pt x="931" y="162"/>
                    <a:pt x="694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2932;p54"/>
            <p:cNvSpPr/>
            <p:nvPr/>
          </p:nvSpPr>
          <p:spPr>
            <a:xfrm>
              <a:off x="5443775" y="4265050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2933;p54"/>
            <p:cNvSpPr/>
            <p:nvPr/>
          </p:nvSpPr>
          <p:spPr>
            <a:xfrm>
              <a:off x="5613500" y="4350125"/>
              <a:ext cx="22450" cy="22050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1" y="1"/>
                  </a:moveTo>
                  <a:cubicBezTo>
                    <a:pt x="204" y="1"/>
                    <a:pt x="1" y="204"/>
                    <a:pt x="1" y="441"/>
                  </a:cubicBezTo>
                  <a:cubicBezTo>
                    <a:pt x="1" y="695"/>
                    <a:pt x="204" y="881"/>
                    <a:pt x="441" y="881"/>
                  </a:cubicBezTo>
                  <a:cubicBezTo>
                    <a:pt x="695" y="881"/>
                    <a:pt x="898" y="695"/>
                    <a:pt x="898" y="441"/>
                  </a:cubicBezTo>
                  <a:cubicBezTo>
                    <a:pt x="898" y="204"/>
                    <a:pt x="695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934;p54"/>
            <p:cNvSpPr/>
            <p:nvPr/>
          </p:nvSpPr>
          <p:spPr>
            <a:xfrm>
              <a:off x="5701975" y="4365375"/>
              <a:ext cx="22025" cy="22450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0" y="0"/>
                  </a:moveTo>
                  <a:cubicBezTo>
                    <a:pt x="203" y="0"/>
                    <a:pt x="0" y="203"/>
                    <a:pt x="0" y="457"/>
                  </a:cubicBezTo>
                  <a:cubicBezTo>
                    <a:pt x="0" y="694"/>
                    <a:pt x="203" y="898"/>
                    <a:pt x="440" y="898"/>
                  </a:cubicBezTo>
                  <a:cubicBezTo>
                    <a:pt x="677" y="898"/>
                    <a:pt x="880" y="694"/>
                    <a:pt x="880" y="457"/>
                  </a:cubicBezTo>
                  <a:cubicBezTo>
                    <a:pt x="880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2935;p54"/>
            <p:cNvSpPr/>
            <p:nvPr/>
          </p:nvSpPr>
          <p:spPr>
            <a:xfrm>
              <a:off x="5321025" y="43258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510" y="0"/>
                  </a:moveTo>
                  <a:cubicBezTo>
                    <a:pt x="345" y="0"/>
                    <a:pt x="175" y="92"/>
                    <a:pt x="102" y="263"/>
                  </a:cubicBezTo>
                  <a:cubicBezTo>
                    <a:pt x="1" y="483"/>
                    <a:pt x="102" y="771"/>
                    <a:pt x="322" y="838"/>
                  </a:cubicBezTo>
                  <a:cubicBezTo>
                    <a:pt x="384" y="874"/>
                    <a:pt x="452" y="891"/>
                    <a:pt x="520" y="891"/>
                  </a:cubicBezTo>
                  <a:cubicBezTo>
                    <a:pt x="676" y="891"/>
                    <a:pt x="832" y="800"/>
                    <a:pt x="915" y="635"/>
                  </a:cubicBezTo>
                  <a:cubicBezTo>
                    <a:pt x="1016" y="415"/>
                    <a:pt x="932" y="144"/>
                    <a:pt x="695" y="43"/>
                  </a:cubicBezTo>
                  <a:cubicBezTo>
                    <a:pt x="638" y="14"/>
                    <a:pt x="574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2936;p54"/>
            <p:cNvSpPr/>
            <p:nvPr/>
          </p:nvSpPr>
          <p:spPr>
            <a:xfrm>
              <a:off x="5664725" y="3875500"/>
              <a:ext cx="371725" cy="199575"/>
            </a:xfrm>
            <a:custGeom>
              <a:avLst/>
              <a:gdLst/>
              <a:ahLst/>
              <a:cxnLst/>
              <a:rect l="l" t="t" r="r" b="b"/>
              <a:pathLst>
                <a:path w="14869" h="7983" extrusionOk="0">
                  <a:moveTo>
                    <a:pt x="4432" y="1"/>
                  </a:moveTo>
                  <a:cubicBezTo>
                    <a:pt x="2020" y="1"/>
                    <a:pt x="0" y="193"/>
                    <a:pt x="0" y="193"/>
                  </a:cubicBezTo>
                  <a:lnTo>
                    <a:pt x="474" y="4578"/>
                  </a:lnTo>
                  <a:cubicBezTo>
                    <a:pt x="2136" y="6240"/>
                    <a:pt x="3736" y="7982"/>
                    <a:pt x="5836" y="7982"/>
                  </a:cubicBezTo>
                  <a:cubicBezTo>
                    <a:pt x="7352" y="7982"/>
                    <a:pt x="9128" y="7075"/>
                    <a:pt x="11377" y="4578"/>
                  </a:cubicBezTo>
                  <a:cubicBezTo>
                    <a:pt x="14868" y="678"/>
                    <a:pt x="8960" y="1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2937;p54"/>
            <p:cNvSpPr/>
            <p:nvPr/>
          </p:nvSpPr>
          <p:spPr>
            <a:xfrm>
              <a:off x="5662175" y="3743500"/>
              <a:ext cx="244375" cy="302325"/>
            </a:xfrm>
            <a:custGeom>
              <a:avLst/>
              <a:gdLst/>
              <a:ahLst/>
              <a:cxnLst/>
              <a:rect l="l" t="t" r="r" b="b"/>
              <a:pathLst>
                <a:path w="9775" h="12093" extrusionOk="0">
                  <a:moveTo>
                    <a:pt x="4925" y="0"/>
                  </a:moveTo>
                  <a:cubicBezTo>
                    <a:pt x="2775" y="0"/>
                    <a:pt x="576" y="800"/>
                    <a:pt x="576" y="800"/>
                  </a:cubicBezTo>
                  <a:cubicBezTo>
                    <a:pt x="576" y="800"/>
                    <a:pt x="1" y="5507"/>
                    <a:pt x="576" y="6844"/>
                  </a:cubicBezTo>
                  <a:cubicBezTo>
                    <a:pt x="1152" y="8182"/>
                    <a:pt x="2896" y="11737"/>
                    <a:pt x="5909" y="12076"/>
                  </a:cubicBezTo>
                  <a:cubicBezTo>
                    <a:pt x="6016" y="12087"/>
                    <a:pt x="6120" y="12093"/>
                    <a:pt x="6221" y="12093"/>
                  </a:cubicBezTo>
                  <a:cubicBezTo>
                    <a:pt x="9248" y="12093"/>
                    <a:pt x="9774" y="7036"/>
                    <a:pt x="8906" y="2645"/>
                  </a:cubicBezTo>
                  <a:cubicBezTo>
                    <a:pt x="8504" y="565"/>
                    <a:pt x="6732" y="0"/>
                    <a:pt x="4925" y="0"/>
                  </a:cubicBezTo>
                  <a:close/>
                </a:path>
              </a:pathLst>
            </a:custGeom>
            <a:solidFill>
              <a:srgbClr val="F7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2938;p54"/>
            <p:cNvSpPr/>
            <p:nvPr/>
          </p:nvSpPr>
          <p:spPr>
            <a:xfrm>
              <a:off x="5676150" y="3743500"/>
              <a:ext cx="218000" cy="155250"/>
            </a:xfrm>
            <a:custGeom>
              <a:avLst/>
              <a:gdLst/>
              <a:ahLst/>
              <a:cxnLst/>
              <a:rect l="l" t="t" r="r" b="b"/>
              <a:pathLst>
                <a:path w="8720" h="6210" extrusionOk="0">
                  <a:moveTo>
                    <a:pt x="4349" y="0"/>
                  </a:moveTo>
                  <a:cubicBezTo>
                    <a:pt x="2199" y="0"/>
                    <a:pt x="0" y="800"/>
                    <a:pt x="0" y="800"/>
                  </a:cubicBezTo>
                  <a:cubicBezTo>
                    <a:pt x="898" y="3103"/>
                    <a:pt x="2811" y="5016"/>
                    <a:pt x="5350" y="5811"/>
                  </a:cubicBezTo>
                  <a:cubicBezTo>
                    <a:pt x="6213" y="6069"/>
                    <a:pt x="7077" y="6209"/>
                    <a:pt x="7925" y="6209"/>
                  </a:cubicBezTo>
                  <a:cubicBezTo>
                    <a:pt x="8191" y="6209"/>
                    <a:pt x="8456" y="6195"/>
                    <a:pt x="8719" y="6167"/>
                  </a:cubicBezTo>
                  <a:cubicBezTo>
                    <a:pt x="8686" y="5033"/>
                    <a:pt x="8567" y="3797"/>
                    <a:pt x="8330" y="2645"/>
                  </a:cubicBezTo>
                  <a:cubicBezTo>
                    <a:pt x="7928" y="565"/>
                    <a:pt x="6156" y="0"/>
                    <a:pt x="434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2939;p54"/>
            <p:cNvSpPr/>
            <p:nvPr/>
          </p:nvSpPr>
          <p:spPr>
            <a:xfrm>
              <a:off x="5629575" y="3235250"/>
              <a:ext cx="424150" cy="607400"/>
            </a:xfrm>
            <a:custGeom>
              <a:avLst/>
              <a:gdLst/>
              <a:ahLst/>
              <a:cxnLst/>
              <a:rect l="l" t="t" r="r" b="b"/>
              <a:pathLst>
                <a:path w="16966" h="24296" extrusionOk="0">
                  <a:moveTo>
                    <a:pt x="9245" y="1"/>
                  </a:moveTo>
                  <a:cubicBezTo>
                    <a:pt x="4115" y="1"/>
                    <a:pt x="1" y="3979"/>
                    <a:pt x="1" y="9109"/>
                  </a:cubicBezTo>
                  <a:lnTo>
                    <a:pt x="1" y="15831"/>
                  </a:lnTo>
                  <a:cubicBezTo>
                    <a:pt x="1" y="20487"/>
                    <a:pt x="3810" y="24296"/>
                    <a:pt x="8483" y="24296"/>
                  </a:cubicBezTo>
                  <a:cubicBezTo>
                    <a:pt x="13173" y="24296"/>
                    <a:pt x="16965" y="20487"/>
                    <a:pt x="16965" y="15814"/>
                  </a:cubicBezTo>
                  <a:lnTo>
                    <a:pt x="16965" y="7552"/>
                  </a:lnTo>
                  <a:cubicBezTo>
                    <a:pt x="16965" y="3285"/>
                    <a:pt x="13511" y="1"/>
                    <a:pt x="9245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2940;p54"/>
            <p:cNvSpPr/>
            <p:nvPr/>
          </p:nvSpPr>
          <p:spPr>
            <a:xfrm>
              <a:off x="5535525" y="3521475"/>
              <a:ext cx="169000" cy="153500"/>
            </a:xfrm>
            <a:custGeom>
              <a:avLst/>
              <a:gdLst/>
              <a:ahLst/>
              <a:cxnLst/>
              <a:rect l="l" t="t" r="r" b="b"/>
              <a:pathLst>
                <a:path w="6760" h="6140" extrusionOk="0">
                  <a:moveTo>
                    <a:pt x="2004" y="1"/>
                  </a:moveTo>
                  <a:cubicBezTo>
                    <a:pt x="1576" y="1"/>
                    <a:pt x="1187" y="206"/>
                    <a:pt x="885" y="623"/>
                  </a:cubicBezTo>
                  <a:cubicBezTo>
                    <a:pt x="0" y="1822"/>
                    <a:pt x="1796" y="6139"/>
                    <a:pt x="3771" y="6139"/>
                  </a:cubicBezTo>
                  <a:cubicBezTo>
                    <a:pt x="4026" y="6139"/>
                    <a:pt x="4285" y="6067"/>
                    <a:pt x="4542" y="5905"/>
                  </a:cubicBezTo>
                  <a:cubicBezTo>
                    <a:pt x="6760" y="4517"/>
                    <a:pt x="4914" y="3027"/>
                    <a:pt x="4914" y="3027"/>
                  </a:cubicBezTo>
                  <a:cubicBezTo>
                    <a:pt x="4118" y="1036"/>
                    <a:pt x="2964" y="1"/>
                    <a:pt x="2004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2941;p54"/>
            <p:cNvSpPr/>
            <p:nvPr/>
          </p:nvSpPr>
          <p:spPr>
            <a:xfrm>
              <a:off x="5653700" y="3378750"/>
              <a:ext cx="322975" cy="167200"/>
            </a:xfrm>
            <a:custGeom>
              <a:avLst/>
              <a:gdLst/>
              <a:ahLst/>
              <a:cxnLst/>
              <a:rect l="l" t="t" r="r" b="b"/>
              <a:pathLst>
                <a:path w="12919" h="6688" fill="none" extrusionOk="0">
                  <a:moveTo>
                    <a:pt x="1" y="4267"/>
                  </a:moveTo>
                  <a:cubicBezTo>
                    <a:pt x="3861" y="6688"/>
                    <a:pt x="10752" y="4639"/>
                    <a:pt x="12919" y="0"/>
                  </a:cubicBezTo>
                </a:path>
              </a:pathLst>
            </a:custGeom>
            <a:noFill/>
            <a:ln w="5500" cap="flat" cmpd="sng">
              <a:solidFill>
                <a:srgbClr val="263238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2942;p54"/>
            <p:cNvSpPr/>
            <p:nvPr/>
          </p:nvSpPr>
          <p:spPr>
            <a:xfrm>
              <a:off x="5585150" y="3230600"/>
              <a:ext cx="531225" cy="386100"/>
            </a:xfrm>
            <a:custGeom>
              <a:avLst/>
              <a:gdLst/>
              <a:ahLst/>
              <a:cxnLst/>
              <a:rect l="l" t="t" r="r" b="b"/>
              <a:pathLst>
                <a:path w="21249" h="15444" extrusionOk="0">
                  <a:moveTo>
                    <a:pt x="11005" y="0"/>
                  </a:moveTo>
                  <a:cubicBezTo>
                    <a:pt x="779" y="0"/>
                    <a:pt x="0" y="8093"/>
                    <a:pt x="0" y="8093"/>
                  </a:cubicBezTo>
                  <a:lnTo>
                    <a:pt x="1744" y="12664"/>
                  </a:lnTo>
                  <a:cubicBezTo>
                    <a:pt x="2079" y="14713"/>
                    <a:pt x="2435" y="15443"/>
                    <a:pt x="2772" y="15443"/>
                  </a:cubicBezTo>
                  <a:cubicBezTo>
                    <a:pt x="3611" y="15443"/>
                    <a:pt x="4334" y="10921"/>
                    <a:pt x="4334" y="10921"/>
                  </a:cubicBezTo>
                  <a:cubicBezTo>
                    <a:pt x="12072" y="10887"/>
                    <a:pt x="15661" y="5926"/>
                    <a:pt x="15661" y="5926"/>
                  </a:cubicBezTo>
                  <a:cubicBezTo>
                    <a:pt x="16000" y="8940"/>
                    <a:pt x="18742" y="10921"/>
                    <a:pt x="18742" y="10921"/>
                  </a:cubicBezTo>
                  <a:cubicBezTo>
                    <a:pt x="18742" y="10921"/>
                    <a:pt x="21248" y="0"/>
                    <a:pt x="1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2943;p54"/>
            <p:cNvSpPr/>
            <p:nvPr/>
          </p:nvSpPr>
          <p:spPr>
            <a:xfrm>
              <a:off x="5867875" y="3485400"/>
              <a:ext cx="116600" cy="204650"/>
            </a:xfrm>
            <a:custGeom>
              <a:avLst/>
              <a:gdLst/>
              <a:ahLst/>
              <a:cxnLst/>
              <a:rect l="l" t="t" r="r" b="b"/>
              <a:pathLst>
                <a:path w="4664" h="8186" extrusionOk="0">
                  <a:moveTo>
                    <a:pt x="2879" y="1"/>
                  </a:moveTo>
                  <a:lnTo>
                    <a:pt x="2253" y="6316"/>
                  </a:lnTo>
                  <a:cubicBezTo>
                    <a:pt x="2253" y="6316"/>
                    <a:pt x="1" y="6908"/>
                    <a:pt x="1660" y="7839"/>
                  </a:cubicBezTo>
                  <a:cubicBezTo>
                    <a:pt x="2085" y="8080"/>
                    <a:pt x="2511" y="8185"/>
                    <a:pt x="2889" y="8185"/>
                  </a:cubicBezTo>
                  <a:cubicBezTo>
                    <a:pt x="3973" y="8185"/>
                    <a:pt x="4664" y="7324"/>
                    <a:pt x="3810" y="6333"/>
                  </a:cubicBezTo>
                  <a:cubicBezTo>
                    <a:pt x="2676" y="4978"/>
                    <a:pt x="2676" y="3285"/>
                    <a:pt x="287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2944;p54"/>
            <p:cNvSpPr/>
            <p:nvPr/>
          </p:nvSpPr>
          <p:spPr>
            <a:xfrm>
              <a:off x="5819200" y="3590375"/>
              <a:ext cx="65225" cy="50450"/>
            </a:xfrm>
            <a:custGeom>
              <a:avLst/>
              <a:gdLst/>
              <a:ahLst/>
              <a:cxnLst/>
              <a:rect l="l" t="t" r="r" b="b"/>
              <a:pathLst>
                <a:path w="2609" h="2018" extrusionOk="0">
                  <a:moveTo>
                    <a:pt x="1" y="0"/>
                  </a:moveTo>
                  <a:cubicBezTo>
                    <a:pt x="1" y="0"/>
                    <a:pt x="475" y="745"/>
                    <a:pt x="1101" y="864"/>
                  </a:cubicBezTo>
                  <a:cubicBezTo>
                    <a:pt x="1101" y="915"/>
                    <a:pt x="1084" y="948"/>
                    <a:pt x="1084" y="965"/>
                  </a:cubicBezTo>
                  <a:cubicBezTo>
                    <a:pt x="1017" y="1507"/>
                    <a:pt x="1304" y="1964"/>
                    <a:pt x="1728" y="2015"/>
                  </a:cubicBezTo>
                  <a:cubicBezTo>
                    <a:pt x="1744" y="2017"/>
                    <a:pt x="1761" y="2017"/>
                    <a:pt x="1777" y="2017"/>
                  </a:cubicBezTo>
                  <a:cubicBezTo>
                    <a:pt x="2149" y="2017"/>
                    <a:pt x="2509" y="1654"/>
                    <a:pt x="2574" y="1135"/>
                  </a:cubicBezTo>
                  <a:cubicBezTo>
                    <a:pt x="2608" y="813"/>
                    <a:pt x="2490" y="457"/>
                    <a:pt x="2253" y="271"/>
                  </a:cubicBezTo>
                  <a:cubicBezTo>
                    <a:pt x="2236" y="254"/>
                    <a:pt x="2202" y="237"/>
                    <a:pt x="2185" y="237"/>
                  </a:cubicBezTo>
                  <a:cubicBezTo>
                    <a:pt x="2047" y="134"/>
                    <a:pt x="1915" y="99"/>
                    <a:pt x="1780" y="99"/>
                  </a:cubicBezTo>
                  <a:cubicBezTo>
                    <a:pt x="1495" y="99"/>
                    <a:pt x="1198" y="256"/>
                    <a:pt x="819" y="256"/>
                  </a:cubicBezTo>
                  <a:cubicBezTo>
                    <a:pt x="584" y="256"/>
                    <a:pt x="317" y="19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2945;p54"/>
            <p:cNvSpPr/>
            <p:nvPr/>
          </p:nvSpPr>
          <p:spPr>
            <a:xfrm>
              <a:off x="5983425" y="3593800"/>
              <a:ext cx="66050" cy="48650"/>
            </a:xfrm>
            <a:custGeom>
              <a:avLst/>
              <a:gdLst/>
              <a:ahLst/>
              <a:cxnLst/>
              <a:rect l="l" t="t" r="r" b="b"/>
              <a:pathLst>
                <a:path w="2642" h="1946" extrusionOk="0">
                  <a:moveTo>
                    <a:pt x="808" y="1"/>
                  </a:moveTo>
                  <a:cubicBezTo>
                    <a:pt x="696" y="1"/>
                    <a:pt x="581" y="28"/>
                    <a:pt x="458" y="100"/>
                  </a:cubicBezTo>
                  <a:cubicBezTo>
                    <a:pt x="424" y="100"/>
                    <a:pt x="390" y="117"/>
                    <a:pt x="373" y="134"/>
                  </a:cubicBezTo>
                  <a:cubicBezTo>
                    <a:pt x="153" y="304"/>
                    <a:pt x="1" y="625"/>
                    <a:pt x="18" y="1015"/>
                  </a:cubicBezTo>
                  <a:cubicBezTo>
                    <a:pt x="18" y="1539"/>
                    <a:pt x="373" y="1946"/>
                    <a:pt x="780" y="1946"/>
                  </a:cubicBezTo>
                  <a:cubicBezTo>
                    <a:pt x="1186" y="1946"/>
                    <a:pt x="1525" y="1489"/>
                    <a:pt x="1508" y="964"/>
                  </a:cubicBezTo>
                  <a:cubicBezTo>
                    <a:pt x="1508" y="913"/>
                    <a:pt x="1474" y="879"/>
                    <a:pt x="1474" y="828"/>
                  </a:cubicBezTo>
                  <a:cubicBezTo>
                    <a:pt x="2117" y="778"/>
                    <a:pt x="2642" y="67"/>
                    <a:pt x="2642" y="67"/>
                  </a:cubicBezTo>
                  <a:lnTo>
                    <a:pt x="2642" y="67"/>
                  </a:lnTo>
                  <a:cubicBezTo>
                    <a:pt x="2370" y="205"/>
                    <a:pt x="2139" y="253"/>
                    <a:pt x="1936" y="253"/>
                  </a:cubicBezTo>
                  <a:cubicBezTo>
                    <a:pt x="1471" y="253"/>
                    <a:pt x="1150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2946;p54"/>
            <p:cNvSpPr/>
            <p:nvPr/>
          </p:nvSpPr>
          <p:spPr>
            <a:xfrm>
              <a:off x="5812450" y="3515625"/>
              <a:ext cx="81025" cy="24325"/>
            </a:xfrm>
            <a:custGeom>
              <a:avLst/>
              <a:gdLst/>
              <a:ahLst/>
              <a:cxnLst/>
              <a:rect l="l" t="t" r="r" b="b"/>
              <a:pathLst>
                <a:path w="3241" h="973" extrusionOk="0">
                  <a:moveTo>
                    <a:pt x="2018" y="0"/>
                  </a:moveTo>
                  <a:cubicBezTo>
                    <a:pt x="1589" y="0"/>
                    <a:pt x="1069" y="118"/>
                    <a:pt x="576" y="451"/>
                  </a:cubicBezTo>
                  <a:cubicBezTo>
                    <a:pt x="1" y="841"/>
                    <a:pt x="196" y="972"/>
                    <a:pt x="661" y="972"/>
                  </a:cubicBezTo>
                  <a:cubicBezTo>
                    <a:pt x="1305" y="972"/>
                    <a:pt x="2466" y="720"/>
                    <a:pt x="2810" y="552"/>
                  </a:cubicBezTo>
                  <a:cubicBezTo>
                    <a:pt x="3241" y="359"/>
                    <a:pt x="2768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2947;p54"/>
            <p:cNvSpPr/>
            <p:nvPr/>
          </p:nvSpPr>
          <p:spPr>
            <a:xfrm>
              <a:off x="5986050" y="3510275"/>
              <a:ext cx="61950" cy="29650"/>
            </a:xfrm>
            <a:custGeom>
              <a:avLst/>
              <a:gdLst/>
              <a:ahLst/>
              <a:cxnLst/>
              <a:rect l="l" t="t" r="r" b="b"/>
              <a:pathLst>
                <a:path w="2478" h="1186" extrusionOk="0">
                  <a:moveTo>
                    <a:pt x="619" y="0"/>
                  </a:moveTo>
                  <a:cubicBezTo>
                    <a:pt x="183" y="0"/>
                    <a:pt x="1" y="255"/>
                    <a:pt x="336" y="479"/>
                  </a:cubicBezTo>
                  <a:cubicBezTo>
                    <a:pt x="678" y="710"/>
                    <a:pt x="1823" y="1185"/>
                    <a:pt x="2240" y="1185"/>
                  </a:cubicBezTo>
                  <a:cubicBezTo>
                    <a:pt x="2463" y="1185"/>
                    <a:pt x="2477" y="1049"/>
                    <a:pt x="2046" y="665"/>
                  </a:cubicBezTo>
                  <a:cubicBezTo>
                    <a:pt x="1498" y="170"/>
                    <a:pt x="97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2948;p54"/>
            <p:cNvSpPr/>
            <p:nvPr/>
          </p:nvSpPr>
          <p:spPr>
            <a:xfrm>
              <a:off x="5880575" y="3981475"/>
              <a:ext cx="47950" cy="72500"/>
            </a:xfrm>
            <a:custGeom>
              <a:avLst/>
              <a:gdLst/>
              <a:ahLst/>
              <a:cxnLst/>
              <a:rect l="l" t="t" r="r" b="b"/>
              <a:pathLst>
                <a:path w="1918" h="2900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338" y="1050"/>
                    <a:pt x="1101" y="1355"/>
                    <a:pt x="644" y="1761"/>
                  </a:cubicBezTo>
                  <a:cubicBezTo>
                    <a:pt x="170" y="2150"/>
                    <a:pt x="1" y="2726"/>
                    <a:pt x="1017" y="2878"/>
                  </a:cubicBezTo>
                  <a:cubicBezTo>
                    <a:pt x="1104" y="2893"/>
                    <a:pt x="1179" y="2900"/>
                    <a:pt x="1243" y="2900"/>
                  </a:cubicBezTo>
                  <a:cubicBezTo>
                    <a:pt x="1918" y="2900"/>
                    <a:pt x="1338" y="2150"/>
                    <a:pt x="1338" y="215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2949;p54"/>
            <p:cNvSpPr/>
            <p:nvPr/>
          </p:nvSpPr>
          <p:spPr>
            <a:xfrm>
              <a:off x="6009675" y="4108025"/>
              <a:ext cx="109650" cy="145750"/>
            </a:xfrm>
            <a:custGeom>
              <a:avLst/>
              <a:gdLst/>
              <a:ahLst/>
              <a:cxnLst/>
              <a:rect l="l" t="t" r="r" b="b"/>
              <a:pathLst>
                <a:path w="4386" h="5830" extrusionOk="0">
                  <a:moveTo>
                    <a:pt x="4386" y="0"/>
                  </a:moveTo>
                  <a:lnTo>
                    <a:pt x="136" y="1914"/>
                  </a:lnTo>
                  <a:cubicBezTo>
                    <a:pt x="136" y="1914"/>
                    <a:pt x="1" y="5469"/>
                    <a:pt x="475" y="5808"/>
                  </a:cubicBezTo>
                  <a:cubicBezTo>
                    <a:pt x="496" y="5823"/>
                    <a:pt x="523" y="5830"/>
                    <a:pt x="557" y="5830"/>
                  </a:cubicBezTo>
                  <a:cubicBezTo>
                    <a:pt x="1244" y="5830"/>
                    <a:pt x="4386" y="2811"/>
                    <a:pt x="4386" y="2811"/>
                  </a:cubicBezTo>
                  <a:lnTo>
                    <a:pt x="4386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2950;p54"/>
            <p:cNvSpPr/>
            <p:nvPr/>
          </p:nvSpPr>
          <p:spPr>
            <a:xfrm>
              <a:off x="6011375" y="4121575"/>
              <a:ext cx="77900" cy="99475"/>
            </a:xfrm>
            <a:custGeom>
              <a:avLst/>
              <a:gdLst/>
              <a:ahLst/>
              <a:cxnLst/>
              <a:rect l="l" t="t" r="r" b="b"/>
              <a:pathLst>
                <a:path w="3116" h="3979" extrusionOk="0">
                  <a:moveTo>
                    <a:pt x="3115" y="0"/>
                  </a:moveTo>
                  <a:lnTo>
                    <a:pt x="68" y="1372"/>
                  </a:lnTo>
                  <a:cubicBezTo>
                    <a:pt x="68" y="1372"/>
                    <a:pt x="0" y="2845"/>
                    <a:pt x="85" y="3979"/>
                  </a:cubicBezTo>
                  <a:cubicBezTo>
                    <a:pt x="1490" y="3573"/>
                    <a:pt x="2760" y="2032"/>
                    <a:pt x="3115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2951;p54"/>
            <p:cNvSpPr/>
            <p:nvPr/>
          </p:nvSpPr>
          <p:spPr>
            <a:xfrm>
              <a:off x="5828525" y="3842600"/>
              <a:ext cx="324650" cy="335875"/>
            </a:xfrm>
            <a:custGeom>
              <a:avLst/>
              <a:gdLst/>
              <a:ahLst/>
              <a:cxnLst/>
              <a:rect l="l" t="t" r="r" b="b"/>
              <a:pathLst>
                <a:path w="12986" h="13435" extrusionOk="0">
                  <a:moveTo>
                    <a:pt x="7062" y="1"/>
                  </a:moveTo>
                  <a:cubicBezTo>
                    <a:pt x="4469" y="1"/>
                    <a:pt x="1946" y="2055"/>
                    <a:pt x="1050" y="5132"/>
                  </a:cubicBezTo>
                  <a:cubicBezTo>
                    <a:pt x="0" y="8721"/>
                    <a:pt x="1575" y="12361"/>
                    <a:pt x="4588" y="13242"/>
                  </a:cubicBezTo>
                  <a:cubicBezTo>
                    <a:pt x="5035" y="13372"/>
                    <a:pt x="5487" y="13435"/>
                    <a:pt x="5937" y="13435"/>
                  </a:cubicBezTo>
                  <a:cubicBezTo>
                    <a:pt x="8526" y="13435"/>
                    <a:pt x="11042" y="11370"/>
                    <a:pt x="11936" y="8298"/>
                  </a:cubicBezTo>
                  <a:cubicBezTo>
                    <a:pt x="12986" y="4709"/>
                    <a:pt x="11411" y="1069"/>
                    <a:pt x="8398" y="188"/>
                  </a:cubicBezTo>
                  <a:cubicBezTo>
                    <a:pt x="7956" y="62"/>
                    <a:pt x="7508" y="1"/>
                    <a:pt x="706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2952;p54"/>
            <p:cNvSpPr/>
            <p:nvPr/>
          </p:nvSpPr>
          <p:spPr>
            <a:xfrm>
              <a:off x="5845425" y="3801475"/>
              <a:ext cx="363200" cy="277475"/>
            </a:xfrm>
            <a:custGeom>
              <a:avLst/>
              <a:gdLst/>
              <a:ahLst/>
              <a:cxnLst/>
              <a:rect l="l" t="t" r="r" b="b"/>
              <a:pathLst>
                <a:path w="14528" h="11099" extrusionOk="0">
                  <a:moveTo>
                    <a:pt x="5002" y="1"/>
                  </a:moveTo>
                  <a:cubicBezTo>
                    <a:pt x="2050" y="1"/>
                    <a:pt x="1" y="4114"/>
                    <a:pt x="848" y="5541"/>
                  </a:cubicBezTo>
                  <a:lnTo>
                    <a:pt x="1627" y="4254"/>
                  </a:lnTo>
                  <a:cubicBezTo>
                    <a:pt x="3692" y="4220"/>
                    <a:pt x="4877" y="3052"/>
                    <a:pt x="4877" y="3052"/>
                  </a:cubicBezTo>
                  <a:cubicBezTo>
                    <a:pt x="4877" y="3052"/>
                    <a:pt x="5368" y="4187"/>
                    <a:pt x="6520" y="5338"/>
                  </a:cubicBezTo>
                  <a:cubicBezTo>
                    <a:pt x="7790" y="6608"/>
                    <a:pt x="9483" y="6303"/>
                    <a:pt x="9076" y="7708"/>
                  </a:cubicBezTo>
                  <a:cubicBezTo>
                    <a:pt x="8723" y="8916"/>
                    <a:pt x="9202" y="11098"/>
                    <a:pt x="9757" y="11098"/>
                  </a:cubicBezTo>
                  <a:cubicBezTo>
                    <a:pt x="9839" y="11098"/>
                    <a:pt x="9924" y="11050"/>
                    <a:pt x="10007" y="10942"/>
                  </a:cubicBezTo>
                  <a:cubicBezTo>
                    <a:pt x="10634" y="10112"/>
                    <a:pt x="11938" y="10231"/>
                    <a:pt x="12615" y="9384"/>
                  </a:cubicBezTo>
                  <a:cubicBezTo>
                    <a:pt x="13275" y="8504"/>
                    <a:pt x="14528" y="4762"/>
                    <a:pt x="11142" y="1376"/>
                  </a:cubicBezTo>
                  <a:cubicBezTo>
                    <a:pt x="10067" y="311"/>
                    <a:pt x="8770" y="60"/>
                    <a:pt x="7786" y="60"/>
                  </a:cubicBezTo>
                  <a:cubicBezTo>
                    <a:pt x="6910" y="60"/>
                    <a:pt x="6283" y="259"/>
                    <a:pt x="6283" y="259"/>
                  </a:cubicBezTo>
                  <a:cubicBezTo>
                    <a:pt x="5842" y="81"/>
                    <a:pt x="5413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2953;p54"/>
            <p:cNvSpPr/>
            <p:nvPr/>
          </p:nvSpPr>
          <p:spPr>
            <a:xfrm>
              <a:off x="5912325" y="4070350"/>
              <a:ext cx="54200" cy="38925"/>
            </a:xfrm>
            <a:custGeom>
              <a:avLst/>
              <a:gdLst/>
              <a:ahLst/>
              <a:cxnLst/>
              <a:rect l="l" t="t" r="r" b="b"/>
              <a:pathLst>
                <a:path w="2168" h="1557" extrusionOk="0">
                  <a:moveTo>
                    <a:pt x="2168" y="1"/>
                  </a:moveTo>
                  <a:lnTo>
                    <a:pt x="1" y="255"/>
                  </a:lnTo>
                  <a:cubicBezTo>
                    <a:pt x="1" y="255"/>
                    <a:pt x="101" y="1556"/>
                    <a:pt x="879" y="1556"/>
                  </a:cubicBezTo>
                  <a:cubicBezTo>
                    <a:pt x="948" y="1556"/>
                    <a:pt x="1022" y="1546"/>
                    <a:pt x="1101" y="1524"/>
                  </a:cubicBezTo>
                  <a:cubicBezTo>
                    <a:pt x="2100" y="1270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2954;p54"/>
            <p:cNvSpPr/>
            <p:nvPr/>
          </p:nvSpPr>
          <p:spPr>
            <a:xfrm>
              <a:off x="5971700" y="3955200"/>
              <a:ext cx="30175" cy="15950"/>
            </a:xfrm>
            <a:custGeom>
              <a:avLst/>
              <a:gdLst/>
              <a:ahLst/>
              <a:cxnLst/>
              <a:rect l="l" t="t" r="r" b="b"/>
              <a:pathLst>
                <a:path w="1207" h="638" extrusionOk="0">
                  <a:moveTo>
                    <a:pt x="182" y="0"/>
                  </a:moveTo>
                  <a:cubicBezTo>
                    <a:pt x="71" y="0"/>
                    <a:pt x="0" y="35"/>
                    <a:pt x="13" y="120"/>
                  </a:cubicBezTo>
                  <a:cubicBezTo>
                    <a:pt x="52" y="329"/>
                    <a:pt x="562" y="637"/>
                    <a:pt x="872" y="637"/>
                  </a:cubicBezTo>
                  <a:cubicBezTo>
                    <a:pt x="965" y="637"/>
                    <a:pt x="1040" y="610"/>
                    <a:pt x="1079" y="543"/>
                  </a:cubicBezTo>
                  <a:cubicBezTo>
                    <a:pt x="1206" y="315"/>
                    <a:pt x="514" y="0"/>
                    <a:pt x="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2955;p54"/>
            <p:cNvSpPr/>
            <p:nvPr/>
          </p:nvSpPr>
          <p:spPr>
            <a:xfrm>
              <a:off x="5877200" y="3934625"/>
              <a:ext cx="33550" cy="10375"/>
            </a:xfrm>
            <a:custGeom>
              <a:avLst/>
              <a:gdLst/>
              <a:ahLst/>
              <a:cxnLst/>
              <a:rect l="l" t="t" r="r" b="b"/>
              <a:pathLst>
                <a:path w="1342" h="415" extrusionOk="0">
                  <a:moveTo>
                    <a:pt x="638" y="1"/>
                  </a:moveTo>
                  <a:cubicBezTo>
                    <a:pt x="319" y="1"/>
                    <a:pt x="0" y="61"/>
                    <a:pt x="0" y="198"/>
                  </a:cubicBezTo>
                  <a:cubicBezTo>
                    <a:pt x="0" y="346"/>
                    <a:pt x="263" y="414"/>
                    <a:pt x="552" y="414"/>
                  </a:cubicBezTo>
                  <a:cubicBezTo>
                    <a:pt x="858" y="414"/>
                    <a:pt x="1192" y="337"/>
                    <a:pt x="1270" y="198"/>
                  </a:cubicBezTo>
                  <a:cubicBezTo>
                    <a:pt x="1341" y="74"/>
                    <a:pt x="989" y="1"/>
                    <a:pt x="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2956;p54"/>
            <p:cNvSpPr/>
            <p:nvPr/>
          </p:nvSpPr>
          <p:spPr>
            <a:xfrm>
              <a:off x="5966075" y="3974925"/>
              <a:ext cx="20350" cy="29525"/>
            </a:xfrm>
            <a:custGeom>
              <a:avLst/>
              <a:gdLst/>
              <a:ahLst/>
              <a:cxnLst/>
              <a:rect l="l" t="t" r="r" b="b"/>
              <a:pathLst>
                <a:path w="814" h="1181" extrusionOk="0">
                  <a:moveTo>
                    <a:pt x="542" y="1"/>
                  </a:moveTo>
                  <a:cubicBezTo>
                    <a:pt x="379" y="1"/>
                    <a:pt x="179" y="207"/>
                    <a:pt x="102" y="482"/>
                  </a:cubicBezTo>
                  <a:cubicBezTo>
                    <a:pt x="1" y="804"/>
                    <a:pt x="85" y="1126"/>
                    <a:pt x="255" y="1176"/>
                  </a:cubicBezTo>
                  <a:cubicBezTo>
                    <a:pt x="267" y="1179"/>
                    <a:pt x="280" y="1180"/>
                    <a:pt x="292" y="1180"/>
                  </a:cubicBezTo>
                  <a:cubicBezTo>
                    <a:pt x="455" y="1180"/>
                    <a:pt x="650" y="984"/>
                    <a:pt x="729" y="685"/>
                  </a:cubicBezTo>
                  <a:cubicBezTo>
                    <a:pt x="813" y="364"/>
                    <a:pt x="763" y="76"/>
                    <a:pt x="593" y="8"/>
                  </a:cubicBezTo>
                  <a:cubicBezTo>
                    <a:pt x="577" y="3"/>
                    <a:pt x="560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2957;p54"/>
            <p:cNvSpPr/>
            <p:nvPr/>
          </p:nvSpPr>
          <p:spPr>
            <a:xfrm>
              <a:off x="5875925" y="3955125"/>
              <a:ext cx="21175" cy="29525"/>
            </a:xfrm>
            <a:custGeom>
              <a:avLst/>
              <a:gdLst/>
              <a:ahLst/>
              <a:cxnLst/>
              <a:rect l="l" t="t" r="r" b="b"/>
              <a:pathLst>
                <a:path w="847" h="1181" extrusionOk="0">
                  <a:moveTo>
                    <a:pt x="555" y="1"/>
                  </a:moveTo>
                  <a:cubicBezTo>
                    <a:pt x="390" y="1"/>
                    <a:pt x="181" y="197"/>
                    <a:pt x="102" y="495"/>
                  </a:cubicBezTo>
                  <a:cubicBezTo>
                    <a:pt x="0" y="817"/>
                    <a:pt x="85" y="1139"/>
                    <a:pt x="254" y="1173"/>
                  </a:cubicBezTo>
                  <a:cubicBezTo>
                    <a:pt x="271" y="1178"/>
                    <a:pt x="288" y="1180"/>
                    <a:pt x="305" y="1180"/>
                  </a:cubicBezTo>
                  <a:cubicBezTo>
                    <a:pt x="468" y="1180"/>
                    <a:pt x="669" y="974"/>
                    <a:pt x="745" y="699"/>
                  </a:cubicBezTo>
                  <a:cubicBezTo>
                    <a:pt x="847" y="377"/>
                    <a:pt x="779" y="55"/>
                    <a:pt x="593" y="5"/>
                  </a:cubicBezTo>
                  <a:cubicBezTo>
                    <a:pt x="581" y="2"/>
                    <a:pt x="568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2958;p54"/>
            <p:cNvSpPr/>
            <p:nvPr/>
          </p:nvSpPr>
          <p:spPr>
            <a:xfrm>
              <a:off x="5926725" y="4082625"/>
              <a:ext cx="37675" cy="26750"/>
            </a:xfrm>
            <a:custGeom>
              <a:avLst/>
              <a:gdLst/>
              <a:ahLst/>
              <a:cxnLst/>
              <a:rect l="l" t="t" r="r" b="b"/>
              <a:pathLst>
                <a:path w="1507" h="1070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897" y="85"/>
                    <a:pt x="237" y="424"/>
                    <a:pt x="0" y="983"/>
                  </a:cubicBezTo>
                  <a:cubicBezTo>
                    <a:pt x="97" y="1036"/>
                    <a:pt x="200" y="1069"/>
                    <a:pt x="314" y="1069"/>
                  </a:cubicBezTo>
                  <a:cubicBezTo>
                    <a:pt x="380" y="1069"/>
                    <a:pt x="450" y="1058"/>
                    <a:pt x="525" y="1033"/>
                  </a:cubicBezTo>
                  <a:cubicBezTo>
                    <a:pt x="1118" y="881"/>
                    <a:pt x="1372" y="373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2959;p54"/>
            <p:cNvSpPr/>
            <p:nvPr/>
          </p:nvSpPr>
          <p:spPr>
            <a:xfrm>
              <a:off x="6068075" y="4035625"/>
              <a:ext cx="95200" cy="86350"/>
            </a:xfrm>
            <a:custGeom>
              <a:avLst/>
              <a:gdLst/>
              <a:ahLst/>
              <a:cxnLst/>
              <a:rect l="l" t="t" r="r" b="b"/>
              <a:pathLst>
                <a:path w="3808" h="3454" extrusionOk="0">
                  <a:moveTo>
                    <a:pt x="3227" y="1"/>
                  </a:moveTo>
                  <a:cubicBezTo>
                    <a:pt x="2633" y="1"/>
                    <a:pt x="1711" y="797"/>
                    <a:pt x="1711" y="797"/>
                  </a:cubicBezTo>
                  <a:lnTo>
                    <a:pt x="1" y="3235"/>
                  </a:lnTo>
                  <a:cubicBezTo>
                    <a:pt x="378" y="3386"/>
                    <a:pt x="733" y="3453"/>
                    <a:pt x="1064" y="3453"/>
                  </a:cubicBezTo>
                  <a:cubicBezTo>
                    <a:pt x="2767" y="3453"/>
                    <a:pt x="3808" y="1677"/>
                    <a:pt x="3709" y="543"/>
                  </a:cubicBezTo>
                  <a:cubicBezTo>
                    <a:pt x="3669" y="142"/>
                    <a:pt x="3477" y="1"/>
                    <a:pt x="3227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2960;p54"/>
            <p:cNvSpPr/>
            <p:nvPr/>
          </p:nvSpPr>
          <p:spPr>
            <a:xfrm>
              <a:off x="6104900" y="4054275"/>
              <a:ext cx="43200" cy="33875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627" y="85"/>
                    <a:pt x="1" y="1355"/>
                    <a:pt x="1" y="1355"/>
                  </a:cubicBezTo>
                  <a:cubicBezTo>
                    <a:pt x="587" y="656"/>
                    <a:pt x="1023" y="518"/>
                    <a:pt x="1283" y="518"/>
                  </a:cubicBezTo>
                  <a:cubicBezTo>
                    <a:pt x="1451" y="518"/>
                    <a:pt x="1545" y="576"/>
                    <a:pt x="1559" y="576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2961;p54"/>
            <p:cNvSpPr/>
            <p:nvPr/>
          </p:nvSpPr>
          <p:spPr>
            <a:xfrm>
              <a:off x="5993175" y="4032250"/>
              <a:ext cx="52925" cy="52950"/>
            </a:xfrm>
            <a:custGeom>
              <a:avLst/>
              <a:gdLst/>
              <a:ahLst/>
              <a:cxnLst/>
              <a:rect l="l" t="t" r="r" b="b"/>
              <a:pathLst>
                <a:path w="2117" h="2118" extrusionOk="0">
                  <a:moveTo>
                    <a:pt x="1067" y="1"/>
                  </a:moveTo>
                  <a:cubicBezTo>
                    <a:pt x="474" y="1"/>
                    <a:pt x="0" y="475"/>
                    <a:pt x="0" y="1051"/>
                  </a:cubicBezTo>
                  <a:cubicBezTo>
                    <a:pt x="0" y="1643"/>
                    <a:pt x="474" y="2117"/>
                    <a:pt x="1067" y="2117"/>
                  </a:cubicBezTo>
                  <a:cubicBezTo>
                    <a:pt x="1659" y="2117"/>
                    <a:pt x="2117" y="1643"/>
                    <a:pt x="2117" y="1051"/>
                  </a:cubicBezTo>
                  <a:cubicBezTo>
                    <a:pt x="2117" y="475"/>
                    <a:pt x="1659" y="1"/>
                    <a:pt x="106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2962;p54"/>
            <p:cNvSpPr/>
            <p:nvPr/>
          </p:nvSpPr>
          <p:spPr>
            <a:xfrm>
              <a:off x="5845875" y="4009825"/>
              <a:ext cx="22025" cy="50400"/>
            </a:xfrm>
            <a:custGeom>
              <a:avLst/>
              <a:gdLst/>
              <a:ahLst/>
              <a:cxnLst/>
              <a:rect l="l" t="t" r="r" b="b"/>
              <a:pathLst>
                <a:path w="881" h="2016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712"/>
                    <a:pt x="34" y="1389"/>
                    <a:pt x="153" y="2015"/>
                  </a:cubicBezTo>
                  <a:cubicBezTo>
                    <a:pt x="576" y="1863"/>
                    <a:pt x="864" y="1490"/>
                    <a:pt x="864" y="1016"/>
                  </a:cubicBezTo>
                  <a:cubicBezTo>
                    <a:pt x="881" y="542"/>
                    <a:pt x="525" y="119"/>
                    <a:pt x="68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2963;p54"/>
            <p:cNvSpPr/>
            <p:nvPr/>
          </p:nvSpPr>
          <p:spPr>
            <a:xfrm>
              <a:off x="5900900" y="3992900"/>
              <a:ext cx="21600" cy="42350"/>
            </a:xfrm>
            <a:custGeom>
              <a:avLst/>
              <a:gdLst/>
              <a:ahLst/>
              <a:cxnLst/>
              <a:rect l="l" t="t" r="r" b="b"/>
              <a:pathLst>
                <a:path w="864" h="1694" extrusionOk="0">
                  <a:moveTo>
                    <a:pt x="864" y="0"/>
                  </a:moveTo>
                  <a:cubicBezTo>
                    <a:pt x="779" y="237"/>
                    <a:pt x="678" y="457"/>
                    <a:pt x="525" y="644"/>
                  </a:cubicBezTo>
                  <a:cubicBezTo>
                    <a:pt x="458" y="745"/>
                    <a:pt x="373" y="813"/>
                    <a:pt x="288" y="898"/>
                  </a:cubicBezTo>
                  <a:cubicBezTo>
                    <a:pt x="204" y="965"/>
                    <a:pt x="102" y="1050"/>
                    <a:pt x="34" y="1169"/>
                  </a:cubicBezTo>
                  <a:cubicBezTo>
                    <a:pt x="17" y="1236"/>
                    <a:pt x="0" y="1304"/>
                    <a:pt x="0" y="1389"/>
                  </a:cubicBezTo>
                  <a:cubicBezTo>
                    <a:pt x="0" y="1473"/>
                    <a:pt x="34" y="1524"/>
                    <a:pt x="102" y="1575"/>
                  </a:cubicBezTo>
                  <a:cubicBezTo>
                    <a:pt x="204" y="1660"/>
                    <a:pt x="339" y="1676"/>
                    <a:pt x="458" y="1693"/>
                  </a:cubicBezTo>
                  <a:lnTo>
                    <a:pt x="661" y="1693"/>
                  </a:lnTo>
                  <a:cubicBezTo>
                    <a:pt x="711" y="1693"/>
                    <a:pt x="796" y="1660"/>
                    <a:pt x="830" y="1575"/>
                  </a:cubicBezTo>
                  <a:cubicBezTo>
                    <a:pt x="847" y="1490"/>
                    <a:pt x="796" y="1439"/>
                    <a:pt x="779" y="1389"/>
                  </a:cubicBezTo>
                  <a:cubicBezTo>
                    <a:pt x="762" y="1321"/>
                    <a:pt x="711" y="1270"/>
                    <a:pt x="678" y="1236"/>
                  </a:cubicBezTo>
                  <a:lnTo>
                    <a:pt x="678" y="1236"/>
                  </a:lnTo>
                  <a:cubicBezTo>
                    <a:pt x="711" y="1338"/>
                    <a:pt x="779" y="1473"/>
                    <a:pt x="762" y="1558"/>
                  </a:cubicBezTo>
                  <a:cubicBezTo>
                    <a:pt x="754" y="1600"/>
                    <a:pt x="711" y="1613"/>
                    <a:pt x="659" y="1613"/>
                  </a:cubicBezTo>
                  <a:cubicBezTo>
                    <a:pt x="606" y="1613"/>
                    <a:pt x="542" y="1600"/>
                    <a:pt x="491" y="1592"/>
                  </a:cubicBezTo>
                  <a:cubicBezTo>
                    <a:pt x="373" y="1575"/>
                    <a:pt x="254" y="1524"/>
                    <a:pt x="187" y="1473"/>
                  </a:cubicBezTo>
                  <a:cubicBezTo>
                    <a:pt x="119" y="1406"/>
                    <a:pt x="102" y="1321"/>
                    <a:pt x="170" y="1236"/>
                  </a:cubicBezTo>
                  <a:cubicBezTo>
                    <a:pt x="237" y="1135"/>
                    <a:pt x="322" y="1067"/>
                    <a:pt x="407" y="982"/>
                  </a:cubicBezTo>
                  <a:cubicBezTo>
                    <a:pt x="491" y="898"/>
                    <a:pt x="576" y="796"/>
                    <a:pt x="627" y="678"/>
                  </a:cubicBezTo>
                  <a:cubicBezTo>
                    <a:pt x="762" y="474"/>
                    <a:pt x="830" y="237"/>
                    <a:pt x="864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2964;p54"/>
            <p:cNvSpPr/>
            <p:nvPr/>
          </p:nvSpPr>
          <p:spPr>
            <a:xfrm>
              <a:off x="5982175" y="4496575"/>
              <a:ext cx="403800" cy="306350"/>
            </a:xfrm>
            <a:custGeom>
              <a:avLst/>
              <a:gdLst/>
              <a:ahLst/>
              <a:cxnLst/>
              <a:rect l="l" t="t" r="r" b="b"/>
              <a:pathLst>
                <a:path w="16152" h="12254" extrusionOk="0">
                  <a:moveTo>
                    <a:pt x="13460" y="1"/>
                  </a:moveTo>
                  <a:lnTo>
                    <a:pt x="0" y="3878"/>
                  </a:lnTo>
                  <a:lnTo>
                    <a:pt x="2946" y="10210"/>
                  </a:lnTo>
                  <a:cubicBezTo>
                    <a:pt x="2946" y="10210"/>
                    <a:pt x="5422" y="12253"/>
                    <a:pt x="9026" y="12253"/>
                  </a:cubicBezTo>
                  <a:cubicBezTo>
                    <a:pt x="9932" y="12253"/>
                    <a:pt x="10909" y="12124"/>
                    <a:pt x="11936" y="11801"/>
                  </a:cubicBezTo>
                  <a:cubicBezTo>
                    <a:pt x="15322" y="10735"/>
                    <a:pt x="16152" y="5419"/>
                    <a:pt x="13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2965;p54"/>
            <p:cNvSpPr/>
            <p:nvPr/>
          </p:nvSpPr>
          <p:spPr>
            <a:xfrm>
              <a:off x="5841650" y="4593925"/>
              <a:ext cx="205725" cy="303525"/>
            </a:xfrm>
            <a:custGeom>
              <a:avLst/>
              <a:gdLst/>
              <a:ahLst/>
              <a:cxnLst/>
              <a:rect l="l" t="t" r="r" b="b"/>
              <a:pathLst>
                <a:path w="8229" h="12141" extrusionOk="0">
                  <a:moveTo>
                    <a:pt x="5621" y="1"/>
                  </a:moveTo>
                  <a:cubicBezTo>
                    <a:pt x="0" y="1863"/>
                    <a:pt x="3911" y="12140"/>
                    <a:pt x="3911" y="12140"/>
                  </a:cubicBezTo>
                  <a:lnTo>
                    <a:pt x="7704" y="12140"/>
                  </a:lnTo>
                  <a:lnTo>
                    <a:pt x="8228" y="5588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2966;p54"/>
            <p:cNvSpPr/>
            <p:nvPr/>
          </p:nvSpPr>
          <p:spPr>
            <a:xfrm>
              <a:off x="5958450" y="4166100"/>
              <a:ext cx="419075" cy="474000"/>
            </a:xfrm>
            <a:custGeom>
              <a:avLst/>
              <a:gdLst/>
              <a:ahLst/>
              <a:cxnLst/>
              <a:rect l="l" t="t" r="r" b="b"/>
              <a:pathLst>
                <a:path w="16763" h="18960" extrusionOk="0">
                  <a:moveTo>
                    <a:pt x="6402" y="0"/>
                  </a:moveTo>
                  <a:cubicBezTo>
                    <a:pt x="5665" y="0"/>
                    <a:pt x="4847" y="277"/>
                    <a:pt x="3878" y="827"/>
                  </a:cubicBezTo>
                  <a:cubicBezTo>
                    <a:pt x="187" y="2926"/>
                    <a:pt x="1" y="12864"/>
                    <a:pt x="153" y="16606"/>
                  </a:cubicBezTo>
                  <a:cubicBezTo>
                    <a:pt x="230" y="18291"/>
                    <a:pt x="2404" y="18960"/>
                    <a:pt x="5043" y="18960"/>
                  </a:cubicBezTo>
                  <a:cubicBezTo>
                    <a:pt x="8262" y="18960"/>
                    <a:pt x="12171" y="17964"/>
                    <a:pt x="13799" y="16606"/>
                  </a:cubicBezTo>
                  <a:cubicBezTo>
                    <a:pt x="16762" y="14134"/>
                    <a:pt x="13715" y="9376"/>
                    <a:pt x="11226" y="4805"/>
                  </a:cubicBezTo>
                  <a:cubicBezTo>
                    <a:pt x="9459" y="1582"/>
                    <a:pt x="8164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2967;p54"/>
            <p:cNvSpPr/>
            <p:nvPr/>
          </p:nvSpPr>
          <p:spPr>
            <a:xfrm>
              <a:off x="5896250" y="4690175"/>
              <a:ext cx="148575" cy="207275"/>
            </a:xfrm>
            <a:custGeom>
              <a:avLst/>
              <a:gdLst/>
              <a:ahLst/>
              <a:cxnLst/>
              <a:rect l="l" t="t" r="r" b="b"/>
              <a:pathLst>
                <a:path w="5943" h="8291" extrusionOk="0">
                  <a:moveTo>
                    <a:pt x="1709" y="1"/>
                  </a:moveTo>
                  <a:cubicBezTo>
                    <a:pt x="1310" y="1"/>
                    <a:pt x="902" y="45"/>
                    <a:pt x="491" y="129"/>
                  </a:cubicBezTo>
                  <a:cubicBezTo>
                    <a:pt x="0" y="3736"/>
                    <a:pt x="1727" y="8290"/>
                    <a:pt x="1727" y="8290"/>
                  </a:cubicBezTo>
                  <a:lnTo>
                    <a:pt x="5520" y="8290"/>
                  </a:lnTo>
                  <a:lnTo>
                    <a:pt x="5943" y="3075"/>
                  </a:lnTo>
                  <a:cubicBezTo>
                    <a:pt x="5072" y="878"/>
                    <a:pt x="3480" y="1"/>
                    <a:pt x="170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2968;p54"/>
            <p:cNvSpPr/>
            <p:nvPr/>
          </p:nvSpPr>
          <p:spPr>
            <a:xfrm>
              <a:off x="5729350" y="4129150"/>
              <a:ext cx="158450" cy="156250"/>
            </a:xfrm>
            <a:custGeom>
              <a:avLst/>
              <a:gdLst/>
              <a:ahLst/>
              <a:cxnLst/>
              <a:rect l="l" t="t" r="r" b="b"/>
              <a:pathLst>
                <a:path w="6338" h="6250" extrusionOk="0">
                  <a:moveTo>
                    <a:pt x="4472" y="1"/>
                  </a:moveTo>
                  <a:cubicBezTo>
                    <a:pt x="4066" y="1"/>
                    <a:pt x="3984" y="1475"/>
                    <a:pt x="3984" y="1475"/>
                  </a:cubicBezTo>
                  <a:cubicBezTo>
                    <a:pt x="3984" y="1475"/>
                    <a:pt x="2236" y="680"/>
                    <a:pt x="1399" y="680"/>
                  </a:cubicBezTo>
                  <a:cubicBezTo>
                    <a:pt x="1251" y="680"/>
                    <a:pt x="1132" y="705"/>
                    <a:pt x="1055" y="764"/>
                  </a:cubicBezTo>
                  <a:cubicBezTo>
                    <a:pt x="547" y="1136"/>
                    <a:pt x="1445" y="1712"/>
                    <a:pt x="1445" y="1712"/>
                  </a:cubicBezTo>
                  <a:cubicBezTo>
                    <a:pt x="1445" y="1712"/>
                    <a:pt x="1232" y="1672"/>
                    <a:pt x="993" y="1672"/>
                  </a:cubicBezTo>
                  <a:cubicBezTo>
                    <a:pt x="670" y="1672"/>
                    <a:pt x="298" y="1744"/>
                    <a:pt x="327" y="2084"/>
                  </a:cubicBezTo>
                  <a:cubicBezTo>
                    <a:pt x="352" y="2512"/>
                    <a:pt x="862" y="2687"/>
                    <a:pt x="1124" y="2749"/>
                  </a:cubicBezTo>
                  <a:lnTo>
                    <a:pt x="1124" y="2749"/>
                  </a:lnTo>
                  <a:cubicBezTo>
                    <a:pt x="1001" y="2728"/>
                    <a:pt x="820" y="2704"/>
                    <a:pt x="643" y="2704"/>
                  </a:cubicBezTo>
                  <a:cubicBezTo>
                    <a:pt x="362" y="2704"/>
                    <a:pt x="89" y="2765"/>
                    <a:pt x="73" y="2999"/>
                  </a:cubicBezTo>
                  <a:cubicBezTo>
                    <a:pt x="22" y="3507"/>
                    <a:pt x="1309" y="3778"/>
                    <a:pt x="1309" y="3778"/>
                  </a:cubicBezTo>
                  <a:cubicBezTo>
                    <a:pt x="1309" y="3778"/>
                    <a:pt x="1284" y="3777"/>
                    <a:pt x="1241" y="3777"/>
                  </a:cubicBezTo>
                  <a:cubicBezTo>
                    <a:pt x="972" y="3777"/>
                    <a:pt x="0" y="3802"/>
                    <a:pt x="73" y="4167"/>
                  </a:cubicBezTo>
                  <a:cubicBezTo>
                    <a:pt x="158" y="4590"/>
                    <a:pt x="920" y="4878"/>
                    <a:pt x="2105" y="5013"/>
                  </a:cubicBezTo>
                  <a:cubicBezTo>
                    <a:pt x="3290" y="5115"/>
                    <a:pt x="4848" y="6249"/>
                    <a:pt x="4848" y="6249"/>
                  </a:cubicBezTo>
                  <a:lnTo>
                    <a:pt x="6338" y="3490"/>
                  </a:lnTo>
                  <a:cubicBezTo>
                    <a:pt x="6338" y="3490"/>
                    <a:pt x="5254" y="3016"/>
                    <a:pt x="5034" y="2321"/>
                  </a:cubicBezTo>
                  <a:cubicBezTo>
                    <a:pt x="4831" y="1627"/>
                    <a:pt x="4915" y="36"/>
                    <a:pt x="4492" y="2"/>
                  </a:cubicBezTo>
                  <a:cubicBezTo>
                    <a:pt x="4485" y="1"/>
                    <a:pt x="4478" y="1"/>
                    <a:pt x="447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2969;p54"/>
            <p:cNvSpPr/>
            <p:nvPr/>
          </p:nvSpPr>
          <p:spPr>
            <a:xfrm>
              <a:off x="5842075" y="4198100"/>
              <a:ext cx="329525" cy="152050"/>
            </a:xfrm>
            <a:custGeom>
              <a:avLst/>
              <a:gdLst/>
              <a:ahLst/>
              <a:cxnLst/>
              <a:rect l="l" t="t" r="r" b="b"/>
              <a:pathLst>
                <a:path w="13181" h="6082" extrusionOk="0">
                  <a:moveTo>
                    <a:pt x="9877" y="1"/>
                  </a:moveTo>
                  <a:cubicBezTo>
                    <a:pt x="8710" y="1"/>
                    <a:pt x="7446" y="721"/>
                    <a:pt x="6281" y="1003"/>
                  </a:cubicBezTo>
                  <a:cubicBezTo>
                    <a:pt x="5973" y="1080"/>
                    <a:pt x="5647" y="1112"/>
                    <a:pt x="5316" y="1112"/>
                  </a:cubicBezTo>
                  <a:cubicBezTo>
                    <a:pt x="3458" y="1112"/>
                    <a:pt x="1422" y="88"/>
                    <a:pt x="1422" y="88"/>
                  </a:cubicBezTo>
                  <a:lnTo>
                    <a:pt x="0" y="3593"/>
                  </a:lnTo>
                  <a:cubicBezTo>
                    <a:pt x="2194" y="5402"/>
                    <a:pt x="4471" y="6081"/>
                    <a:pt x="6468" y="6081"/>
                  </a:cubicBezTo>
                  <a:cubicBezTo>
                    <a:pt x="10357" y="6081"/>
                    <a:pt x="13181" y="3503"/>
                    <a:pt x="12241" y="1680"/>
                  </a:cubicBezTo>
                  <a:cubicBezTo>
                    <a:pt x="11561" y="400"/>
                    <a:pt x="10746" y="1"/>
                    <a:pt x="9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2970;p54"/>
            <p:cNvSpPr/>
            <p:nvPr/>
          </p:nvSpPr>
          <p:spPr>
            <a:xfrm>
              <a:off x="5574550" y="3551500"/>
              <a:ext cx="65650" cy="67675"/>
            </a:xfrm>
            <a:custGeom>
              <a:avLst/>
              <a:gdLst/>
              <a:ahLst/>
              <a:cxnLst/>
              <a:rect l="l" t="t" r="r" b="b"/>
              <a:pathLst>
                <a:path w="2626" h="2707" extrusionOk="0">
                  <a:moveTo>
                    <a:pt x="331" y="1"/>
                  </a:moveTo>
                  <a:cubicBezTo>
                    <a:pt x="127" y="1"/>
                    <a:pt x="1" y="49"/>
                    <a:pt x="1" y="49"/>
                  </a:cubicBezTo>
                  <a:lnTo>
                    <a:pt x="1" y="743"/>
                  </a:lnTo>
                  <a:cubicBezTo>
                    <a:pt x="108" y="708"/>
                    <a:pt x="216" y="692"/>
                    <a:pt x="323" y="692"/>
                  </a:cubicBezTo>
                  <a:cubicBezTo>
                    <a:pt x="1525" y="692"/>
                    <a:pt x="2625" y="2707"/>
                    <a:pt x="2625" y="2707"/>
                  </a:cubicBezTo>
                  <a:cubicBezTo>
                    <a:pt x="1927" y="329"/>
                    <a:pt x="864" y="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2971;p54"/>
            <p:cNvSpPr/>
            <p:nvPr/>
          </p:nvSpPr>
          <p:spPr>
            <a:xfrm>
              <a:off x="5718050" y="3618725"/>
              <a:ext cx="99900" cy="90875"/>
            </a:xfrm>
            <a:custGeom>
              <a:avLst/>
              <a:gdLst/>
              <a:ahLst/>
              <a:cxnLst/>
              <a:rect l="l" t="t" r="r" b="b"/>
              <a:pathLst>
                <a:path w="3996" h="3635" extrusionOk="0">
                  <a:moveTo>
                    <a:pt x="1977" y="0"/>
                  </a:moveTo>
                  <a:cubicBezTo>
                    <a:pt x="1152" y="0"/>
                    <a:pt x="408" y="567"/>
                    <a:pt x="220" y="1406"/>
                  </a:cubicBezTo>
                  <a:cubicBezTo>
                    <a:pt x="0" y="2388"/>
                    <a:pt x="610" y="3370"/>
                    <a:pt x="1575" y="3590"/>
                  </a:cubicBezTo>
                  <a:cubicBezTo>
                    <a:pt x="1711" y="3620"/>
                    <a:pt x="1846" y="3635"/>
                    <a:pt x="1980" y="3635"/>
                  </a:cubicBezTo>
                  <a:cubicBezTo>
                    <a:pt x="2814" y="3635"/>
                    <a:pt x="3569" y="3067"/>
                    <a:pt x="3759" y="2236"/>
                  </a:cubicBezTo>
                  <a:cubicBezTo>
                    <a:pt x="3996" y="1254"/>
                    <a:pt x="3386" y="272"/>
                    <a:pt x="2405" y="51"/>
                  </a:cubicBezTo>
                  <a:cubicBezTo>
                    <a:pt x="2261" y="17"/>
                    <a:pt x="2118" y="0"/>
                    <a:pt x="1977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2972;p54"/>
            <p:cNvSpPr/>
            <p:nvPr/>
          </p:nvSpPr>
          <p:spPr>
            <a:xfrm>
              <a:off x="6017725" y="3631000"/>
              <a:ext cx="36000" cy="81725"/>
            </a:xfrm>
            <a:custGeom>
              <a:avLst/>
              <a:gdLst/>
              <a:ahLst/>
              <a:cxnLst/>
              <a:rect l="l" t="t" r="r" b="b"/>
              <a:pathLst>
                <a:path w="1440" h="3269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610" y="153"/>
                    <a:pt x="0" y="881"/>
                    <a:pt x="0" y="1761"/>
                  </a:cubicBezTo>
                  <a:cubicBezTo>
                    <a:pt x="0" y="2371"/>
                    <a:pt x="322" y="2930"/>
                    <a:pt x="779" y="3268"/>
                  </a:cubicBezTo>
                  <a:cubicBezTo>
                    <a:pt x="1202" y="2252"/>
                    <a:pt x="1439" y="1152"/>
                    <a:pt x="1439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2973;p54"/>
            <p:cNvSpPr/>
            <p:nvPr/>
          </p:nvSpPr>
          <p:spPr>
            <a:xfrm>
              <a:off x="5818350" y="3725500"/>
              <a:ext cx="139300" cy="36750"/>
            </a:xfrm>
            <a:custGeom>
              <a:avLst/>
              <a:gdLst/>
              <a:ahLst/>
              <a:cxnLst/>
              <a:rect l="l" t="t" r="r" b="b"/>
              <a:pathLst>
                <a:path w="5572" h="1470" extrusionOk="0">
                  <a:moveTo>
                    <a:pt x="177" y="1"/>
                  </a:moveTo>
                  <a:cubicBezTo>
                    <a:pt x="144" y="1"/>
                    <a:pt x="112" y="10"/>
                    <a:pt x="86" y="30"/>
                  </a:cubicBezTo>
                  <a:cubicBezTo>
                    <a:pt x="18" y="98"/>
                    <a:pt x="1" y="199"/>
                    <a:pt x="69" y="267"/>
                  </a:cubicBezTo>
                  <a:cubicBezTo>
                    <a:pt x="69" y="284"/>
                    <a:pt x="1051" y="1469"/>
                    <a:pt x="2794" y="1469"/>
                  </a:cubicBezTo>
                  <a:cubicBezTo>
                    <a:pt x="3539" y="1469"/>
                    <a:pt x="4420" y="1249"/>
                    <a:pt x="5486" y="606"/>
                  </a:cubicBezTo>
                  <a:cubicBezTo>
                    <a:pt x="5537" y="572"/>
                    <a:pt x="5571" y="453"/>
                    <a:pt x="5520" y="369"/>
                  </a:cubicBezTo>
                  <a:cubicBezTo>
                    <a:pt x="5500" y="328"/>
                    <a:pt x="5448" y="305"/>
                    <a:pt x="5392" y="305"/>
                  </a:cubicBezTo>
                  <a:cubicBezTo>
                    <a:pt x="5355" y="305"/>
                    <a:pt x="5317" y="315"/>
                    <a:pt x="5283" y="335"/>
                  </a:cubicBezTo>
                  <a:cubicBezTo>
                    <a:pt x="4324" y="941"/>
                    <a:pt x="3489" y="1152"/>
                    <a:pt x="2792" y="1152"/>
                  </a:cubicBezTo>
                  <a:cubicBezTo>
                    <a:pt x="1250" y="1152"/>
                    <a:pt x="381" y="122"/>
                    <a:pt x="323" y="64"/>
                  </a:cubicBezTo>
                  <a:cubicBezTo>
                    <a:pt x="282" y="23"/>
                    <a:pt x="228" y="1"/>
                    <a:pt x="17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2974;p54"/>
            <p:cNvSpPr/>
            <p:nvPr/>
          </p:nvSpPr>
          <p:spPr>
            <a:xfrm>
              <a:off x="5892425" y="3485400"/>
              <a:ext cx="86375" cy="208675"/>
            </a:xfrm>
            <a:custGeom>
              <a:avLst/>
              <a:gdLst/>
              <a:ahLst/>
              <a:cxnLst/>
              <a:rect l="l" t="t" r="r" b="b"/>
              <a:pathLst>
                <a:path w="3455" h="8347" extrusionOk="0">
                  <a:moveTo>
                    <a:pt x="1897" y="1"/>
                  </a:moveTo>
                  <a:cubicBezTo>
                    <a:pt x="1778" y="1084"/>
                    <a:pt x="1643" y="2185"/>
                    <a:pt x="1694" y="3319"/>
                  </a:cubicBezTo>
                  <a:cubicBezTo>
                    <a:pt x="1711" y="3861"/>
                    <a:pt x="1778" y="4403"/>
                    <a:pt x="1931" y="4961"/>
                  </a:cubicBezTo>
                  <a:cubicBezTo>
                    <a:pt x="2100" y="5503"/>
                    <a:pt x="2371" y="6011"/>
                    <a:pt x="2727" y="6468"/>
                  </a:cubicBezTo>
                  <a:cubicBezTo>
                    <a:pt x="2879" y="6654"/>
                    <a:pt x="2997" y="6857"/>
                    <a:pt x="3048" y="7094"/>
                  </a:cubicBezTo>
                  <a:cubicBezTo>
                    <a:pt x="3065" y="7331"/>
                    <a:pt x="2997" y="7552"/>
                    <a:pt x="2828" y="7704"/>
                  </a:cubicBezTo>
                  <a:cubicBezTo>
                    <a:pt x="2693" y="7873"/>
                    <a:pt x="2456" y="7992"/>
                    <a:pt x="2202" y="8026"/>
                  </a:cubicBezTo>
                  <a:cubicBezTo>
                    <a:pt x="2084" y="8049"/>
                    <a:pt x="1966" y="8062"/>
                    <a:pt x="1848" y="8062"/>
                  </a:cubicBezTo>
                  <a:cubicBezTo>
                    <a:pt x="1712" y="8062"/>
                    <a:pt x="1576" y="8045"/>
                    <a:pt x="1440" y="8009"/>
                  </a:cubicBezTo>
                  <a:cubicBezTo>
                    <a:pt x="1304" y="7992"/>
                    <a:pt x="1186" y="7941"/>
                    <a:pt x="1050" y="7907"/>
                  </a:cubicBezTo>
                  <a:cubicBezTo>
                    <a:pt x="932" y="7839"/>
                    <a:pt x="797" y="7789"/>
                    <a:pt x="695" y="7738"/>
                  </a:cubicBezTo>
                  <a:cubicBezTo>
                    <a:pt x="492" y="7619"/>
                    <a:pt x="238" y="7467"/>
                    <a:pt x="170" y="7247"/>
                  </a:cubicBezTo>
                  <a:cubicBezTo>
                    <a:pt x="102" y="7044"/>
                    <a:pt x="339" y="6807"/>
                    <a:pt x="543" y="6671"/>
                  </a:cubicBezTo>
                  <a:cubicBezTo>
                    <a:pt x="780" y="6519"/>
                    <a:pt x="1034" y="6400"/>
                    <a:pt x="1287" y="6316"/>
                  </a:cubicBezTo>
                  <a:lnTo>
                    <a:pt x="1287" y="6316"/>
                  </a:lnTo>
                  <a:cubicBezTo>
                    <a:pt x="1017" y="6383"/>
                    <a:pt x="763" y="6468"/>
                    <a:pt x="509" y="6587"/>
                  </a:cubicBezTo>
                  <a:cubicBezTo>
                    <a:pt x="407" y="6654"/>
                    <a:pt x="272" y="6739"/>
                    <a:pt x="170" y="6841"/>
                  </a:cubicBezTo>
                  <a:cubicBezTo>
                    <a:pt x="68" y="6925"/>
                    <a:pt x="1" y="7094"/>
                    <a:pt x="18" y="7264"/>
                  </a:cubicBezTo>
                  <a:lnTo>
                    <a:pt x="68" y="7399"/>
                  </a:lnTo>
                  <a:cubicBezTo>
                    <a:pt x="85" y="7433"/>
                    <a:pt x="102" y="7450"/>
                    <a:pt x="119" y="7501"/>
                  </a:cubicBezTo>
                  <a:cubicBezTo>
                    <a:pt x="170" y="7569"/>
                    <a:pt x="204" y="7619"/>
                    <a:pt x="272" y="7670"/>
                  </a:cubicBezTo>
                  <a:cubicBezTo>
                    <a:pt x="373" y="7772"/>
                    <a:pt x="492" y="7839"/>
                    <a:pt x="610" y="7924"/>
                  </a:cubicBezTo>
                  <a:lnTo>
                    <a:pt x="1000" y="8110"/>
                  </a:lnTo>
                  <a:cubicBezTo>
                    <a:pt x="1118" y="8178"/>
                    <a:pt x="1237" y="8246"/>
                    <a:pt x="1389" y="8263"/>
                  </a:cubicBezTo>
                  <a:cubicBezTo>
                    <a:pt x="1586" y="8321"/>
                    <a:pt x="1782" y="8347"/>
                    <a:pt x="1985" y="8347"/>
                  </a:cubicBezTo>
                  <a:cubicBezTo>
                    <a:pt x="2078" y="8347"/>
                    <a:pt x="2173" y="8341"/>
                    <a:pt x="2269" y="8330"/>
                  </a:cubicBezTo>
                  <a:cubicBezTo>
                    <a:pt x="2557" y="8280"/>
                    <a:pt x="2862" y="8161"/>
                    <a:pt x="3082" y="7941"/>
                  </a:cubicBezTo>
                  <a:cubicBezTo>
                    <a:pt x="3319" y="7738"/>
                    <a:pt x="3455" y="7365"/>
                    <a:pt x="3387" y="7061"/>
                  </a:cubicBezTo>
                  <a:cubicBezTo>
                    <a:pt x="3319" y="6739"/>
                    <a:pt x="3167" y="6485"/>
                    <a:pt x="2981" y="6248"/>
                  </a:cubicBezTo>
                  <a:cubicBezTo>
                    <a:pt x="2625" y="5859"/>
                    <a:pt x="2371" y="5384"/>
                    <a:pt x="2219" y="4877"/>
                  </a:cubicBezTo>
                  <a:cubicBezTo>
                    <a:pt x="2049" y="4369"/>
                    <a:pt x="1982" y="3810"/>
                    <a:pt x="1948" y="3285"/>
                  </a:cubicBezTo>
                  <a:cubicBezTo>
                    <a:pt x="1897" y="2760"/>
                    <a:pt x="1897" y="2202"/>
                    <a:pt x="1897" y="1660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2975;p54"/>
            <p:cNvSpPr/>
            <p:nvPr/>
          </p:nvSpPr>
          <p:spPr>
            <a:xfrm>
              <a:off x="5348125" y="4337000"/>
              <a:ext cx="280650" cy="24150"/>
            </a:xfrm>
            <a:custGeom>
              <a:avLst/>
              <a:gdLst/>
              <a:ahLst/>
              <a:cxnLst/>
              <a:rect l="l" t="t" r="r" b="b"/>
              <a:pathLst>
                <a:path w="11226" h="966" extrusionOk="0">
                  <a:moveTo>
                    <a:pt x="0" y="1"/>
                  </a:moveTo>
                  <a:cubicBezTo>
                    <a:pt x="948" y="119"/>
                    <a:pt x="1879" y="238"/>
                    <a:pt x="2760" y="340"/>
                  </a:cubicBezTo>
                  <a:cubicBezTo>
                    <a:pt x="3691" y="441"/>
                    <a:pt x="4639" y="526"/>
                    <a:pt x="5570" y="610"/>
                  </a:cubicBezTo>
                  <a:cubicBezTo>
                    <a:pt x="6501" y="678"/>
                    <a:pt x="7466" y="763"/>
                    <a:pt x="8398" y="831"/>
                  </a:cubicBezTo>
                  <a:lnTo>
                    <a:pt x="9803" y="915"/>
                  </a:lnTo>
                  <a:cubicBezTo>
                    <a:pt x="10294" y="932"/>
                    <a:pt x="10768" y="949"/>
                    <a:pt x="11225" y="966"/>
                  </a:cubicBezTo>
                  <a:cubicBezTo>
                    <a:pt x="10768" y="915"/>
                    <a:pt x="10294" y="864"/>
                    <a:pt x="9837" y="797"/>
                  </a:cubicBezTo>
                  <a:lnTo>
                    <a:pt x="8432" y="661"/>
                  </a:lnTo>
                  <a:cubicBezTo>
                    <a:pt x="7500" y="543"/>
                    <a:pt x="6552" y="458"/>
                    <a:pt x="5621" y="373"/>
                  </a:cubicBezTo>
                  <a:cubicBezTo>
                    <a:pt x="4690" y="323"/>
                    <a:pt x="3742" y="238"/>
                    <a:pt x="2811" y="170"/>
                  </a:cubicBezTo>
                  <a:cubicBezTo>
                    <a:pt x="1879" y="102"/>
                    <a:pt x="931" y="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2976;p54"/>
            <p:cNvSpPr/>
            <p:nvPr/>
          </p:nvSpPr>
          <p:spPr>
            <a:xfrm>
              <a:off x="5455200" y="3525200"/>
              <a:ext cx="101175" cy="156200"/>
            </a:xfrm>
            <a:custGeom>
              <a:avLst/>
              <a:gdLst/>
              <a:ahLst/>
              <a:cxnLst/>
              <a:rect l="l" t="t" r="r" b="b"/>
              <a:pathLst>
                <a:path w="4047" h="6248" extrusionOk="0">
                  <a:moveTo>
                    <a:pt x="2032" y="0"/>
                  </a:moveTo>
                  <a:lnTo>
                    <a:pt x="1" y="1778"/>
                  </a:lnTo>
                  <a:lnTo>
                    <a:pt x="3048" y="6247"/>
                  </a:lnTo>
                  <a:lnTo>
                    <a:pt x="4047" y="557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2977;p54"/>
            <p:cNvSpPr/>
            <p:nvPr/>
          </p:nvSpPr>
          <p:spPr>
            <a:xfrm>
              <a:off x="5321025" y="4337850"/>
              <a:ext cx="1081475" cy="347300"/>
            </a:xfrm>
            <a:custGeom>
              <a:avLst/>
              <a:gdLst/>
              <a:ahLst/>
              <a:cxnLst/>
              <a:rect l="l" t="t" r="r" b="b"/>
              <a:pathLst>
                <a:path w="43259" h="13892" extrusionOk="0">
                  <a:moveTo>
                    <a:pt x="30636" y="1"/>
                  </a:moveTo>
                  <a:cubicBezTo>
                    <a:pt x="30418" y="1"/>
                    <a:pt x="30239" y="252"/>
                    <a:pt x="30222" y="881"/>
                  </a:cubicBezTo>
                  <a:cubicBezTo>
                    <a:pt x="30154" y="2676"/>
                    <a:pt x="25837" y="7603"/>
                    <a:pt x="24888" y="7772"/>
                  </a:cubicBezTo>
                  <a:cubicBezTo>
                    <a:pt x="24857" y="7778"/>
                    <a:pt x="24812" y="7781"/>
                    <a:pt x="24755" y="7781"/>
                  </a:cubicBezTo>
                  <a:cubicBezTo>
                    <a:pt x="23150" y="7781"/>
                    <a:pt x="11970" y="5554"/>
                    <a:pt x="11970" y="5554"/>
                  </a:cubicBezTo>
                  <a:lnTo>
                    <a:pt x="12174" y="2253"/>
                  </a:lnTo>
                  <a:cubicBezTo>
                    <a:pt x="6942" y="1897"/>
                    <a:pt x="1981" y="1575"/>
                    <a:pt x="1981" y="1575"/>
                  </a:cubicBezTo>
                  <a:cubicBezTo>
                    <a:pt x="1981" y="1575"/>
                    <a:pt x="1" y="10413"/>
                    <a:pt x="1914" y="13071"/>
                  </a:cubicBezTo>
                  <a:cubicBezTo>
                    <a:pt x="2351" y="13669"/>
                    <a:pt x="3930" y="13891"/>
                    <a:pt x="6078" y="13891"/>
                  </a:cubicBezTo>
                  <a:cubicBezTo>
                    <a:pt x="12247" y="13891"/>
                    <a:pt x="23110" y="12063"/>
                    <a:pt x="25124" y="12063"/>
                  </a:cubicBezTo>
                  <a:cubicBezTo>
                    <a:pt x="25208" y="12063"/>
                    <a:pt x="25276" y="12066"/>
                    <a:pt x="25329" y="12072"/>
                  </a:cubicBezTo>
                  <a:cubicBezTo>
                    <a:pt x="27013" y="12263"/>
                    <a:pt x="29219" y="12513"/>
                    <a:pt x="30937" y="12513"/>
                  </a:cubicBezTo>
                  <a:cubicBezTo>
                    <a:pt x="31655" y="12513"/>
                    <a:pt x="32287" y="12470"/>
                    <a:pt x="32761" y="12360"/>
                  </a:cubicBezTo>
                  <a:cubicBezTo>
                    <a:pt x="34488" y="11988"/>
                    <a:pt x="40295" y="11090"/>
                    <a:pt x="40397" y="10582"/>
                  </a:cubicBezTo>
                  <a:cubicBezTo>
                    <a:pt x="40498" y="10074"/>
                    <a:pt x="34623" y="9821"/>
                    <a:pt x="34623" y="9821"/>
                  </a:cubicBezTo>
                  <a:cubicBezTo>
                    <a:pt x="34623" y="9821"/>
                    <a:pt x="42090" y="8957"/>
                    <a:pt x="42005" y="8297"/>
                  </a:cubicBezTo>
                  <a:cubicBezTo>
                    <a:pt x="41949" y="7732"/>
                    <a:pt x="37236" y="7685"/>
                    <a:pt x="35667" y="7685"/>
                  </a:cubicBezTo>
                  <a:cubicBezTo>
                    <a:pt x="35353" y="7685"/>
                    <a:pt x="35165" y="7687"/>
                    <a:pt x="35165" y="7687"/>
                  </a:cubicBezTo>
                  <a:cubicBezTo>
                    <a:pt x="35165" y="7687"/>
                    <a:pt x="43190" y="5435"/>
                    <a:pt x="42886" y="4860"/>
                  </a:cubicBezTo>
                  <a:cubicBezTo>
                    <a:pt x="42808" y="4699"/>
                    <a:pt x="42164" y="4641"/>
                    <a:pt x="41267" y="4641"/>
                  </a:cubicBezTo>
                  <a:cubicBezTo>
                    <a:pt x="38858" y="4641"/>
                    <a:pt x="34623" y="5063"/>
                    <a:pt x="34623" y="5063"/>
                  </a:cubicBezTo>
                  <a:cubicBezTo>
                    <a:pt x="34623" y="5063"/>
                    <a:pt x="43258" y="2456"/>
                    <a:pt x="40956" y="2016"/>
                  </a:cubicBezTo>
                  <a:cubicBezTo>
                    <a:pt x="40790" y="1985"/>
                    <a:pt x="40598" y="1971"/>
                    <a:pt x="40384" y="1971"/>
                  </a:cubicBezTo>
                  <a:cubicBezTo>
                    <a:pt x="37594" y="1971"/>
                    <a:pt x="31051" y="4352"/>
                    <a:pt x="31051" y="4352"/>
                  </a:cubicBezTo>
                  <a:cubicBezTo>
                    <a:pt x="31051" y="4352"/>
                    <a:pt x="31271" y="3268"/>
                    <a:pt x="31474" y="1829"/>
                  </a:cubicBezTo>
                  <a:cubicBezTo>
                    <a:pt x="31596" y="890"/>
                    <a:pt x="31047" y="1"/>
                    <a:pt x="30636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2978;p54"/>
            <p:cNvSpPr/>
            <p:nvPr/>
          </p:nvSpPr>
          <p:spPr>
            <a:xfrm>
              <a:off x="5370550" y="4376800"/>
              <a:ext cx="254825" cy="99500"/>
            </a:xfrm>
            <a:custGeom>
              <a:avLst/>
              <a:gdLst/>
              <a:ahLst/>
              <a:cxnLst/>
              <a:rect l="l" t="t" r="r" b="b"/>
              <a:pathLst>
                <a:path w="10193" h="3980" extrusionOk="0">
                  <a:moveTo>
                    <a:pt x="0" y="0"/>
                  </a:moveTo>
                  <a:cubicBezTo>
                    <a:pt x="2" y="0"/>
                    <a:pt x="9719" y="779"/>
                    <a:pt x="9989" y="3979"/>
                  </a:cubicBezTo>
                  <a:cubicBezTo>
                    <a:pt x="9989" y="3149"/>
                    <a:pt x="10193" y="678"/>
                    <a:pt x="10193" y="6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2979;p54"/>
            <p:cNvSpPr/>
            <p:nvPr/>
          </p:nvSpPr>
          <p:spPr>
            <a:xfrm>
              <a:off x="6152750" y="4455950"/>
              <a:ext cx="248050" cy="83400"/>
            </a:xfrm>
            <a:custGeom>
              <a:avLst/>
              <a:gdLst/>
              <a:ahLst/>
              <a:cxnLst/>
              <a:rect l="l" t="t" r="r" b="b"/>
              <a:pathLst>
                <a:path w="9922" h="3336" extrusionOk="0">
                  <a:moveTo>
                    <a:pt x="9346" y="0"/>
                  </a:moveTo>
                  <a:cubicBezTo>
                    <a:pt x="7399" y="1118"/>
                    <a:pt x="0" y="3336"/>
                    <a:pt x="0" y="3336"/>
                  </a:cubicBezTo>
                  <a:lnTo>
                    <a:pt x="1930" y="2963"/>
                  </a:lnTo>
                  <a:cubicBezTo>
                    <a:pt x="1896" y="2963"/>
                    <a:pt x="9921" y="728"/>
                    <a:pt x="9634" y="136"/>
                  </a:cubicBezTo>
                  <a:cubicBezTo>
                    <a:pt x="9600" y="68"/>
                    <a:pt x="9498" y="17"/>
                    <a:pt x="9346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2980;p54"/>
            <p:cNvSpPr/>
            <p:nvPr/>
          </p:nvSpPr>
          <p:spPr>
            <a:xfrm>
              <a:off x="6161200" y="4389925"/>
              <a:ext cx="223500" cy="80025"/>
            </a:xfrm>
            <a:custGeom>
              <a:avLst/>
              <a:gdLst/>
              <a:ahLst/>
              <a:cxnLst/>
              <a:rect l="l" t="t" r="r" b="b"/>
              <a:pathLst>
                <a:path w="8940" h="3201" extrusionOk="0">
                  <a:moveTo>
                    <a:pt x="7569" y="0"/>
                  </a:moveTo>
                  <a:lnTo>
                    <a:pt x="7569" y="0"/>
                  </a:lnTo>
                  <a:cubicBezTo>
                    <a:pt x="6045" y="1135"/>
                    <a:pt x="1" y="3200"/>
                    <a:pt x="1" y="3200"/>
                  </a:cubicBezTo>
                  <a:lnTo>
                    <a:pt x="1016" y="2980"/>
                  </a:lnTo>
                  <a:cubicBezTo>
                    <a:pt x="1016" y="2980"/>
                    <a:pt x="8940" y="593"/>
                    <a:pt x="756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2981;p54"/>
            <p:cNvSpPr/>
            <p:nvPr/>
          </p:nvSpPr>
          <p:spPr>
            <a:xfrm>
              <a:off x="5954650" y="4597325"/>
              <a:ext cx="376725" cy="53225"/>
            </a:xfrm>
            <a:custGeom>
              <a:avLst/>
              <a:gdLst/>
              <a:ahLst/>
              <a:cxnLst/>
              <a:rect l="l" t="t" r="r" b="b"/>
              <a:pathLst>
                <a:path w="15069" h="2129" extrusionOk="0">
                  <a:moveTo>
                    <a:pt x="14798" y="0"/>
                  </a:moveTo>
                  <a:cubicBezTo>
                    <a:pt x="13037" y="711"/>
                    <a:pt x="8483" y="1422"/>
                    <a:pt x="6925" y="1710"/>
                  </a:cubicBezTo>
                  <a:cubicBezTo>
                    <a:pt x="6296" y="1833"/>
                    <a:pt x="5376" y="1875"/>
                    <a:pt x="4410" y="1875"/>
                  </a:cubicBezTo>
                  <a:cubicBezTo>
                    <a:pt x="2312" y="1875"/>
                    <a:pt x="1" y="1676"/>
                    <a:pt x="1" y="1676"/>
                  </a:cubicBezTo>
                  <a:lnTo>
                    <a:pt x="1" y="1676"/>
                  </a:lnTo>
                  <a:cubicBezTo>
                    <a:pt x="1657" y="1877"/>
                    <a:pt x="3842" y="2128"/>
                    <a:pt x="5551" y="2128"/>
                  </a:cubicBezTo>
                  <a:cubicBezTo>
                    <a:pt x="6288" y="2128"/>
                    <a:pt x="6937" y="2082"/>
                    <a:pt x="7416" y="1964"/>
                  </a:cubicBezTo>
                  <a:cubicBezTo>
                    <a:pt x="9143" y="1558"/>
                    <a:pt x="14950" y="694"/>
                    <a:pt x="15052" y="186"/>
                  </a:cubicBezTo>
                  <a:cubicBezTo>
                    <a:pt x="15069" y="119"/>
                    <a:pt x="14967" y="68"/>
                    <a:pt x="14798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2982;p54"/>
            <p:cNvSpPr/>
            <p:nvPr/>
          </p:nvSpPr>
          <p:spPr>
            <a:xfrm>
              <a:off x="6165425" y="4540175"/>
              <a:ext cx="207850" cy="42775"/>
            </a:xfrm>
            <a:custGeom>
              <a:avLst/>
              <a:gdLst/>
              <a:ahLst/>
              <a:cxnLst/>
              <a:rect l="l" t="t" r="r" b="b"/>
              <a:pathLst>
                <a:path w="8314" h="1711" extrusionOk="0">
                  <a:moveTo>
                    <a:pt x="7992" y="1"/>
                  </a:moveTo>
                  <a:cubicBezTo>
                    <a:pt x="6079" y="796"/>
                    <a:pt x="1" y="1643"/>
                    <a:pt x="1" y="1643"/>
                  </a:cubicBezTo>
                  <a:lnTo>
                    <a:pt x="864" y="1711"/>
                  </a:lnTo>
                  <a:cubicBezTo>
                    <a:pt x="864" y="1711"/>
                    <a:pt x="8314" y="864"/>
                    <a:pt x="8246" y="187"/>
                  </a:cubicBezTo>
                  <a:cubicBezTo>
                    <a:pt x="8246" y="119"/>
                    <a:pt x="8145" y="34"/>
                    <a:pt x="7992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2983;p54"/>
            <p:cNvSpPr/>
            <p:nvPr/>
          </p:nvSpPr>
          <p:spPr>
            <a:xfrm>
              <a:off x="6161625" y="3629275"/>
              <a:ext cx="176050" cy="160050"/>
            </a:xfrm>
            <a:custGeom>
              <a:avLst/>
              <a:gdLst/>
              <a:ahLst/>
              <a:cxnLst/>
              <a:rect l="l" t="t" r="r" b="b"/>
              <a:pathLst>
                <a:path w="7042" h="6402" extrusionOk="0">
                  <a:moveTo>
                    <a:pt x="2341" y="1"/>
                  </a:moveTo>
                  <a:cubicBezTo>
                    <a:pt x="1909" y="1"/>
                    <a:pt x="1457" y="247"/>
                    <a:pt x="1118" y="747"/>
                  </a:cubicBezTo>
                  <a:cubicBezTo>
                    <a:pt x="1" y="2440"/>
                    <a:pt x="1524" y="6402"/>
                    <a:pt x="1524" y="6402"/>
                  </a:cubicBezTo>
                  <a:cubicBezTo>
                    <a:pt x="1524" y="6402"/>
                    <a:pt x="5757" y="5487"/>
                    <a:pt x="6587" y="3676"/>
                  </a:cubicBezTo>
                  <a:cubicBezTo>
                    <a:pt x="7042" y="2663"/>
                    <a:pt x="6663" y="1620"/>
                    <a:pt x="5642" y="1620"/>
                  </a:cubicBezTo>
                  <a:cubicBezTo>
                    <a:pt x="5143" y="1620"/>
                    <a:pt x="4491" y="1869"/>
                    <a:pt x="3708" y="2491"/>
                  </a:cubicBezTo>
                  <a:cubicBezTo>
                    <a:pt x="3873" y="843"/>
                    <a:pt x="3140" y="1"/>
                    <a:pt x="2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2984;p54"/>
            <p:cNvSpPr/>
            <p:nvPr/>
          </p:nvSpPr>
          <p:spPr>
            <a:xfrm>
              <a:off x="5140150" y="3702900"/>
              <a:ext cx="173275" cy="166000"/>
            </a:xfrm>
            <a:custGeom>
              <a:avLst/>
              <a:gdLst/>
              <a:ahLst/>
              <a:cxnLst/>
              <a:rect l="l" t="t" r="r" b="b"/>
              <a:pathLst>
                <a:path w="6931" h="6640" extrusionOk="0">
                  <a:moveTo>
                    <a:pt x="4622" y="1"/>
                  </a:moveTo>
                  <a:cubicBezTo>
                    <a:pt x="3904" y="1"/>
                    <a:pt x="3241" y="736"/>
                    <a:pt x="3291" y="2542"/>
                  </a:cubicBezTo>
                  <a:cubicBezTo>
                    <a:pt x="2631" y="1937"/>
                    <a:pt x="2001" y="1686"/>
                    <a:pt x="1487" y="1686"/>
                  </a:cubicBezTo>
                  <a:cubicBezTo>
                    <a:pt x="551" y="1686"/>
                    <a:pt x="1" y="2520"/>
                    <a:pt x="362" y="3558"/>
                  </a:cubicBezTo>
                  <a:cubicBezTo>
                    <a:pt x="1005" y="5488"/>
                    <a:pt x="5119" y="6640"/>
                    <a:pt x="5119" y="6640"/>
                  </a:cubicBezTo>
                  <a:cubicBezTo>
                    <a:pt x="5119" y="6640"/>
                    <a:pt x="6931" y="2695"/>
                    <a:pt x="5966" y="934"/>
                  </a:cubicBezTo>
                  <a:cubicBezTo>
                    <a:pt x="5635" y="348"/>
                    <a:pt x="5116" y="1"/>
                    <a:pt x="4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2985;p54"/>
            <p:cNvSpPr/>
            <p:nvPr/>
          </p:nvSpPr>
          <p:spPr>
            <a:xfrm>
              <a:off x="6628075" y="4034325"/>
              <a:ext cx="135600" cy="121550"/>
            </a:xfrm>
            <a:custGeom>
              <a:avLst/>
              <a:gdLst/>
              <a:ahLst/>
              <a:cxnLst/>
              <a:rect l="l" t="t" r="r" b="b"/>
              <a:pathLst>
                <a:path w="5424" h="4862" extrusionOk="0">
                  <a:moveTo>
                    <a:pt x="1878" y="0"/>
                  </a:moveTo>
                  <a:cubicBezTo>
                    <a:pt x="1563" y="0"/>
                    <a:pt x="1229" y="167"/>
                    <a:pt x="965" y="510"/>
                  </a:cubicBezTo>
                  <a:cubicBezTo>
                    <a:pt x="0" y="1729"/>
                    <a:pt x="965" y="4862"/>
                    <a:pt x="965" y="4862"/>
                  </a:cubicBezTo>
                  <a:cubicBezTo>
                    <a:pt x="965" y="4862"/>
                    <a:pt x="4283" y="4388"/>
                    <a:pt x="5011" y="3033"/>
                  </a:cubicBezTo>
                  <a:cubicBezTo>
                    <a:pt x="5423" y="2245"/>
                    <a:pt x="5157" y="1400"/>
                    <a:pt x="4303" y="1400"/>
                  </a:cubicBezTo>
                  <a:cubicBezTo>
                    <a:pt x="3928" y="1400"/>
                    <a:pt x="3439" y="1563"/>
                    <a:pt x="2844" y="1966"/>
                  </a:cubicBezTo>
                  <a:cubicBezTo>
                    <a:pt x="3071" y="677"/>
                    <a:pt x="251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2986;p54"/>
            <p:cNvSpPr/>
            <p:nvPr/>
          </p:nvSpPr>
          <p:spPr>
            <a:xfrm>
              <a:off x="4906650" y="4230100"/>
              <a:ext cx="128275" cy="117525"/>
            </a:xfrm>
            <a:custGeom>
              <a:avLst/>
              <a:gdLst/>
              <a:ahLst/>
              <a:cxnLst/>
              <a:rect l="l" t="t" r="r" b="b"/>
              <a:pathLst>
                <a:path w="5131" h="4701" extrusionOk="0">
                  <a:moveTo>
                    <a:pt x="3047" y="1"/>
                  </a:moveTo>
                  <a:cubicBezTo>
                    <a:pt x="2334" y="1"/>
                    <a:pt x="1813" y="730"/>
                    <a:pt x="2506" y="2262"/>
                  </a:cubicBezTo>
                  <a:cubicBezTo>
                    <a:pt x="2157" y="2137"/>
                    <a:pt x="1845" y="2083"/>
                    <a:pt x="1573" y="2083"/>
                  </a:cubicBezTo>
                  <a:cubicBezTo>
                    <a:pt x="409" y="2083"/>
                    <a:pt x="1" y="3088"/>
                    <a:pt x="729" y="3871"/>
                  </a:cubicBezTo>
                  <a:cubicBezTo>
                    <a:pt x="1338" y="4560"/>
                    <a:pt x="2718" y="4701"/>
                    <a:pt x="3748" y="4701"/>
                  </a:cubicBezTo>
                  <a:cubicBezTo>
                    <a:pt x="4465" y="4701"/>
                    <a:pt x="5012" y="4632"/>
                    <a:pt x="5012" y="4632"/>
                  </a:cubicBezTo>
                  <a:cubicBezTo>
                    <a:pt x="5012" y="4632"/>
                    <a:pt x="5130" y="1297"/>
                    <a:pt x="3911" y="332"/>
                  </a:cubicBezTo>
                  <a:cubicBezTo>
                    <a:pt x="3635" y="113"/>
                    <a:pt x="3326" y="1"/>
                    <a:pt x="3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2987;p54"/>
            <p:cNvSpPr/>
            <p:nvPr/>
          </p:nvSpPr>
          <p:spPr>
            <a:xfrm>
              <a:off x="5162725" y="3411025"/>
              <a:ext cx="71550" cy="68475"/>
            </a:xfrm>
            <a:custGeom>
              <a:avLst/>
              <a:gdLst/>
              <a:ahLst/>
              <a:cxnLst/>
              <a:rect l="l" t="t" r="r" b="b"/>
              <a:pathLst>
                <a:path w="2862" h="2739" extrusionOk="0">
                  <a:moveTo>
                    <a:pt x="1901" y="1"/>
                  </a:moveTo>
                  <a:cubicBezTo>
                    <a:pt x="1606" y="1"/>
                    <a:pt x="1335" y="303"/>
                    <a:pt x="1355" y="1045"/>
                  </a:cubicBezTo>
                  <a:cubicBezTo>
                    <a:pt x="1078" y="787"/>
                    <a:pt x="817" y="680"/>
                    <a:pt x="605" y="680"/>
                  </a:cubicBezTo>
                  <a:cubicBezTo>
                    <a:pt x="220" y="680"/>
                    <a:pt x="0" y="1032"/>
                    <a:pt x="153" y="1469"/>
                  </a:cubicBezTo>
                  <a:cubicBezTo>
                    <a:pt x="424" y="2264"/>
                    <a:pt x="2117" y="2739"/>
                    <a:pt x="2117" y="2739"/>
                  </a:cubicBezTo>
                  <a:cubicBezTo>
                    <a:pt x="2117" y="2739"/>
                    <a:pt x="2862" y="1130"/>
                    <a:pt x="2455" y="385"/>
                  </a:cubicBezTo>
                  <a:cubicBezTo>
                    <a:pt x="2317" y="144"/>
                    <a:pt x="2104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2988;p54"/>
            <p:cNvSpPr/>
            <p:nvPr/>
          </p:nvSpPr>
          <p:spPr>
            <a:xfrm>
              <a:off x="6469775" y="3630825"/>
              <a:ext cx="72325" cy="64975"/>
            </a:xfrm>
            <a:custGeom>
              <a:avLst/>
              <a:gdLst/>
              <a:ahLst/>
              <a:cxnLst/>
              <a:rect l="l" t="t" r="r" b="b"/>
              <a:pathLst>
                <a:path w="2893" h="2599" extrusionOk="0">
                  <a:moveTo>
                    <a:pt x="1018" y="0"/>
                  </a:moveTo>
                  <a:cubicBezTo>
                    <a:pt x="857" y="0"/>
                    <a:pt x="685" y="80"/>
                    <a:pt x="542" y="245"/>
                  </a:cubicBezTo>
                  <a:cubicBezTo>
                    <a:pt x="0" y="888"/>
                    <a:pt x="440" y="2598"/>
                    <a:pt x="440" y="2598"/>
                  </a:cubicBezTo>
                  <a:cubicBezTo>
                    <a:pt x="440" y="2598"/>
                    <a:pt x="2218" y="2429"/>
                    <a:pt x="2641" y="1701"/>
                  </a:cubicBezTo>
                  <a:cubicBezTo>
                    <a:pt x="2893" y="1282"/>
                    <a:pt x="2755" y="812"/>
                    <a:pt x="2281" y="812"/>
                  </a:cubicBezTo>
                  <a:cubicBezTo>
                    <a:pt x="2085" y="812"/>
                    <a:pt x="1831" y="893"/>
                    <a:pt x="1524" y="1091"/>
                  </a:cubicBezTo>
                  <a:cubicBezTo>
                    <a:pt x="1675" y="382"/>
                    <a:pt x="1371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2989;p54"/>
            <p:cNvSpPr/>
            <p:nvPr/>
          </p:nvSpPr>
          <p:spPr>
            <a:xfrm>
              <a:off x="6161200" y="3432875"/>
              <a:ext cx="89200" cy="85150"/>
            </a:xfrm>
            <a:custGeom>
              <a:avLst/>
              <a:gdLst/>
              <a:ahLst/>
              <a:cxnLst/>
              <a:rect l="l" t="t" r="r" b="b"/>
              <a:pathLst>
                <a:path w="3568" h="3406" extrusionOk="0">
                  <a:moveTo>
                    <a:pt x="923" y="0"/>
                  </a:moveTo>
                  <a:cubicBezTo>
                    <a:pt x="621" y="0"/>
                    <a:pt x="348" y="226"/>
                    <a:pt x="255" y="629"/>
                  </a:cubicBezTo>
                  <a:cubicBezTo>
                    <a:pt x="1" y="1695"/>
                    <a:pt x="1474" y="3405"/>
                    <a:pt x="1474" y="3405"/>
                  </a:cubicBezTo>
                  <a:cubicBezTo>
                    <a:pt x="1474" y="3405"/>
                    <a:pt x="3438" y="2169"/>
                    <a:pt x="3539" y="1103"/>
                  </a:cubicBezTo>
                  <a:cubicBezTo>
                    <a:pt x="3568" y="594"/>
                    <a:pt x="3303" y="189"/>
                    <a:pt x="2911" y="189"/>
                  </a:cubicBezTo>
                  <a:cubicBezTo>
                    <a:pt x="2611" y="189"/>
                    <a:pt x="2237" y="426"/>
                    <a:pt x="1863" y="1035"/>
                  </a:cubicBezTo>
                  <a:cubicBezTo>
                    <a:pt x="1679" y="318"/>
                    <a:pt x="1281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20" grpId="1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998840" y="1432577"/>
            <a:ext cx="6731995" cy="2968500"/>
            <a:chOff x="1200938" y="1415750"/>
            <a:chExt cx="3006600" cy="2968500"/>
          </a:xfrm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02447" y="1594000"/>
              <a:ext cx="2744964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00" name="Google Shape;1600;p50"/>
          <p:cNvSpPr txBox="1">
            <a:spLocks noGrp="1"/>
          </p:cNvSpPr>
          <p:nvPr>
            <p:ph type="subTitle" idx="1"/>
          </p:nvPr>
        </p:nvSpPr>
        <p:spPr>
          <a:xfrm flipH="1">
            <a:off x="1755602" y="1666746"/>
            <a:ext cx="5632795" cy="3660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>
                    <a:lumMod val="75000"/>
                  </a:schemeClr>
                </a:solidFill>
                <a:latin typeface="Lobster" panose="00000500000000000000" pitchFamily="2" charset="0"/>
              </a:rPr>
              <a:t>Học tập tích cực chương trình tuần 5</a:t>
            </a:r>
            <a:endParaRPr sz="2800">
              <a:solidFill>
                <a:schemeClr val="accent5">
                  <a:lumMod val="75000"/>
                </a:schemeClr>
              </a:solidFill>
              <a:latin typeface="Lobster" panose="00000500000000000000" pitchFamily="2" charset="0"/>
            </a:endParaRPr>
          </a:p>
        </p:txBody>
      </p: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3" name="Google Shape;1603;p50"/>
          <p:cNvSpPr/>
          <p:nvPr/>
        </p:nvSpPr>
        <p:spPr>
          <a:xfrm>
            <a:off x="1413164" y="1849791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roup 34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9" name="Picture 38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03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685173" y="1986940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Định hướng tuần mới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43" name="Google Shape;1600;p50"/>
          <p:cNvSpPr txBox="1"/>
          <p:nvPr/>
        </p:nvSpPr>
        <p:spPr>
          <a:xfrm flipH="1">
            <a:off x="1739504" y="2327748"/>
            <a:ext cx="5632795" cy="36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Lobster" panose="00000500000000000000" pitchFamily="2" charset="0"/>
              </a:rPr>
              <a:t>Tiếp tục thực hiện tốt nội quy lớp học</a:t>
            </a:r>
            <a:endParaRPr lang="vi-VN" sz="2800">
              <a:solidFill>
                <a:schemeClr val="accent5">
                  <a:lumMod val="75000"/>
                </a:schemeClr>
              </a:solidFill>
              <a:latin typeface="Lobster" panose="00000500000000000000" pitchFamily="2" charset="0"/>
            </a:endParaRPr>
          </a:p>
        </p:txBody>
      </p:sp>
      <p:sp>
        <p:nvSpPr>
          <p:cNvPr id="44" name="Google Shape;1603;p50"/>
          <p:cNvSpPr/>
          <p:nvPr/>
        </p:nvSpPr>
        <p:spPr>
          <a:xfrm>
            <a:off x="1397066" y="2510793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1600;p50"/>
          <p:cNvSpPr txBox="1"/>
          <p:nvPr/>
        </p:nvSpPr>
        <p:spPr>
          <a:xfrm flipH="1">
            <a:off x="1755601" y="3248082"/>
            <a:ext cx="5632795" cy="36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❏"/>
              <a:defRPr sz="1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indent="0">
              <a:lnSpc>
                <a:spcPct val="100000"/>
              </a:lnSpc>
              <a:buFont typeface="Nunito Light"/>
              <a:buNone/>
            </a:pP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Lobster" panose="00000500000000000000" pitchFamily="2" charset="0"/>
              </a:rPr>
              <a:t>Hoàn thành đầy đủ bài tập và nộp bài đúng thời gian</a:t>
            </a:r>
            <a:endParaRPr lang="vi-VN" sz="2800">
              <a:solidFill>
                <a:schemeClr val="accent5">
                  <a:lumMod val="75000"/>
                </a:schemeClr>
              </a:solidFill>
              <a:latin typeface="Lobster" panose="00000500000000000000" pitchFamily="2" charset="0"/>
            </a:endParaRPr>
          </a:p>
        </p:txBody>
      </p:sp>
      <p:sp>
        <p:nvSpPr>
          <p:cNvPr id="46" name="Google Shape;1603;p50"/>
          <p:cNvSpPr/>
          <p:nvPr/>
        </p:nvSpPr>
        <p:spPr>
          <a:xfrm>
            <a:off x="1397066" y="3115820"/>
            <a:ext cx="204900" cy="204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1091;p3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8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9" name="Google Shape;1093;p34">
            <a:hlinkClick r:id="rId4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" name="Google Shape;1094;p34">
            <a:hlinkClick r:id="rId5" action="ppaction://hlinksldjump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1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2" name="Google Shape;1096;p34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" grpId="0" build="p"/>
      <p:bldP spid="1603" grpId="0" animBg="1"/>
      <p:bldP spid="43" grpId="0"/>
      <p:bldP spid="44" grpId="0" animBg="1"/>
      <p:bldP spid="45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1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2" name="Google Shape;1092;p34">
            <a:hlinkClick r:id="rId2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3" name="Google Shape;1093;p34">
            <a:hlinkClick r:id="rId3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4" name="Google Shape;1094;p34">
            <a:hlinkClick r:id="rId4" action="ppaction://hlinksldjump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5" name="Google Shape;1095;p34">
            <a:hlinkClick r:id="rId5" action="ppaction://hlinksldjump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96" name="Google Shape;1096;p34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11" name="Picture 10" descr="A picture containing circle&#10;&#10;Description automatically generat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07350" y="310975"/>
            <a:ext cx="3525199" cy="2966111"/>
          </a:xfrm>
          <a:prstGeom prst="rect">
            <a:avLst/>
          </a:prstGeom>
        </p:spPr>
      </p:pic>
      <p:sp>
        <p:nvSpPr>
          <p:cNvPr id="20" name="Google Shape;1089;p34"/>
          <p:cNvSpPr txBox="1"/>
          <p:nvPr/>
        </p:nvSpPr>
        <p:spPr>
          <a:xfrm>
            <a:off x="1870573" y="1135635"/>
            <a:ext cx="4875240" cy="342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>
                <a:gd name="adj" fmla="val 10274689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 panose="00000500000000000000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Chủ đề</a:t>
            </a:r>
            <a:r>
              <a:rPr lang="en-US" sz="3600" b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Caprica Script" pitchFamily="2" charset="0"/>
              </a:rPr>
              <a:t>:</a:t>
            </a:r>
            <a:endParaRPr lang="en-US" sz="3600" b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Caprica Script" pitchFamily="2" charset="0"/>
            </a:endParaRPr>
          </a:p>
        </p:txBody>
      </p:sp>
      <p:sp>
        <p:nvSpPr>
          <p:cNvPr id="21" name="Google Shape;1089;p34"/>
          <p:cNvSpPr txBox="1"/>
          <p:nvPr/>
        </p:nvSpPr>
        <p:spPr>
          <a:xfrm>
            <a:off x="1970261" y="2306292"/>
            <a:ext cx="487524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 panose="00000500000000000000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MẸ TUYỆT </a:t>
            </a:r>
            <a:endParaRPr lang="en-US" sz="36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  <a:p>
            <a:r>
              <a:rPr lang="en-US" sz="36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VỜI NHẤT !</a:t>
            </a:r>
            <a:endParaRPr lang="en-US" sz="36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22" name="Google Shape;2835;p54"/>
          <p:cNvGrpSpPr/>
          <p:nvPr/>
        </p:nvGrpSpPr>
        <p:grpSpPr>
          <a:xfrm>
            <a:off x="62500" y="4745897"/>
            <a:ext cx="2439873" cy="2262966"/>
            <a:chOff x="4890150" y="3184450"/>
            <a:chExt cx="1928400" cy="1751500"/>
          </a:xfrm>
        </p:grpSpPr>
        <p:sp>
          <p:nvSpPr>
            <p:cNvPr id="23" name="Google Shape;2836;p54"/>
            <p:cNvSpPr/>
            <p:nvPr/>
          </p:nvSpPr>
          <p:spPr>
            <a:xfrm>
              <a:off x="4935000" y="3184450"/>
              <a:ext cx="1870000" cy="1751500"/>
            </a:xfrm>
            <a:custGeom>
              <a:avLst/>
              <a:gdLst/>
              <a:ahLst/>
              <a:cxnLst/>
              <a:rect l="l" t="t" r="r" b="b"/>
              <a:pathLst>
                <a:path w="74800" h="70060" extrusionOk="0">
                  <a:moveTo>
                    <a:pt x="25007" y="20131"/>
                  </a:moveTo>
                  <a:cubicBezTo>
                    <a:pt x="25041" y="20131"/>
                    <a:pt x="25075" y="20148"/>
                    <a:pt x="25109" y="20182"/>
                  </a:cubicBezTo>
                  <a:cubicBezTo>
                    <a:pt x="25464" y="20368"/>
                    <a:pt x="25803" y="20639"/>
                    <a:pt x="26176" y="20944"/>
                  </a:cubicBezTo>
                  <a:cubicBezTo>
                    <a:pt x="26379" y="21113"/>
                    <a:pt x="26599" y="21283"/>
                    <a:pt x="26819" y="21452"/>
                  </a:cubicBezTo>
                  <a:cubicBezTo>
                    <a:pt x="27157" y="21672"/>
                    <a:pt x="27547" y="21909"/>
                    <a:pt x="27987" y="22146"/>
                  </a:cubicBezTo>
                  <a:cubicBezTo>
                    <a:pt x="28224" y="22586"/>
                    <a:pt x="28495" y="23010"/>
                    <a:pt x="28800" y="23416"/>
                  </a:cubicBezTo>
                  <a:cubicBezTo>
                    <a:pt x="28766" y="23653"/>
                    <a:pt x="28732" y="23992"/>
                    <a:pt x="28715" y="24364"/>
                  </a:cubicBezTo>
                  <a:cubicBezTo>
                    <a:pt x="28089" y="23755"/>
                    <a:pt x="27479" y="23196"/>
                    <a:pt x="26937" y="22739"/>
                  </a:cubicBezTo>
                  <a:cubicBezTo>
                    <a:pt x="26192" y="22095"/>
                    <a:pt x="25549" y="21554"/>
                    <a:pt x="25244" y="21063"/>
                  </a:cubicBezTo>
                  <a:lnTo>
                    <a:pt x="25194" y="20995"/>
                  </a:lnTo>
                  <a:cubicBezTo>
                    <a:pt x="25075" y="20809"/>
                    <a:pt x="24872" y="20521"/>
                    <a:pt x="24770" y="20284"/>
                  </a:cubicBezTo>
                  <a:lnTo>
                    <a:pt x="25007" y="20131"/>
                  </a:lnTo>
                  <a:close/>
                  <a:moveTo>
                    <a:pt x="50183" y="33659"/>
                  </a:moveTo>
                  <a:cubicBezTo>
                    <a:pt x="50302" y="33930"/>
                    <a:pt x="50505" y="34201"/>
                    <a:pt x="50809" y="34438"/>
                  </a:cubicBezTo>
                  <a:cubicBezTo>
                    <a:pt x="50759" y="34692"/>
                    <a:pt x="50759" y="34996"/>
                    <a:pt x="50843" y="35335"/>
                  </a:cubicBezTo>
                  <a:cubicBezTo>
                    <a:pt x="51182" y="36740"/>
                    <a:pt x="52604" y="36791"/>
                    <a:pt x="53738" y="36825"/>
                  </a:cubicBezTo>
                  <a:cubicBezTo>
                    <a:pt x="54805" y="36876"/>
                    <a:pt x="55889" y="36893"/>
                    <a:pt x="56735" y="37621"/>
                  </a:cubicBezTo>
                  <a:cubicBezTo>
                    <a:pt x="56871" y="37739"/>
                    <a:pt x="57074" y="37807"/>
                    <a:pt x="57260" y="37824"/>
                  </a:cubicBezTo>
                  <a:cubicBezTo>
                    <a:pt x="57328" y="37841"/>
                    <a:pt x="57378" y="37875"/>
                    <a:pt x="57446" y="37909"/>
                  </a:cubicBezTo>
                  <a:cubicBezTo>
                    <a:pt x="57429" y="38010"/>
                    <a:pt x="57429" y="38129"/>
                    <a:pt x="57412" y="38230"/>
                  </a:cubicBezTo>
                  <a:lnTo>
                    <a:pt x="57412" y="38264"/>
                  </a:lnTo>
                  <a:cubicBezTo>
                    <a:pt x="57362" y="38721"/>
                    <a:pt x="57277" y="39161"/>
                    <a:pt x="57209" y="39618"/>
                  </a:cubicBezTo>
                  <a:lnTo>
                    <a:pt x="57209" y="39669"/>
                  </a:lnTo>
                  <a:cubicBezTo>
                    <a:pt x="57175" y="39923"/>
                    <a:pt x="57125" y="40160"/>
                    <a:pt x="57074" y="40414"/>
                  </a:cubicBezTo>
                  <a:cubicBezTo>
                    <a:pt x="56329" y="39602"/>
                    <a:pt x="55381" y="38907"/>
                    <a:pt x="54280" y="38349"/>
                  </a:cubicBezTo>
                  <a:cubicBezTo>
                    <a:pt x="54145" y="38298"/>
                    <a:pt x="54026" y="38264"/>
                    <a:pt x="53891" y="38264"/>
                  </a:cubicBezTo>
                  <a:cubicBezTo>
                    <a:pt x="53772" y="38264"/>
                    <a:pt x="53620" y="38315"/>
                    <a:pt x="53518" y="38383"/>
                  </a:cubicBezTo>
                  <a:cubicBezTo>
                    <a:pt x="53281" y="38501"/>
                    <a:pt x="53112" y="38738"/>
                    <a:pt x="53061" y="38992"/>
                  </a:cubicBezTo>
                  <a:cubicBezTo>
                    <a:pt x="53010" y="39398"/>
                    <a:pt x="52519" y="42954"/>
                    <a:pt x="54111" y="44918"/>
                  </a:cubicBezTo>
                  <a:cubicBezTo>
                    <a:pt x="54500" y="45426"/>
                    <a:pt x="55042" y="45781"/>
                    <a:pt x="55635" y="45967"/>
                  </a:cubicBezTo>
                  <a:cubicBezTo>
                    <a:pt x="55482" y="46425"/>
                    <a:pt x="55330" y="46865"/>
                    <a:pt x="55178" y="47288"/>
                  </a:cubicBezTo>
                  <a:cubicBezTo>
                    <a:pt x="55093" y="47288"/>
                    <a:pt x="54991" y="47305"/>
                    <a:pt x="54907" y="47305"/>
                  </a:cubicBezTo>
                  <a:cubicBezTo>
                    <a:pt x="54483" y="46475"/>
                    <a:pt x="54026" y="45629"/>
                    <a:pt x="53552" y="44816"/>
                  </a:cubicBezTo>
                  <a:cubicBezTo>
                    <a:pt x="53349" y="44427"/>
                    <a:pt x="53129" y="44054"/>
                    <a:pt x="52926" y="43648"/>
                  </a:cubicBezTo>
                  <a:cubicBezTo>
                    <a:pt x="51351" y="40770"/>
                    <a:pt x="50014" y="38941"/>
                    <a:pt x="48219" y="38501"/>
                  </a:cubicBezTo>
                  <a:lnTo>
                    <a:pt x="48219" y="37790"/>
                  </a:lnTo>
                  <a:cubicBezTo>
                    <a:pt x="49387" y="36994"/>
                    <a:pt x="49980" y="35589"/>
                    <a:pt x="49878" y="34505"/>
                  </a:cubicBezTo>
                  <a:cubicBezTo>
                    <a:pt x="49878" y="34455"/>
                    <a:pt x="49844" y="34404"/>
                    <a:pt x="49844" y="34353"/>
                  </a:cubicBezTo>
                  <a:cubicBezTo>
                    <a:pt x="49946" y="34167"/>
                    <a:pt x="50081" y="33930"/>
                    <a:pt x="50183" y="33659"/>
                  </a:cubicBezTo>
                  <a:close/>
                  <a:moveTo>
                    <a:pt x="10786" y="50573"/>
                  </a:moveTo>
                  <a:cubicBezTo>
                    <a:pt x="11023" y="51081"/>
                    <a:pt x="11310" y="51555"/>
                    <a:pt x="11666" y="51995"/>
                  </a:cubicBezTo>
                  <a:lnTo>
                    <a:pt x="11649" y="51995"/>
                  </a:lnTo>
                  <a:cubicBezTo>
                    <a:pt x="11124" y="51995"/>
                    <a:pt x="10566" y="52266"/>
                    <a:pt x="10091" y="52740"/>
                  </a:cubicBezTo>
                  <a:cubicBezTo>
                    <a:pt x="10515" y="52062"/>
                    <a:pt x="10786" y="51334"/>
                    <a:pt x="10786" y="50573"/>
                  </a:cubicBezTo>
                  <a:close/>
                  <a:moveTo>
                    <a:pt x="9380" y="53637"/>
                  </a:moveTo>
                  <a:cubicBezTo>
                    <a:pt x="9160" y="54043"/>
                    <a:pt x="8940" y="54500"/>
                    <a:pt x="8822" y="55008"/>
                  </a:cubicBezTo>
                  <a:cubicBezTo>
                    <a:pt x="8754" y="54907"/>
                    <a:pt x="8669" y="54771"/>
                    <a:pt x="8602" y="54670"/>
                  </a:cubicBezTo>
                  <a:lnTo>
                    <a:pt x="8602" y="54382"/>
                  </a:lnTo>
                  <a:cubicBezTo>
                    <a:pt x="8872" y="54145"/>
                    <a:pt x="9160" y="53891"/>
                    <a:pt x="9380" y="53637"/>
                  </a:cubicBezTo>
                  <a:close/>
                  <a:moveTo>
                    <a:pt x="13342" y="53485"/>
                  </a:moveTo>
                  <a:lnTo>
                    <a:pt x="13342" y="53485"/>
                  </a:lnTo>
                  <a:cubicBezTo>
                    <a:pt x="13444" y="53552"/>
                    <a:pt x="13545" y="53637"/>
                    <a:pt x="13664" y="53705"/>
                  </a:cubicBezTo>
                  <a:cubicBezTo>
                    <a:pt x="14121" y="54145"/>
                    <a:pt x="14680" y="54517"/>
                    <a:pt x="15272" y="54839"/>
                  </a:cubicBezTo>
                  <a:cubicBezTo>
                    <a:pt x="14747" y="55059"/>
                    <a:pt x="14273" y="55499"/>
                    <a:pt x="13901" y="56126"/>
                  </a:cubicBezTo>
                  <a:cubicBezTo>
                    <a:pt x="13190" y="57379"/>
                    <a:pt x="12817" y="59597"/>
                    <a:pt x="13935" y="61967"/>
                  </a:cubicBezTo>
                  <a:lnTo>
                    <a:pt x="13681" y="61798"/>
                  </a:lnTo>
                  <a:lnTo>
                    <a:pt x="13105" y="61408"/>
                  </a:lnTo>
                  <a:cubicBezTo>
                    <a:pt x="12276" y="60782"/>
                    <a:pt x="11717" y="60189"/>
                    <a:pt x="11361" y="59563"/>
                  </a:cubicBezTo>
                  <a:cubicBezTo>
                    <a:pt x="11141" y="59156"/>
                    <a:pt x="10955" y="58750"/>
                    <a:pt x="10735" y="58378"/>
                  </a:cubicBezTo>
                  <a:cubicBezTo>
                    <a:pt x="12479" y="57429"/>
                    <a:pt x="13952" y="55736"/>
                    <a:pt x="13359" y="53552"/>
                  </a:cubicBezTo>
                  <a:cubicBezTo>
                    <a:pt x="13359" y="53535"/>
                    <a:pt x="13342" y="53502"/>
                    <a:pt x="13342" y="53485"/>
                  </a:cubicBezTo>
                  <a:close/>
                  <a:moveTo>
                    <a:pt x="16525" y="61831"/>
                  </a:moveTo>
                  <a:cubicBezTo>
                    <a:pt x="16542" y="62458"/>
                    <a:pt x="16610" y="63017"/>
                    <a:pt x="16661" y="63524"/>
                  </a:cubicBezTo>
                  <a:cubicBezTo>
                    <a:pt x="16610" y="63457"/>
                    <a:pt x="16559" y="63355"/>
                    <a:pt x="16491" y="63237"/>
                  </a:cubicBezTo>
                  <a:lnTo>
                    <a:pt x="16474" y="63220"/>
                  </a:lnTo>
                  <a:cubicBezTo>
                    <a:pt x="16440" y="63152"/>
                    <a:pt x="16407" y="63101"/>
                    <a:pt x="16390" y="63034"/>
                  </a:cubicBezTo>
                  <a:cubicBezTo>
                    <a:pt x="16373" y="62983"/>
                    <a:pt x="16356" y="62932"/>
                    <a:pt x="16322" y="62881"/>
                  </a:cubicBezTo>
                  <a:cubicBezTo>
                    <a:pt x="16271" y="62729"/>
                    <a:pt x="16203" y="62559"/>
                    <a:pt x="16136" y="62390"/>
                  </a:cubicBezTo>
                  <a:cubicBezTo>
                    <a:pt x="16237" y="62221"/>
                    <a:pt x="16390" y="62035"/>
                    <a:pt x="16525" y="61831"/>
                  </a:cubicBezTo>
                  <a:close/>
                  <a:moveTo>
                    <a:pt x="33845" y="1"/>
                  </a:moveTo>
                  <a:cubicBezTo>
                    <a:pt x="33388" y="1"/>
                    <a:pt x="32897" y="18"/>
                    <a:pt x="32457" y="69"/>
                  </a:cubicBezTo>
                  <a:cubicBezTo>
                    <a:pt x="28800" y="340"/>
                    <a:pt x="25549" y="2219"/>
                    <a:pt x="23975" y="4978"/>
                  </a:cubicBezTo>
                  <a:cubicBezTo>
                    <a:pt x="23230" y="6265"/>
                    <a:pt x="22705" y="7789"/>
                    <a:pt x="22400" y="9499"/>
                  </a:cubicBezTo>
                  <a:cubicBezTo>
                    <a:pt x="22366" y="9719"/>
                    <a:pt x="22315" y="10515"/>
                    <a:pt x="22248" y="11920"/>
                  </a:cubicBezTo>
                  <a:cubicBezTo>
                    <a:pt x="22231" y="12411"/>
                    <a:pt x="22214" y="12783"/>
                    <a:pt x="22214" y="13105"/>
                  </a:cubicBezTo>
                  <a:lnTo>
                    <a:pt x="20301" y="14798"/>
                  </a:lnTo>
                  <a:cubicBezTo>
                    <a:pt x="20081" y="15001"/>
                    <a:pt x="19962" y="15323"/>
                    <a:pt x="20047" y="15628"/>
                  </a:cubicBezTo>
                  <a:cubicBezTo>
                    <a:pt x="19911" y="15899"/>
                    <a:pt x="19759" y="16220"/>
                    <a:pt x="19657" y="16508"/>
                  </a:cubicBezTo>
                  <a:cubicBezTo>
                    <a:pt x="19369" y="17287"/>
                    <a:pt x="19285" y="18049"/>
                    <a:pt x="19200" y="18794"/>
                  </a:cubicBezTo>
                  <a:cubicBezTo>
                    <a:pt x="19149" y="19386"/>
                    <a:pt x="19082" y="19945"/>
                    <a:pt x="18929" y="20453"/>
                  </a:cubicBezTo>
                  <a:cubicBezTo>
                    <a:pt x="18591" y="21604"/>
                    <a:pt x="18608" y="22840"/>
                    <a:pt x="18608" y="24008"/>
                  </a:cubicBezTo>
                  <a:lnTo>
                    <a:pt x="18608" y="24652"/>
                  </a:lnTo>
                  <a:cubicBezTo>
                    <a:pt x="18608" y="28038"/>
                    <a:pt x="18083" y="31136"/>
                    <a:pt x="16999" y="34116"/>
                  </a:cubicBezTo>
                  <a:cubicBezTo>
                    <a:pt x="16153" y="35775"/>
                    <a:pt x="15221" y="37248"/>
                    <a:pt x="14426" y="38535"/>
                  </a:cubicBezTo>
                  <a:cubicBezTo>
                    <a:pt x="14290" y="37892"/>
                    <a:pt x="14155" y="37434"/>
                    <a:pt x="14121" y="37401"/>
                  </a:cubicBezTo>
                  <a:cubicBezTo>
                    <a:pt x="14036" y="37147"/>
                    <a:pt x="13850" y="36927"/>
                    <a:pt x="13579" y="36842"/>
                  </a:cubicBezTo>
                  <a:cubicBezTo>
                    <a:pt x="13495" y="36825"/>
                    <a:pt x="13410" y="36808"/>
                    <a:pt x="13325" y="36808"/>
                  </a:cubicBezTo>
                  <a:cubicBezTo>
                    <a:pt x="13156" y="36808"/>
                    <a:pt x="12987" y="36876"/>
                    <a:pt x="12834" y="36977"/>
                  </a:cubicBezTo>
                  <a:cubicBezTo>
                    <a:pt x="11818" y="37688"/>
                    <a:pt x="10989" y="38535"/>
                    <a:pt x="10430" y="39449"/>
                  </a:cubicBezTo>
                  <a:cubicBezTo>
                    <a:pt x="10430" y="39449"/>
                    <a:pt x="10430" y="39432"/>
                    <a:pt x="10396" y="39432"/>
                  </a:cubicBezTo>
                  <a:cubicBezTo>
                    <a:pt x="10312" y="39195"/>
                    <a:pt x="10227" y="38958"/>
                    <a:pt x="10142" y="38755"/>
                  </a:cubicBezTo>
                  <a:lnTo>
                    <a:pt x="10125" y="38704"/>
                  </a:lnTo>
                  <a:cubicBezTo>
                    <a:pt x="10024" y="38416"/>
                    <a:pt x="9939" y="38146"/>
                    <a:pt x="9854" y="37858"/>
                  </a:cubicBezTo>
                  <a:cubicBezTo>
                    <a:pt x="9973" y="37756"/>
                    <a:pt x="10091" y="37604"/>
                    <a:pt x="10142" y="37485"/>
                  </a:cubicBezTo>
                  <a:cubicBezTo>
                    <a:pt x="10227" y="37316"/>
                    <a:pt x="10295" y="37147"/>
                    <a:pt x="10295" y="36994"/>
                  </a:cubicBezTo>
                  <a:cubicBezTo>
                    <a:pt x="10955" y="35809"/>
                    <a:pt x="11446" y="33540"/>
                    <a:pt x="10803" y="32084"/>
                  </a:cubicBezTo>
                  <a:cubicBezTo>
                    <a:pt x="10481" y="31373"/>
                    <a:pt x="9922" y="30899"/>
                    <a:pt x="9211" y="30747"/>
                  </a:cubicBezTo>
                  <a:cubicBezTo>
                    <a:pt x="8839" y="30239"/>
                    <a:pt x="8314" y="29934"/>
                    <a:pt x="7806" y="29934"/>
                  </a:cubicBezTo>
                  <a:cubicBezTo>
                    <a:pt x="7586" y="29934"/>
                    <a:pt x="6672" y="29985"/>
                    <a:pt x="6384" y="31238"/>
                  </a:cubicBezTo>
                  <a:cubicBezTo>
                    <a:pt x="5774" y="31475"/>
                    <a:pt x="5368" y="31966"/>
                    <a:pt x="5215" y="32609"/>
                  </a:cubicBezTo>
                  <a:cubicBezTo>
                    <a:pt x="4928" y="34014"/>
                    <a:pt x="5977" y="35961"/>
                    <a:pt x="7196" y="37180"/>
                  </a:cubicBezTo>
                  <a:cubicBezTo>
                    <a:pt x="7230" y="37316"/>
                    <a:pt x="7264" y="37418"/>
                    <a:pt x="7332" y="37519"/>
                  </a:cubicBezTo>
                  <a:cubicBezTo>
                    <a:pt x="7416" y="37671"/>
                    <a:pt x="7518" y="37773"/>
                    <a:pt x="7653" y="37909"/>
                  </a:cubicBezTo>
                  <a:cubicBezTo>
                    <a:pt x="7552" y="37909"/>
                    <a:pt x="7416" y="37892"/>
                    <a:pt x="7281" y="37892"/>
                  </a:cubicBezTo>
                  <a:cubicBezTo>
                    <a:pt x="6282" y="37892"/>
                    <a:pt x="5385" y="38162"/>
                    <a:pt x="5334" y="38162"/>
                  </a:cubicBezTo>
                  <a:cubicBezTo>
                    <a:pt x="4911" y="38281"/>
                    <a:pt x="4657" y="38738"/>
                    <a:pt x="4775" y="39178"/>
                  </a:cubicBezTo>
                  <a:cubicBezTo>
                    <a:pt x="5080" y="40431"/>
                    <a:pt x="7874" y="42480"/>
                    <a:pt x="9347" y="42581"/>
                  </a:cubicBezTo>
                  <a:cubicBezTo>
                    <a:pt x="9313" y="43665"/>
                    <a:pt x="9736" y="44511"/>
                    <a:pt x="10413" y="44884"/>
                  </a:cubicBezTo>
                  <a:cubicBezTo>
                    <a:pt x="10498" y="45087"/>
                    <a:pt x="10616" y="45256"/>
                    <a:pt x="10701" y="45426"/>
                  </a:cubicBezTo>
                  <a:cubicBezTo>
                    <a:pt x="10312" y="46712"/>
                    <a:pt x="10193" y="47898"/>
                    <a:pt x="10362" y="48981"/>
                  </a:cubicBezTo>
                  <a:cubicBezTo>
                    <a:pt x="10295" y="48896"/>
                    <a:pt x="10244" y="48778"/>
                    <a:pt x="10193" y="48693"/>
                  </a:cubicBezTo>
                  <a:cubicBezTo>
                    <a:pt x="9550" y="47813"/>
                    <a:pt x="8872" y="47627"/>
                    <a:pt x="8432" y="47627"/>
                  </a:cubicBezTo>
                  <a:cubicBezTo>
                    <a:pt x="7704" y="47627"/>
                    <a:pt x="7061" y="48067"/>
                    <a:pt x="6604" y="48863"/>
                  </a:cubicBezTo>
                  <a:cubicBezTo>
                    <a:pt x="6418" y="49201"/>
                    <a:pt x="6265" y="49591"/>
                    <a:pt x="6164" y="50031"/>
                  </a:cubicBezTo>
                  <a:cubicBezTo>
                    <a:pt x="5588" y="48761"/>
                    <a:pt x="4657" y="47559"/>
                    <a:pt x="3184" y="47559"/>
                  </a:cubicBezTo>
                  <a:cubicBezTo>
                    <a:pt x="2777" y="47559"/>
                    <a:pt x="2354" y="47661"/>
                    <a:pt x="1931" y="47847"/>
                  </a:cubicBezTo>
                  <a:cubicBezTo>
                    <a:pt x="915" y="48321"/>
                    <a:pt x="712" y="48998"/>
                    <a:pt x="729" y="49455"/>
                  </a:cubicBezTo>
                  <a:cubicBezTo>
                    <a:pt x="763" y="50962"/>
                    <a:pt x="3268" y="52333"/>
                    <a:pt x="5453" y="53265"/>
                  </a:cubicBezTo>
                  <a:cubicBezTo>
                    <a:pt x="5537" y="53400"/>
                    <a:pt x="5639" y="53519"/>
                    <a:pt x="5723" y="53671"/>
                  </a:cubicBezTo>
                  <a:cubicBezTo>
                    <a:pt x="4995" y="53298"/>
                    <a:pt x="4149" y="53078"/>
                    <a:pt x="3252" y="53078"/>
                  </a:cubicBezTo>
                  <a:cubicBezTo>
                    <a:pt x="1812" y="53078"/>
                    <a:pt x="661" y="53637"/>
                    <a:pt x="323" y="54484"/>
                  </a:cubicBezTo>
                  <a:cubicBezTo>
                    <a:pt x="204" y="54771"/>
                    <a:pt x="1" y="55533"/>
                    <a:pt x="814" y="56312"/>
                  </a:cubicBezTo>
                  <a:cubicBezTo>
                    <a:pt x="1558" y="57040"/>
                    <a:pt x="2591" y="57396"/>
                    <a:pt x="3878" y="57396"/>
                  </a:cubicBezTo>
                  <a:cubicBezTo>
                    <a:pt x="4962" y="57396"/>
                    <a:pt x="5994" y="57142"/>
                    <a:pt x="6604" y="56955"/>
                  </a:cubicBezTo>
                  <a:cubicBezTo>
                    <a:pt x="6655" y="56972"/>
                    <a:pt x="6672" y="56989"/>
                    <a:pt x="6722" y="56989"/>
                  </a:cubicBezTo>
                  <a:cubicBezTo>
                    <a:pt x="6841" y="57057"/>
                    <a:pt x="6993" y="57142"/>
                    <a:pt x="7112" y="57209"/>
                  </a:cubicBezTo>
                  <a:lnTo>
                    <a:pt x="8195" y="57751"/>
                  </a:lnTo>
                  <a:cubicBezTo>
                    <a:pt x="8365" y="58090"/>
                    <a:pt x="8551" y="58428"/>
                    <a:pt x="8720" y="58801"/>
                  </a:cubicBezTo>
                  <a:cubicBezTo>
                    <a:pt x="8094" y="58598"/>
                    <a:pt x="7416" y="58513"/>
                    <a:pt x="6858" y="58513"/>
                  </a:cubicBezTo>
                  <a:cubicBezTo>
                    <a:pt x="5723" y="58513"/>
                    <a:pt x="4860" y="58902"/>
                    <a:pt x="4437" y="59580"/>
                  </a:cubicBezTo>
                  <a:cubicBezTo>
                    <a:pt x="4183" y="60003"/>
                    <a:pt x="3963" y="60748"/>
                    <a:pt x="4538" y="61815"/>
                  </a:cubicBezTo>
                  <a:cubicBezTo>
                    <a:pt x="5215" y="63135"/>
                    <a:pt x="6231" y="63406"/>
                    <a:pt x="6976" y="63406"/>
                  </a:cubicBezTo>
                  <a:cubicBezTo>
                    <a:pt x="8331" y="63406"/>
                    <a:pt x="9685" y="62458"/>
                    <a:pt x="10464" y="61798"/>
                  </a:cubicBezTo>
                  <a:cubicBezTo>
                    <a:pt x="10633" y="61984"/>
                    <a:pt x="10803" y="62187"/>
                    <a:pt x="11006" y="62373"/>
                  </a:cubicBezTo>
                  <a:cubicBezTo>
                    <a:pt x="10108" y="62526"/>
                    <a:pt x="9194" y="62949"/>
                    <a:pt x="8872" y="63745"/>
                  </a:cubicBezTo>
                  <a:cubicBezTo>
                    <a:pt x="8771" y="64066"/>
                    <a:pt x="8602" y="64862"/>
                    <a:pt x="9550" y="65692"/>
                  </a:cubicBezTo>
                  <a:cubicBezTo>
                    <a:pt x="10058" y="66132"/>
                    <a:pt x="10633" y="66369"/>
                    <a:pt x="11243" y="66369"/>
                  </a:cubicBezTo>
                  <a:cubicBezTo>
                    <a:pt x="12529" y="66369"/>
                    <a:pt x="13579" y="65353"/>
                    <a:pt x="14121" y="64659"/>
                  </a:cubicBezTo>
                  <a:cubicBezTo>
                    <a:pt x="14189" y="64659"/>
                    <a:pt x="14256" y="64659"/>
                    <a:pt x="14307" y="64642"/>
                  </a:cubicBezTo>
                  <a:lnTo>
                    <a:pt x="14595" y="64777"/>
                  </a:lnTo>
                  <a:cubicBezTo>
                    <a:pt x="15492" y="65251"/>
                    <a:pt x="16407" y="65692"/>
                    <a:pt x="17236" y="66098"/>
                  </a:cubicBezTo>
                  <a:cubicBezTo>
                    <a:pt x="18320" y="69382"/>
                    <a:pt x="20775" y="70060"/>
                    <a:pt x="24330" y="70060"/>
                  </a:cubicBezTo>
                  <a:cubicBezTo>
                    <a:pt x="25820" y="70060"/>
                    <a:pt x="27632" y="69941"/>
                    <a:pt x="29714" y="69806"/>
                  </a:cubicBezTo>
                  <a:cubicBezTo>
                    <a:pt x="32880" y="69586"/>
                    <a:pt x="36808" y="69332"/>
                    <a:pt x="41718" y="69332"/>
                  </a:cubicBezTo>
                  <a:lnTo>
                    <a:pt x="44003" y="69332"/>
                  </a:lnTo>
                  <a:cubicBezTo>
                    <a:pt x="44223" y="69332"/>
                    <a:pt x="44427" y="69247"/>
                    <a:pt x="44579" y="69129"/>
                  </a:cubicBezTo>
                  <a:cubicBezTo>
                    <a:pt x="47034" y="68671"/>
                    <a:pt x="48371" y="67469"/>
                    <a:pt x="48727" y="65336"/>
                  </a:cubicBezTo>
                  <a:cubicBezTo>
                    <a:pt x="49472" y="65505"/>
                    <a:pt x="50200" y="65573"/>
                    <a:pt x="50962" y="65573"/>
                  </a:cubicBezTo>
                  <a:cubicBezTo>
                    <a:pt x="52028" y="65573"/>
                    <a:pt x="53112" y="65404"/>
                    <a:pt x="54145" y="65082"/>
                  </a:cubicBezTo>
                  <a:cubicBezTo>
                    <a:pt x="56752" y="64269"/>
                    <a:pt x="58123" y="61391"/>
                    <a:pt x="57819" y="57785"/>
                  </a:cubicBezTo>
                  <a:lnTo>
                    <a:pt x="57819" y="57785"/>
                  </a:lnTo>
                  <a:cubicBezTo>
                    <a:pt x="57886" y="57802"/>
                    <a:pt x="57937" y="57802"/>
                    <a:pt x="57988" y="57802"/>
                  </a:cubicBezTo>
                  <a:cubicBezTo>
                    <a:pt x="58056" y="57802"/>
                    <a:pt x="58140" y="57802"/>
                    <a:pt x="58208" y="57785"/>
                  </a:cubicBezTo>
                  <a:cubicBezTo>
                    <a:pt x="58716" y="57650"/>
                    <a:pt x="59224" y="57531"/>
                    <a:pt x="59749" y="57396"/>
                  </a:cubicBezTo>
                  <a:cubicBezTo>
                    <a:pt x="60663" y="57159"/>
                    <a:pt x="61594" y="56955"/>
                    <a:pt x="62525" y="56685"/>
                  </a:cubicBezTo>
                  <a:lnTo>
                    <a:pt x="62644" y="56634"/>
                  </a:lnTo>
                  <a:cubicBezTo>
                    <a:pt x="63033" y="57328"/>
                    <a:pt x="63778" y="58327"/>
                    <a:pt x="64930" y="58327"/>
                  </a:cubicBezTo>
                  <a:cubicBezTo>
                    <a:pt x="65302" y="58327"/>
                    <a:pt x="65658" y="58225"/>
                    <a:pt x="66013" y="58039"/>
                  </a:cubicBezTo>
                  <a:cubicBezTo>
                    <a:pt x="67046" y="57446"/>
                    <a:pt x="66927" y="56617"/>
                    <a:pt x="66860" y="56363"/>
                  </a:cubicBezTo>
                  <a:cubicBezTo>
                    <a:pt x="66843" y="56312"/>
                    <a:pt x="66843" y="56278"/>
                    <a:pt x="66826" y="56210"/>
                  </a:cubicBezTo>
                  <a:lnTo>
                    <a:pt x="66826" y="56210"/>
                  </a:lnTo>
                  <a:cubicBezTo>
                    <a:pt x="67300" y="56566"/>
                    <a:pt x="67859" y="56820"/>
                    <a:pt x="68468" y="56820"/>
                  </a:cubicBezTo>
                  <a:cubicBezTo>
                    <a:pt x="68942" y="56820"/>
                    <a:pt x="69619" y="56685"/>
                    <a:pt x="70229" y="55923"/>
                  </a:cubicBezTo>
                  <a:cubicBezTo>
                    <a:pt x="70940" y="55025"/>
                    <a:pt x="70771" y="54314"/>
                    <a:pt x="70601" y="53976"/>
                  </a:cubicBezTo>
                  <a:cubicBezTo>
                    <a:pt x="70246" y="53231"/>
                    <a:pt x="69281" y="52790"/>
                    <a:pt x="68011" y="52757"/>
                  </a:cubicBezTo>
                  <a:cubicBezTo>
                    <a:pt x="68062" y="52706"/>
                    <a:pt x="68112" y="52638"/>
                    <a:pt x="68180" y="52553"/>
                  </a:cubicBezTo>
                  <a:lnTo>
                    <a:pt x="69247" y="52232"/>
                  </a:lnTo>
                  <a:cubicBezTo>
                    <a:pt x="69873" y="52553"/>
                    <a:pt x="70923" y="53011"/>
                    <a:pt x="72006" y="53011"/>
                  </a:cubicBezTo>
                  <a:cubicBezTo>
                    <a:pt x="72616" y="53011"/>
                    <a:pt x="73175" y="52875"/>
                    <a:pt x="73632" y="52570"/>
                  </a:cubicBezTo>
                  <a:cubicBezTo>
                    <a:pt x="74241" y="52164"/>
                    <a:pt x="74495" y="51571"/>
                    <a:pt x="74326" y="50962"/>
                  </a:cubicBezTo>
                  <a:cubicBezTo>
                    <a:pt x="74072" y="50115"/>
                    <a:pt x="73039" y="49591"/>
                    <a:pt x="72023" y="49438"/>
                  </a:cubicBezTo>
                  <a:cubicBezTo>
                    <a:pt x="73700" y="48947"/>
                    <a:pt x="74631" y="48321"/>
                    <a:pt x="74800" y="47559"/>
                  </a:cubicBezTo>
                  <a:cubicBezTo>
                    <a:pt x="74783" y="47237"/>
                    <a:pt x="74800" y="46611"/>
                    <a:pt x="74004" y="46018"/>
                  </a:cubicBezTo>
                  <a:cubicBezTo>
                    <a:pt x="73581" y="45697"/>
                    <a:pt x="73124" y="45544"/>
                    <a:pt x="72667" y="45544"/>
                  </a:cubicBezTo>
                  <a:cubicBezTo>
                    <a:pt x="71888" y="45544"/>
                    <a:pt x="71228" y="46018"/>
                    <a:pt x="70703" y="46577"/>
                  </a:cubicBezTo>
                  <a:cubicBezTo>
                    <a:pt x="70652" y="46357"/>
                    <a:pt x="70584" y="46137"/>
                    <a:pt x="70500" y="45951"/>
                  </a:cubicBezTo>
                  <a:cubicBezTo>
                    <a:pt x="70212" y="45273"/>
                    <a:pt x="69636" y="44867"/>
                    <a:pt x="69010" y="44867"/>
                  </a:cubicBezTo>
                  <a:cubicBezTo>
                    <a:pt x="68536" y="44867"/>
                    <a:pt x="68096" y="45053"/>
                    <a:pt x="67672" y="45460"/>
                  </a:cubicBezTo>
                  <a:cubicBezTo>
                    <a:pt x="66944" y="46137"/>
                    <a:pt x="66741" y="46949"/>
                    <a:pt x="66860" y="47762"/>
                  </a:cubicBezTo>
                  <a:cubicBezTo>
                    <a:pt x="66606" y="47593"/>
                    <a:pt x="66335" y="47508"/>
                    <a:pt x="66064" y="47508"/>
                  </a:cubicBezTo>
                  <a:cubicBezTo>
                    <a:pt x="65725" y="47508"/>
                    <a:pt x="65082" y="47644"/>
                    <a:pt x="64642" y="48524"/>
                  </a:cubicBezTo>
                  <a:cubicBezTo>
                    <a:pt x="63880" y="50031"/>
                    <a:pt x="64625" y="51487"/>
                    <a:pt x="65708" y="52486"/>
                  </a:cubicBezTo>
                  <a:cubicBezTo>
                    <a:pt x="65556" y="52672"/>
                    <a:pt x="65387" y="52875"/>
                    <a:pt x="65234" y="53061"/>
                  </a:cubicBezTo>
                  <a:cubicBezTo>
                    <a:pt x="64913" y="53434"/>
                    <a:pt x="64439" y="53756"/>
                    <a:pt x="63812" y="54060"/>
                  </a:cubicBezTo>
                  <a:cubicBezTo>
                    <a:pt x="64642" y="52570"/>
                    <a:pt x="64642" y="51013"/>
                    <a:pt x="64201" y="50014"/>
                  </a:cubicBezTo>
                  <a:cubicBezTo>
                    <a:pt x="63863" y="49252"/>
                    <a:pt x="63220" y="48778"/>
                    <a:pt x="62542" y="48778"/>
                  </a:cubicBezTo>
                  <a:cubicBezTo>
                    <a:pt x="62187" y="48778"/>
                    <a:pt x="61814" y="48913"/>
                    <a:pt x="61493" y="49167"/>
                  </a:cubicBezTo>
                  <a:cubicBezTo>
                    <a:pt x="59867" y="50352"/>
                    <a:pt x="60731" y="53078"/>
                    <a:pt x="61357" y="54517"/>
                  </a:cubicBezTo>
                  <a:cubicBezTo>
                    <a:pt x="61323" y="54585"/>
                    <a:pt x="61273" y="54670"/>
                    <a:pt x="61239" y="54704"/>
                  </a:cubicBezTo>
                  <a:cubicBezTo>
                    <a:pt x="61222" y="54738"/>
                    <a:pt x="61188" y="54771"/>
                    <a:pt x="61171" y="54788"/>
                  </a:cubicBezTo>
                  <a:cubicBezTo>
                    <a:pt x="61154" y="54839"/>
                    <a:pt x="61137" y="54856"/>
                    <a:pt x="61103" y="54873"/>
                  </a:cubicBezTo>
                  <a:lnTo>
                    <a:pt x="61086" y="54907"/>
                  </a:lnTo>
                  <a:cubicBezTo>
                    <a:pt x="61052" y="54958"/>
                    <a:pt x="60985" y="55008"/>
                    <a:pt x="60934" y="55042"/>
                  </a:cubicBezTo>
                  <a:cubicBezTo>
                    <a:pt x="60765" y="55093"/>
                    <a:pt x="60595" y="55161"/>
                    <a:pt x="60426" y="55195"/>
                  </a:cubicBezTo>
                  <a:cubicBezTo>
                    <a:pt x="59529" y="55466"/>
                    <a:pt x="58564" y="55770"/>
                    <a:pt x="57632" y="56126"/>
                  </a:cubicBezTo>
                  <a:cubicBezTo>
                    <a:pt x="57616" y="56126"/>
                    <a:pt x="57599" y="56143"/>
                    <a:pt x="57582" y="56177"/>
                  </a:cubicBezTo>
                  <a:cubicBezTo>
                    <a:pt x="57531" y="55940"/>
                    <a:pt x="57497" y="55719"/>
                    <a:pt x="57429" y="55499"/>
                  </a:cubicBezTo>
                  <a:cubicBezTo>
                    <a:pt x="57497" y="55466"/>
                    <a:pt x="57548" y="55449"/>
                    <a:pt x="57616" y="55415"/>
                  </a:cubicBezTo>
                  <a:cubicBezTo>
                    <a:pt x="58310" y="55076"/>
                    <a:pt x="58377" y="54585"/>
                    <a:pt x="58360" y="54331"/>
                  </a:cubicBezTo>
                  <a:cubicBezTo>
                    <a:pt x="58344" y="54162"/>
                    <a:pt x="58276" y="53993"/>
                    <a:pt x="58174" y="53857"/>
                  </a:cubicBezTo>
                  <a:cubicBezTo>
                    <a:pt x="58107" y="53772"/>
                    <a:pt x="58039" y="53722"/>
                    <a:pt x="58022" y="53688"/>
                  </a:cubicBezTo>
                  <a:cubicBezTo>
                    <a:pt x="58005" y="53671"/>
                    <a:pt x="57954" y="53654"/>
                    <a:pt x="57937" y="53637"/>
                  </a:cubicBezTo>
                  <a:cubicBezTo>
                    <a:pt x="57869" y="53586"/>
                    <a:pt x="57836" y="53552"/>
                    <a:pt x="57751" y="53519"/>
                  </a:cubicBezTo>
                  <a:lnTo>
                    <a:pt x="57717" y="53519"/>
                  </a:lnTo>
                  <a:cubicBezTo>
                    <a:pt x="57514" y="53417"/>
                    <a:pt x="57243" y="53332"/>
                    <a:pt x="56854" y="53265"/>
                  </a:cubicBezTo>
                  <a:cubicBezTo>
                    <a:pt x="56854" y="53095"/>
                    <a:pt x="56854" y="52926"/>
                    <a:pt x="56837" y="52757"/>
                  </a:cubicBezTo>
                  <a:cubicBezTo>
                    <a:pt x="57074" y="52672"/>
                    <a:pt x="57277" y="52587"/>
                    <a:pt x="57463" y="52503"/>
                  </a:cubicBezTo>
                  <a:cubicBezTo>
                    <a:pt x="58597" y="52062"/>
                    <a:pt x="58987" y="51775"/>
                    <a:pt x="59156" y="51351"/>
                  </a:cubicBezTo>
                  <a:cubicBezTo>
                    <a:pt x="59241" y="51097"/>
                    <a:pt x="59241" y="50843"/>
                    <a:pt x="59122" y="50590"/>
                  </a:cubicBezTo>
                  <a:cubicBezTo>
                    <a:pt x="59055" y="50454"/>
                    <a:pt x="58953" y="50336"/>
                    <a:pt x="58801" y="50217"/>
                  </a:cubicBezTo>
                  <a:cubicBezTo>
                    <a:pt x="58784" y="50200"/>
                    <a:pt x="58733" y="50183"/>
                    <a:pt x="58716" y="50166"/>
                  </a:cubicBezTo>
                  <a:cubicBezTo>
                    <a:pt x="58648" y="50115"/>
                    <a:pt x="58614" y="50099"/>
                    <a:pt x="58547" y="50082"/>
                  </a:cubicBezTo>
                  <a:cubicBezTo>
                    <a:pt x="58530" y="50048"/>
                    <a:pt x="58479" y="50048"/>
                    <a:pt x="58462" y="50031"/>
                  </a:cubicBezTo>
                  <a:cubicBezTo>
                    <a:pt x="58428" y="50014"/>
                    <a:pt x="58360" y="49997"/>
                    <a:pt x="58293" y="49997"/>
                  </a:cubicBezTo>
                  <a:lnTo>
                    <a:pt x="58259" y="49997"/>
                  </a:lnTo>
                  <a:cubicBezTo>
                    <a:pt x="57920" y="49929"/>
                    <a:pt x="57429" y="49878"/>
                    <a:pt x="56735" y="49878"/>
                  </a:cubicBezTo>
                  <a:lnTo>
                    <a:pt x="56329" y="49878"/>
                  </a:lnTo>
                  <a:cubicBezTo>
                    <a:pt x="56346" y="49845"/>
                    <a:pt x="56363" y="49794"/>
                    <a:pt x="56397" y="49743"/>
                  </a:cubicBezTo>
                  <a:cubicBezTo>
                    <a:pt x="56989" y="49438"/>
                    <a:pt x="57717" y="48981"/>
                    <a:pt x="57632" y="48219"/>
                  </a:cubicBezTo>
                  <a:cubicBezTo>
                    <a:pt x="57616" y="48050"/>
                    <a:pt x="57531" y="47796"/>
                    <a:pt x="57294" y="47593"/>
                  </a:cubicBezTo>
                  <a:lnTo>
                    <a:pt x="57853" y="47034"/>
                  </a:lnTo>
                  <a:cubicBezTo>
                    <a:pt x="58902" y="47914"/>
                    <a:pt x="61137" y="48389"/>
                    <a:pt x="62187" y="48389"/>
                  </a:cubicBezTo>
                  <a:cubicBezTo>
                    <a:pt x="62593" y="48389"/>
                    <a:pt x="62881" y="48321"/>
                    <a:pt x="63135" y="48219"/>
                  </a:cubicBezTo>
                  <a:cubicBezTo>
                    <a:pt x="63541" y="48016"/>
                    <a:pt x="63727" y="47559"/>
                    <a:pt x="63558" y="47136"/>
                  </a:cubicBezTo>
                  <a:cubicBezTo>
                    <a:pt x="63524" y="47051"/>
                    <a:pt x="62966" y="45714"/>
                    <a:pt x="61933" y="44799"/>
                  </a:cubicBezTo>
                  <a:cubicBezTo>
                    <a:pt x="63389" y="44461"/>
                    <a:pt x="64879" y="43699"/>
                    <a:pt x="65404" y="42649"/>
                  </a:cubicBezTo>
                  <a:cubicBezTo>
                    <a:pt x="65708" y="42056"/>
                    <a:pt x="65674" y="41413"/>
                    <a:pt x="65370" y="40871"/>
                  </a:cubicBezTo>
                  <a:cubicBezTo>
                    <a:pt x="65674" y="40194"/>
                    <a:pt x="65590" y="39703"/>
                    <a:pt x="65421" y="39381"/>
                  </a:cubicBezTo>
                  <a:cubicBezTo>
                    <a:pt x="65167" y="38907"/>
                    <a:pt x="64692" y="38620"/>
                    <a:pt x="64049" y="38620"/>
                  </a:cubicBezTo>
                  <a:cubicBezTo>
                    <a:pt x="63863" y="38620"/>
                    <a:pt x="63643" y="38653"/>
                    <a:pt x="63457" y="38704"/>
                  </a:cubicBezTo>
                  <a:cubicBezTo>
                    <a:pt x="63135" y="38535"/>
                    <a:pt x="62830" y="38450"/>
                    <a:pt x="62458" y="38450"/>
                  </a:cubicBezTo>
                  <a:cubicBezTo>
                    <a:pt x="60511" y="38450"/>
                    <a:pt x="58970" y="41159"/>
                    <a:pt x="58699" y="42886"/>
                  </a:cubicBezTo>
                  <a:cubicBezTo>
                    <a:pt x="58699" y="42886"/>
                    <a:pt x="58689" y="42896"/>
                    <a:pt x="58684" y="42909"/>
                  </a:cubicBezTo>
                  <a:lnTo>
                    <a:pt x="58684" y="42909"/>
                  </a:lnTo>
                  <a:lnTo>
                    <a:pt x="58818" y="42209"/>
                  </a:lnTo>
                  <a:lnTo>
                    <a:pt x="58953" y="41464"/>
                  </a:lnTo>
                  <a:cubicBezTo>
                    <a:pt x="58987" y="41210"/>
                    <a:pt x="59038" y="40939"/>
                    <a:pt x="59072" y="40702"/>
                  </a:cubicBezTo>
                  <a:lnTo>
                    <a:pt x="59105" y="40550"/>
                  </a:lnTo>
                  <a:cubicBezTo>
                    <a:pt x="59122" y="40347"/>
                    <a:pt x="59156" y="40143"/>
                    <a:pt x="59190" y="39940"/>
                  </a:cubicBezTo>
                  <a:cubicBezTo>
                    <a:pt x="59241" y="39297"/>
                    <a:pt x="59292" y="38670"/>
                    <a:pt x="59309" y="38010"/>
                  </a:cubicBezTo>
                  <a:cubicBezTo>
                    <a:pt x="60748" y="37587"/>
                    <a:pt x="61679" y="36910"/>
                    <a:pt x="61950" y="36080"/>
                  </a:cubicBezTo>
                  <a:cubicBezTo>
                    <a:pt x="63761" y="35013"/>
                    <a:pt x="65150" y="34133"/>
                    <a:pt x="65353" y="32999"/>
                  </a:cubicBezTo>
                  <a:cubicBezTo>
                    <a:pt x="65404" y="32779"/>
                    <a:pt x="65404" y="32592"/>
                    <a:pt x="65353" y="32406"/>
                  </a:cubicBezTo>
                  <a:cubicBezTo>
                    <a:pt x="65759" y="31915"/>
                    <a:pt x="65895" y="31407"/>
                    <a:pt x="65911" y="31052"/>
                  </a:cubicBezTo>
                  <a:cubicBezTo>
                    <a:pt x="65996" y="29968"/>
                    <a:pt x="65336" y="29138"/>
                    <a:pt x="65150" y="28918"/>
                  </a:cubicBezTo>
                  <a:cubicBezTo>
                    <a:pt x="64743" y="28461"/>
                    <a:pt x="64218" y="28207"/>
                    <a:pt x="63660" y="28207"/>
                  </a:cubicBezTo>
                  <a:lnTo>
                    <a:pt x="63626" y="28207"/>
                  </a:lnTo>
                  <a:cubicBezTo>
                    <a:pt x="63626" y="28173"/>
                    <a:pt x="63609" y="28123"/>
                    <a:pt x="63609" y="28089"/>
                  </a:cubicBezTo>
                  <a:cubicBezTo>
                    <a:pt x="63524" y="27750"/>
                    <a:pt x="63304" y="27310"/>
                    <a:pt x="62745" y="26937"/>
                  </a:cubicBezTo>
                  <a:cubicBezTo>
                    <a:pt x="62322" y="26684"/>
                    <a:pt x="61831" y="26548"/>
                    <a:pt x="61323" y="26548"/>
                  </a:cubicBezTo>
                  <a:cubicBezTo>
                    <a:pt x="60951" y="26548"/>
                    <a:pt x="60646" y="26599"/>
                    <a:pt x="60375" y="26684"/>
                  </a:cubicBezTo>
                  <a:cubicBezTo>
                    <a:pt x="60003" y="26294"/>
                    <a:pt x="59461" y="25871"/>
                    <a:pt x="58733" y="25871"/>
                  </a:cubicBezTo>
                  <a:cubicBezTo>
                    <a:pt x="58564" y="25871"/>
                    <a:pt x="58377" y="25888"/>
                    <a:pt x="58208" y="25955"/>
                  </a:cubicBezTo>
                  <a:cubicBezTo>
                    <a:pt x="57345" y="26209"/>
                    <a:pt x="56786" y="26904"/>
                    <a:pt x="56498" y="27395"/>
                  </a:cubicBezTo>
                  <a:cubicBezTo>
                    <a:pt x="56176" y="27445"/>
                    <a:pt x="55906" y="27581"/>
                    <a:pt x="55685" y="27767"/>
                  </a:cubicBezTo>
                  <a:cubicBezTo>
                    <a:pt x="55330" y="27581"/>
                    <a:pt x="55008" y="27513"/>
                    <a:pt x="54788" y="27513"/>
                  </a:cubicBezTo>
                  <a:cubicBezTo>
                    <a:pt x="54297" y="27513"/>
                    <a:pt x="53806" y="27733"/>
                    <a:pt x="53484" y="28123"/>
                  </a:cubicBezTo>
                  <a:cubicBezTo>
                    <a:pt x="53349" y="28292"/>
                    <a:pt x="53231" y="28495"/>
                    <a:pt x="53180" y="28681"/>
                  </a:cubicBezTo>
                  <a:cubicBezTo>
                    <a:pt x="52198" y="28715"/>
                    <a:pt x="51419" y="29206"/>
                    <a:pt x="50928" y="30019"/>
                  </a:cubicBezTo>
                  <a:cubicBezTo>
                    <a:pt x="50826" y="30205"/>
                    <a:pt x="50742" y="30374"/>
                    <a:pt x="50674" y="30544"/>
                  </a:cubicBezTo>
                  <a:cubicBezTo>
                    <a:pt x="50572" y="28952"/>
                    <a:pt x="49912" y="27107"/>
                    <a:pt x="48202" y="25397"/>
                  </a:cubicBezTo>
                  <a:cubicBezTo>
                    <a:pt x="47169" y="24364"/>
                    <a:pt x="45815" y="23839"/>
                    <a:pt x="44240" y="23839"/>
                  </a:cubicBezTo>
                  <a:cubicBezTo>
                    <a:pt x="43919" y="23839"/>
                    <a:pt x="43631" y="23856"/>
                    <a:pt x="43377" y="23890"/>
                  </a:cubicBezTo>
                  <a:cubicBezTo>
                    <a:pt x="44003" y="23162"/>
                    <a:pt x="44545" y="22315"/>
                    <a:pt x="44918" y="21401"/>
                  </a:cubicBezTo>
                  <a:cubicBezTo>
                    <a:pt x="45392" y="20284"/>
                    <a:pt x="45646" y="19065"/>
                    <a:pt x="45646" y="17846"/>
                  </a:cubicBezTo>
                  <a:lnTo>
                    <a:pt x="45646" y="12834"/>
                  </a:lnTo>
                  <a:cubicBezTo>
                    <a:pt x="45815" y="12022"/>
                    <a:pt x="46712" y="6909"/>
                    <a:pt x="43885" y="3624"/>
                  </a:cubicBezTo>
                  <a:cubicBezTo>
                    <a:pt x="43631" y="3116"/>
                    <a:pt x="43038" y="2710"/>
                    <a:pt x="42361" y="2303"/>
                  </a:cubicBezTo>
                  <a:cubicBezTo>
                    <a:pt x="42276" y="2270"/>
                    <a:pt x="42209" y="2219"/>
                    <a:pt x="42175" y="2185"/>
                  </a:cubicBezTo>
                  <a:cubicBezTo>
                    <a:pt x="39263" y="272"/>
                    <a:pt x="35707" y="1"/>
                    <a:pt x="33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837;p54"/>
            <p:cNvSpPr/>
            <p:nvPr/>
          </p:nvSpPr>
          <p:spPr>
            <a:xfrm>
              <a:off x="6138350" y="3608575"/>
              <a:ext cx="215875" cy="202350"/>
            </a:xfrm>
            <a:custGeom>
              <a:avLst/>
              <a:gdLst/>
              <a:ahLst/>
              <a:cxnLst/>
              <a:rect l="l" t="t" r="r" b="b"/>
              <a:pathLst>
                <a:path w="8635" h="8094" extrusionOk="0">
                  <a:moveTo>
                    <a:pt x="3268" y="0"/>
                  </a:moveTo>
                  <a:cubicBezTo>
                    <a:pt x="2523" y="0"/>
                    <a:pt x="1829" y="390"/>
                    <a:pt x="1338" y="1118"/>
                  </a:cubicBezTo>
                  <a:cubicBezTo>
                    <a:pt x="0" y="3099"/>
                    <a:pt x="1490" y="7094"/>
                    <a:pt x="1660" y="7551"/>
                  </a:cubicBezTo>
                  <a:cubicBezTo>
                    <a:pt x="1778" y="7890"/>
                    <a:pt x="2100" y="8093"/>
                    <a:pt x="2438" y="8093"/>
                  </a:cubicBezTo>
                  <a:cubicBezTo>
                    <a:pt x="2506" y="8093"/>
                    <a:pt x="2557" y="8093"/>
                    <a:pt x="2608" y="8076"/>
                  </a:cubicBezTo>
                  <a:cubicBezTo>
                    <a:pt x="3099" y="7975"/>
                    <a:pt x="7297" y="7027"/>
                    <a:pt x="8263" y="4843"/>
                  </a:cubicBezTo>
                  <a:cubicBezTo>
                    <a:pt x="8635" y="3996"/>
                    <a:pt x="8601" y="3099"/>
                    <a:pt x="8178" y="2472"/>
                  </a:cubicBezTo>
                  <a:cubicBezTo>
                    <a:pt x="7805" y="1914"/>
                    <a:pt x="7213" y="1626"/>
                    <a:pt x="6519" y="1626"/>
                  </a:cubicBezTo>
                  <a:cubicBezTo>
                    <a:pt x="6146" y="1626"/>
                    <a:pt x="5740" y="1710"/>
                    <a:pt x="5334" y="1897"/>
                  </a:cubicBezTo>
                  <a:cubicBezTo>
                    <a:pt x="5215" y="1423"/>
                    <a:pt x="5012" y="1033"/>
                    <a:pt x="4724" y="711"/>
                  </a:cubicBezTo>
                  <a:cubicBezTo>
                    <a:pt x="4352" y="220"/>
                    <a:pt x="3827" y="0"/>
                    <a:pt x="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838;p54"/>
            <p:cNvSpPr/>
            <p:nvPr/>
          </p:nvSpPr>
          <p:spPr>
            <a:xfrm>
              <a:off x="5122100" y="3681800"/>
              <a:ext cx="214200" cy="208275"/>
            </a:xfrm>
            <a:custGeom>
              <a:avLst/>
              <a:gdLst/>
              <a:ahLst/>
              <a:cxnLst/>
              <a:rect l="l" t="t" r="r" b="b"/>
              <a:pathLst>
                <a:path w="8568" h="8331" extrusionOk="0">
                  <a:moveTo>
                    <a:pt x="5350" y="0"/>
                  </a:moveTo>
                  <a:cubicBezTo>
                    <a:pt x="4842" y="0"/>
                    <a:pt x="4351" y="220"/>
                    <a:pt x="3996" y="576"/>
                  </a:cubicBezTo>
                  <a:cubicBezTo>
                    <a:pt x="3674" y="915"/>
                    <a:pt x="3454" y="1355"/>
                    <a:pt x="3302" y="1914"/>
                  </a:cubicBezTo>
                  <a:cubicBezTo>
                    <a:pt x="2861" y="1727"/>
                    <a:pt x="2489" y="1676"/>
                    <a:pt x="2201" y="1676"/>
                  </a:cubicBezTo>
                  <a:cubicBezTo>
                    <a:pt x="1507" y="1676"/>
                    <a:pt x="881" y="1998"/>
                    <a:pt x="508" y="2523"/>
                  </a:cubicBezTo>
                  <a:cubicBezTo>
                    <a:pt x="85" y="3116"/>
                    <a:pt x="0" y="3894"/>
                    <a:pt x="271" y="4690"/>
                  </a:cubicBezTo>
                  <a:cubicBezTo>
                    <a:pt x="1050" y="6942"/>
                    <a:pt x="5147" y="8161"/>
                    <a:pt x="5604" y="8279"/>
                  </a:cubicBezTo>
                  <a:cubicBezTo>
                    <a:pt x="5689" y="8296"/>
                    <a:pt x="5757" y="8330"/>
                    <a:pt x="5841" y="8330"/>
                  </a:cubicBezTo>
                  <a:cubicBezTo>
                    <a:pt x="6163" y="8330"/>
                    <a:pt x="6468" y="8127"/>
                    <a:pt x="6603" y="7839"/>
                  </a:cubicBezTo>
                  <a:cubicBezTo>
                    <a:pt x="6806" y="7399"/>
                    <a:pt x="8567" y="3454"/>
                    <a:pt x="7433" y="1389"/>
                  </a:cubicBezTo>
                  <a:cubicBezTo>
                    <a:pt x="6959" y="542"/>
                    <a:pt x="6163" y="0"/>
                    <a:pt x="5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839;p54"/>
            <p:cNvSpPr/>
            <p:nvPr/>
          </p:nvSpPr>
          <p:spPr>
            <a:xfrm>
              <a:off x="6606475" y="4011950"/>
              <a:ext cx="175250" cy="164675"/>
            </a:xfrm>
            <a:custGeom>
              <a:avLst/>
              <a:gdLst/>
              <a:ahLst/>
              <a:cxnLst/>
              <a:rect l="l" t="t" r="r" b="b"/>
              <a:pathLst>
                <a:path w="7010" h="6587" extrusionOk="0">
                  <a:moveTo>
                    <a:pt x="2760" y="0"/>
                  </a:moveTo>
                  <a:cubicBezTo>
                    <a:pt x="2168" y="0"/>
                    <a:pt x="1592" y="305"/>
                    <a:pt x="1169" y="847"/>
                  </a:cubicBezTo>
                  <a:cubicBezTo>
                    <a:pt x="1" y="2354"/>
                    <a:pt x="847" y="5401"/>
                    <a:pt x="1050" y="5994"/>
                  </a:cubicBezTo>
                  <a:cubicBezTo>
                    <a:pt x="1152" y="6349"/>
                    <a:pt x="1474" y="6586"/>
                    <a:pt x="1846" y="6586"/>
                  </a:cubicBezTo>
                  <a:lnTo>
                    <a:pt x="1981" y="6586"/>
                  </a:lnTo>
                  <a:cubicBezTo>
                    <a:pt x="2591" y="6502"/>
                    <a:pt x="5740" y="5977"/>
                    <a:pt x="6637" y="4301"/>
                  </a:cubicBezTo>
                  <a:cubicBezTo>
                    <a:pt x="7010" y="3606"/>
                    <a:pt x="7010" y="2828"/>
                    <a:pt x="6671" y="2235"/>
                  </a:cubicBezTo>
                  <a:cubicBezTo>
                    <a:pt x="6366" y="1727"/>
                    <a:pt x="5825" y="1422"/>
                    <a:pt x="5198" y="1422"/>
                  </a:cubicBezTo>
                  <a:cubicBezTo>
                    <a:pt x="4978" y="1422"/>
                    <a:pt x="4775" y="1439"/>
                    <a:pt x="4538" y="1507"/>
                  </a:cubicBezTo>
                  <a:cubicBezTo>
                    <a:pt x="4453" y="1168"/>
                    <a:pt x="4301" y="881"/>
                    <a:pt x="4098" y="644"/>
                  </a:cubicBezTo>
                  <a:cubicBezTo>
                    <a:pt x="3759" y="237"/>
                    <a:pt x="3268" y="0"/>
                    <a:pt x="2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840;p54"/>
            <p:cNvSpPr/>
            <p:nvPr/>
          </p:nvSpPr>
          <p:spPr>
            <a:xfrm>
              <a:off x="4890150" y="4209600"/>
              <a:ext cx="164250" cy="159175"/>
            </a:xfrm>
            <a:custGeom>
              <a:avLst/>
              <a:gdLst/>
              <a:ahLst/>
              <a:cxnLst/>
              <a:rect l="l" t="t" r="r" b="b"/>
              <a:pathLst>
                <a:path w="6570" h="6367" extrusionOk="0">
                  <a:moveTo>
                    <a:pt x="3691" y="1"/>
                  </a:moveTo>
                  <a:cubicBezTo>
                    <a:pt x="3099" y="1"/>
                    <a:pt x="2591" y="272"/>
                    <a:pt x="2269" y="729"/>
                  </a:cubicBezTo>
                  <a:cubicBezTo>
                    <a:pt x="2083" y="1034"/>
                    <a:pt x="1930" y="1457"/>
                    <a:pt x="1981" y="2083"/>
                  </a:cubicBezTo>
                  <a:cubicBezTo>
                    <a:pt x="1185" y="2151"/>
                    <a:pt x="576" y="2557"/>
                    <a:pt x="305" y="3167"/>
                  </a:cubicBezTo>
                  <a:cubicBezTo>
                    <a:pt x="0" y="3844"/>
                    <a:pt x="170" y="4657"/>
                    <a:pt x="728" y="5266"/>
                  </a:cubicBezTo>
                  <a:cubicBezTo>
                    <a:pt x="1389" y="6011"/>
                    <a:pt x="2608" y="6367"/>
                    <a:pt x="4385" y="6367"/>
                  </a:cubicBezTo>
                  <a:cubicBezTo>
                    <a:pt x="5164" y="6367"/>
                    <a:pt x="5757" y="6299"/>
                    <a:pt x="5790" y="6299"/>
                  </a:cubicBezTo>
                  <a:cubicBezTo>
                    <a:pt x="6214" y="6265"/>
                    <a:pt x="6502" y="5893"/>
                    <a:pt x="6519" y="5503"/>
                  </a:cubicBezTo>
                  <a:cubicBezTo>
                    <a:pt x="6552" y="4860"/>
                    <a:pt x="6569" y="1660"/>
                    <a:pt x="5079" y="509"/>
                  </a:cubicBezTo>
                  <a:cubicBezTo>
                    <a:pt x="4656" y="170"/>
                    <a:pt x="4182" y="1"/>
                    <a:pt x="3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41;p54"/>
            <p:cNvSpPr/>
            <p:nvPr/>
          </p:nvSpPr>
          <p:spPr>
            <a:xfrm>
              <a:off x="5142825" y="3390600"/>
              <a:ext cx="114325" cy="110900"/>
            </a:xfrm>
            <a:custGeom>
              <a:avLst/>
              <a:gdLst/>
              <a:ahLst/>
              <a:cxnLst/>
              <a:rect l="l" t="t" r="r" b="b"/>
              <a:pathLst>
                <a:path w="4573" h="4436" extrusionOk="0">
                  <a:moveTo>
                    <a:pt x="2710" y="0"/>
                  </a:moveTo>
                  <a:cubicBezTo>
                    <a:pt x="2371" y="0"/>
                    <a:pt x="2032" y="136"/>
                    <a:pt x="1795" y="373"/>
                  </a:cubicBezTo>
                  <a:cubicBezTo>
                    <a:pt x="1711" y="457"/>
                    <a:pt x="1626" y="559"/>
                    <a:pt x="1558" y="694"/>
                  </a:cubicBezTo>
                  <a:lnTo>
                    <a:pt x="1406" y="694"/>
                  </a:lnTo>
                  <a:cubicBezTo>
                    <a:pt x="966" y="694"/>
                    <a:pt x="559" y="897"/>
                    <a:pt x="306" y="1236"/>
                  </a:cubicBezTo>
                  <a:cubicBezTo>
                    <a:pt x="35" y="1625"/>
                    <a:pt x="1" y="2116"/>
                    <a:pt x="153" y="2590"/>
                  </a:cubicBezTo>
                  <a:cubicBezTo>
                    <a:pt x="526" y="3691"/>
                    <a:pt x="2168" y="4250"/>
                    <a:pt x="2676" y="4402"/>
                  </a:cubicBezTo>
                  <a:cubicBezTo>
                    <a:pt x="2760" y="4419"/>
                    <a:pt x="2828" y="4436"/>
                    <a:pt x="2913" y="4436"/>
                  </a:cubicBezTo>
                  <a:cubicBezTo>
                    <a:pt x="3235" y="4436"/>
                    <a:pt x="3556" y="4250"/>
                    <a:pt x="3675" y="3945"/>
                  </a:cubicBezTo>
                  <a:cubicBezTo>
                    <a:pt x="3895" y="3488"/>
                    <a:pt x="4572" y="1862"/>
                    <a:pt x="3996" y="813"/>
                  </a:cubicBezTo>
                  <a:cubicBezTo>
                    <a:pt x="3726" y="305"/>
                    <a:pt x="3218" y="0"/>
                    <a:pt x="2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842;p54"/>
            <p:cNvSpPr/>
            <p:nvPr/>
          </p:nvSpPr>
          <p:spPr>
            <a:xfrm>
              <a:off x="6447325" y="3609425"/>
              <a:ext cx="114300" cy="107525"/>
            </a:xfrm>
            <a:custGeom>
              <a:avLst/>
              <a:gdLst/>
              <a:ahLst/>
              <a:cxnLst/>
              <a:rect l="l" t="t" r="r" b="b"/>
              <a:pathLst>
                <a:path w="4572" h="4301" extrusionOk="0">
                  <a:moveTo>
                    <a:pt x="1897" y="0"/>
                  </a:moveTo>
                  <a:cubicBezTo>
                    <a:pt x="1474" y="0"/>
                    <a:pt x="1084" y="186"/>
                    <a:pt x="780" y="542"/>
                  </a:cubicBezTo>
                  <a:cubicBezTo>
                    <a:pt x="1" y="1456"/>
                    <a:pt x="373" y="3149"/>
                    <a:pt x="509" y="3657"/>
                  </a:cubicBezTo>
                  <a:cubicBezTo>
                    <a:pt x="593" y="4047"/>
                    <a:pt x="932" y="4301"/>
                    <a:pt x="1304" y="4301"/>
                  </a:cubicBezTo>
                  <a:lnTo>
                    <a:pt x="1406" y="4301"/>
                  </a:lnTo>
                  <a:cubicBezTo>
                    <a:pt x="1931" y="4250"/>
                    <a:pt x="3658" y="3996"/>
                    <a:pt x="4250" y="3014"/>
                  </a:cubicBezTo>
                  <a:cubicBezTo>
                    <a:pt x="4555" y="2523"/>
                    <a:pt x="4572" y="1930"/>
                    <a:pt x="4318" y="1473"/>
                  </a:cubicBezTo>
                  <a:cubicBezTo>
                    <a:pt x="4081" y="1084"/>
                    <a:pt x="3658" y="830"/>
                    <a:pt x="3150" y="830"/>
                  </a:cubicBezTo>
                  <a:lnTo>
                    <a:pt x="3133" y="830"/>
                  </a:lnTo>
                  <a:cubicBezTo>
                    <a:pt x="3099" y="711"/>
                    <a:pt x="3014" y="610"/>
                    <a:pt x="2947" y="508"/>
                  </a:cubicBezTo>
                  <a:cubicBezTo>
                    <a:pt x="2693" y="186"/>
                    <a:pt x="2303" y="0"/>
                    <a:pt x="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843;p54"/>
            <p:cNvSpPr/>
            <p:nvPr/>
          </p:nvSpPr>
          <p:spPr>
            <a:xfrm>
              <a:off x="6137925" y="3412175"/>
              <a:ext cx="133775" cy="127000"/>
            </a:xfrm>
            <a:custGeom>
              <a:avLst/>
              <a:gdLst/>
              <a:ahLst/>
              <a:cxnLst/>
              <a:rect l="l" t="t" r="r" b="b"/>
              <a:pathLst>
                <a:path w="5351" h="5080" extrusionOk="0">
                  <a:moveTo>
                    <a:pt x="1863" y="1"/>
                  </a:moveTo>
                  <a:cubicBezTo>
                    <a:pt x="1169" y="1"/>
                    <a:pt x="542" y="508"/>
                    <a:pt x="356" y="1270"/>
                  </a:cubicBezTo>
                  <a:cubicBezTo>
                    <a:pt x="0" y="2676"/>
                    <a:pt x="1473" y="4453"/>
                    <a:pt x="1778" y="4792"/>
                  </a:cubicBezTo>
                  <a:cubicBezTo>
                    <a:pt x="1947" y="4978"/>
                    <a:pt x="2185" y="5080"/>
                    <a:pt x="2405" y="5080"/>
                  </a:cubicBezTo>
                  <a:cubicBezTo>
                    <a:pt x="2557" y="5080"/>
                    <a:pt x="2726" y="5029"/>
                    <a:pt x="2845" y="4944"/>
                  </a:cubicBezTo>
                  <a:cubicBezTo>
                    <a:pt x="3404" y="4606"/>
                    <a:pt x="5198" y="3387"/>
                    <a:pt x="5300" y="1981"/>
                  </a:cubicBezTo>
                  <a:cubicBezTo>
                    <a:pt x="5351" y="1457"/>
                    <a:pt x="5181" y="966"/>
                    <a:pt x="4860" y="627"/>
                  </a:cubicBezTo>
                  <a:cubicBezTo>
                    <a:pt x="4589" y="339"/>
                    <a:pt x="4233" y="187"/>
                    <a:pt x="3844" y="187"/>
                  </a:cubicBezTo>
                  <a:cubicBezTo>
                    <a:pt x="3624" y="187"/>
                    <a:pt x="3302" y="255"/>
                    <a:pt x="2980" y="458"/>
                  </a:cubicBezTo>
                  <a:cubicBezTo>
                    <a:pt x="2642" y="119"/>
                    <a:pt x="2218" y="1"/>
                    <a:pt x="1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844;p54"/>
            <p:cNvSpPr/>
            <p:nvPr/>
          </p:nvSpPr>
          <p:spPr>
            <a:xfrm>
              <a:off x="5074275" y="4153075"/>
              <a:ext cx="109300" cy="74900"/>
            </a:xfrm>
            <a:custGeom>
              <a:avLst/>
              <a:gdLst/>
              <a:ahLst/>
              <a:cxnLst/>
              <a:rect l="l" t="t" r="r" b="b"/>
              <a:pathLst>
                <a:path w="4372" h="2996" extrusionOk="0">
                  <a:moveTo>
                    <a:pt x="1708" y="1"/>
                  </a:moveTo>
                  <a:cubicBezTo>
                    <a:pt x="796" y="1"/>
                    <a:pt x="0" y="247"/>
                    <a:pt x="0" y="247"/>
                  </a:cubicBezTo>
                  <a:cubicBezTo>
                    <a:pt x="224" y="1066"/>
                    <a:pt x="2765" y="2996"/>
                    <a:pt x="3865" y="2996"/>
                  </a:cubicBezTo>
                  <a:cubicBezTo>
                    <a:pt x="4176" y="2996"/>
                    <a:pt x="4372" y="2842"/>
                    <a:pt x="4368" y="2465"/>
                  </a:cubicBezTo>
                  <a:cubicBezTo>
                    <a:pt x="4339" y="436"/>
                    <a:pt x="2921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845;p54"/>
            <p:cNvSpPr/>
            <p:nvPr/>
          </p:nvSpPr>
          <p:spPr>
            <a:xfrm>
              <a:off x="5170750" y="4126225"/>
              <a:ext cx="144800" cy="164700"/>
            </a:xfrm>
            <a:custGeom>
              <a:avLst/>
              <a:gdLst/>
              <a:ahLst/>
              <a:cxnLst/>
              <a:rect l="l" t="t" r="r" b="b"/>
              <a:pathLst>
                <a:path w="5792" h="6588" extrusionOk="0">
                  <a:moveTo>
                    <a:pt x="3844" y="0"/>
                  </a:moveTo>
                  <a:cubicBezTo>
                    <a:pt x="0" y="2753"/>
                    <a:pt x="215" y="6588"/>
                    <a:pt x="1820" y="6588"/>
                  </a:cubicBezTo>
                  <a:cubicBezTo>
                    <a:pt x="1883" y="6588"/>
                    <a:pt x="1949" y="6582"/>
                    <a:pt x="2016" y="6570"/>
                  </a:cubicBezTo>
                  <a:cubicBezTo>
                    <a:pt x="5791" y="5909"/>
                    <a:pt x="3845" y="1"/>
                    <a:pt x="3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846;p54"/>
            <p:cNvSpPr/>
            <p:nvPr/>
          </p:nvSpPr>
          <p:spPr>
            <a:xfrm>
              <a:off x="5145800" y="4090250"/>
              <a:ext cx="287425" cy="507950"/>
            </a:xfrm>
            <a:custGeom>
              <a:avLst/>
              <a:gdLst/>
              <a:ahLst/>
              <a:cxnLst/>
              <a:rect l="l" t="t" r="r" b="b"/>
              <a:pathLst>
                <a:path w="11497" h="20318" extrusionOk="0">
                  <a:moveTo>
                    <a:pt x="0" y="0"/>
                  </a:moveTo>
                  <a:cubicBezTo>
                    <a:pt x="153" y="982"/>
                    <a:pt x="339" y="1947"/>
                    <a:pt x="610" y="2912"/>
                  </a:cubicBezTo>
                  <a:cubicBezTo>
                    <a:pt x="678" y="3133"/>
                    <a:pt x="762" y="3370"/>
                    <a:pt x="830" y="3624"/>
                  </a:cubicBezTo>
                  <a:cubicBezTo>
                    <a:pt x="881" y="3861"/>
                    <a:pt x="982" y="4098"/>
                    <a:pt x="1067" y="4318"/>
                  </a:cubicBezTo>
                  <a:lnTo>
                    <a:pt x="1321" y="5012"/>
                  </a:lnTo>
                  <a:lnTo>
                    <a:pt x="1592" y="5723"/>
                  </a:lnTo>
                  <a:cubicBezTo>
                    <a:pt x="2337" y="7551"/>
                    <a:pt x="3268" y="9295"/>
                    <a:pt x="4301" y="10988"/>
                  </a:cubicBezTo>
                  <a:cubicBezTo>
                    <a:pt x="5316" y="12681"/>
                    <a:pt x="6434" y="14290"/>
                    <a:pt x="7636" y="15847"/>
                  </a:cubicBezTo>
                  <a:cubicBezTo>
                    <a:pt x="8855" y="17405"/>
                    <a:pt x="10125" y="18929"/>
                    <a:pt x="11496" y="20317"/>
                  </a:cubicBezTo>
                  <a:lnTo>
                    <a:pt x="11479" y="20283"/>
                  </a:lnTo>
                  <a:cubicBezTo>
                    <a:pt x="10142" y="18844"/>
                    <a:pt x="8906" y="17303"/>
                    <a:pt x="7771" y="15712"/>
                  </a:cubicBezTo>
                  <a:cubicBezTo>
                    <a:pt x="6603" y="14120"/>
                    <a:pt x="5520" y="12495"/>
                    <a:pt x="4555" y="10802"/>
                  </a:cubicBezTo>
                  <a:cubicBezTo>
                    <a:pt x="3573" y="9109"/>
                    <a:pt x="2726" y="7331"/>
                    <a:pt x="1947" y="5554"/>
                  </a:cubicBezTo>
                  <a:cubicBezTo>
                    <a:pt x="1541" y="4656"/>
                    <a:pt x="1202" y="3725"/>
                    <a:pt x="898" y="2828"/>
                  </a:cubicBezTo>
                  <a:cubicBezTo>
                    <a:pt x="745" y="2354"/>
                    <a:pt x="576" y="1897"/>
                    <a:pt x="440" y="1423"/>
                  </a:cubicBezTo>
                  <a:cubicBezTo>
                    <a:pt x="305" y="948"/>
                    <a:pt x="187" y="474"/>
                    <a:pt x="5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847;p54"/>
            <p:cNvSpPr/>
            <p:nvPr/>
          </p:nvSpPr>
          <p:spPr>
            <a:xfrm>
              <a:off x="5219025" y="4157550"/>
              <a:ext cx="32175" cy="147325"/>
            </a:xfrm>
            <a:custGeom>
              <a:avLst/>
              <a:gdLst/>
              <a:ahLst/>
              <a:cxnLst/>
              <a:rect l="l" t="t" r="r" b="b"/>
              <a:pathLst>
                <a:path w="1287" h="5893" extrusionOk="0">
                  <a:moveTo>
                    <a:pt x="1287" y="0"/>
                  </a:moveTo>
                  <a:cubicBezTo>
                    <a:pt x="948" y="932"/>
                    <a:pt x="627" y="1913"/>
                    <a:pt x="390" y="2879"/>
                  </a:cubicBezTo>
                  <a:cubicBezTo>
                    <a:pt x="271" y="3370"/>
                    <a:pt x="187" y="3861"/>
                    <a:pt x="102" y="4368"/>
                  </a:cubicBezTo>
                  <a:cubicBezTo>
                    <a:pt x="34" y="4876"/>
                    <a:pt x="0" y="5384"/>
                    <a:pt x="85" y="5892"/>
                  </a:cubicBezTo>
                  <a:lnTo>
                    <a:pt x="288" y="5841"/>
                  </a:lnTo>
                  <a:cubicBezTo>
                    <a:pt x="187" y="5384"/>
                    <a:pt x="203" y="4876"/>
                    <a:pt x="271" y="4385"/>
                  </a:cubicBezTo>
                  <a:cubicBezTo>
                    <a:pt x="305" y="3894"/>
                    <a:pt x="390" y="3386"/>
                    <a:pt x="508" y="2895"/>
                  </a:cubicBezTo>
                  <a:cubicBezTo>
                    <a:pt x="711" y="1930"/>
                    <a:pt x="965" y="948"/>
                    <a:pt x="1287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848;p54"/>
            <p:cNvSpPr/>
            <p:nvPr/>
          </p:nvSpPr>
          <p:spPr>
            <a:xfrm>
              <a:off x="5092475" y="4163475"/>
              <a:ext cx="97775" cy="63100"/>
            </a:xfrm>
            <a:custGeom>
              <a:avLst/>
              <a:gdLst/>
              <a:ahLst/>
              <a:cxnLst/>
              <a:rect l="l" t="t" r="r" b="b"/>
              <a:pathLst>
                <a:path w="3911" h="2524" extrusionOk="0">
                  <a:moveTo>
                    <a:pt x="0" y="0"/>
                  </a:moveTo>
                  <a:lnTo>
                    <a:pt x="525" y="204"/>
                  </a:lnTo>
                  <a:cubicBezTo>
                    <a:pt x="694" y="288"/>
                    <a:pt x="880" y="356"/>
                    <a:pt x="1050" y="441"/>
                  </a:cubicBezTo>
                  <a:cubicBezTo>
                    <a:pt x="1388" y="610"/>
                    <a:pt x="1727" y="796"/>
                    <a:pt x="2049" y="1016"/>
                  </a:cubicBezTo>
                  <a:cubicBezTo>
                    <a:pt x="2370" y="1219"/>
                    <a:pt x="2692" y="1439"/>
                    <a:pt x="2963" y="1693"/>
                  </a:cubicBezTo>
                  <a:cubicBezTo>
                    <a:pt x="3234" y="1947"/>
                    <a:pt x="3505" y="2218"/>
                    <a:pt x="3725" y="2523"/>
                  </a:cubicBezTo>
                  <a:lnTo>
                    <a:pt x="3911" y="2405"/>
                  </a:lnTo>
                  <a:cubicBezTo>
                    <a:pt x="3657" y="2100"/>
                    <a:pt x="3386" y="1829"/>
                    <a:pt x="3064" y="1592"/>
                  </a:cubicBezTo>
                  <a:cubicBezTo>
                    <a:pt x="2777" y="1355"/>
                    <a:pt x="2438" y="1135"/>
                    <a:pt x="2116" y="932"/>
                  </a:cubicBezTo>
                  <a:cubicBezTo>
                    <a:pt x="1778" y="745"/>
                    <a:pt x="1439" y="559"/>
                    <a:pt x="1084" y="407"/>
                  </a:cubicBezTo>
                  <a:cubicBezTo>
                    <a:pt x="914" y="322"/>
                    <a:pt x="711" y="254"/>
                    <a:pt x="542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849;p54"/>
            <p:cNvSpPr/>
            <p:nvPr/>
          </p:nvSpPr>
          <p:spPr>
            <a:xfrm>
              <a:off x="5111925" y="3954375"/>
              <a:ext cx="39825" cy="33475"/>
            </a:xfrm>
            <a:custGeom>
              <a:avLst/>
              <a:gdLst/>
              <a:ahLst/>
              <a:cxnLst/>
              <a:rect l="l" t="t" r="r" b="b"/>
              <a:pathLst>
                <a:path w="1593" h="1339" extrusionOk="0">
                  <a:moveTo>
                    <a:pt x="664" y="0"/>
                  </a:moveTo>
                  <a:cubicBezTo>
                    <a:pt x="329" y="0"/>
                    <a:pt x="44" y="332"/>
                    <a:pt x="1" y="1152"/>
                  </a:cubicBezTo>
                  <a:cubicBezTo>
                    <a:pt x="44" y="1146"/>
                    <a:pt x="87" y="1143"/>
                    <a:pt x="129" y="1143"/>
                  </a:cubicBezTo>
                  <a:cubicBezTo>
                    <a:pt x="340" y="1143"/>
                    <a:pt x="546" y="1212"/>
                    <a:pt x="729" y="1338"/>
                  </a:cubicBezTo>
                  <a:cubicBezTo>
                    <a:pt x="915" y="1000"/>
                    <a:pt x="1186" y="779"/>
                    <a:pt x="1592" y="779"/>
                  </a:cubicBezTo>
                  <a:cubicBezTo>
                    <a:pt x="1352" y="307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850;p54"/>
            <p:cNvSpPr/>
            <p:nvPr/>
          </p:nvSpPr>
          <p:spPr>
            <a:xfrm>
              <a:off x="5122525" y="3973425"/>
              <a:ext cx="93550" cy="141025"/>
            </a:xfrm>
            <a:custGeom>
              <a:avLst/>
              <a:gdLst/>
              <a:ahLst/>
              <a:cxnLst/>
              <a:rect l="l" t="t" r="r" b="b"/>
              <a:pathLst>
                <a:path w="3742" h="5641" extrusionOk="0">
                  <a:moveTo>
                    <a:pt x="1168" y="1"/>
                  </a:moveTo>
                  <a:cubicBezTo>
                    <a:pt x="762" y="17"/>
                    <a:pt x="491" y="238"/>
                    <a:pt x="305" y="559"/>
                  </a:cubicBezTo>
                  <a:cubicBezTo>
                    <a:pt x="85" y="932"/>
                    <a:pt x="0" y="1457"/>
                    <a:pt x="17" y="2049"/>
                  </a:cubicBezTo>
                  <a:cubicBezTo>
                    <a:pt x="51" y="3183"/>
                    <a:pt x="406" y="4504"/>
                    <a:pt x="982" y="5384"/>
                  </a:cubicBezTo>
                  <a:cubicBezTo>
                    <a:pt x="1089" y="5568"/>
                    <a:pt x="1224" y="5641"/>
                    <a:pt x="1361" y="5641"/>
                  </a:cubicBezTo>
                  <a:cubicBezTo>
                    <a:pt x="1376" y="5641"/>
                    <a:pt x="1391" y="5640"/>
                    <a:pt x="1405" y="5638"/>
                  </a:cubicBezTo>
                  <a:cubicBezTo>
                    <a:pt x="2472" y="5435"/>
                    <a:pt x="3742" y="238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851;p54"/>
            <p:cNvSpPr/>
            <p:nvPr/>
          </p:nvSpPr>
          <p:spPr>
            <a:xfrm>
              <a:off x="5058600" y="3982750"/>
              <a:ext cx="98650" cy="133000"/>
            </a:xfrm>
            <a:custGeom>
              <a:avLst/>
              <a:gdLst/>
              <a:ahLst/>
              <a:cxnLst/>
              <a:rect l="l" t="t" r="r" b="b"/>
              <a:pathLst>
                <a:path w="3946" h="5320" extrusionOk="0">
                  <a:moveTo>
                    <a:pt x="2151" y="0"/>
                  </a:moveTo>
                  <a:cubicBezTo>
                    <a:pt x="2049" y="0"/>
                    <a:pt x="1914" y="34"/>
                    <a:pt x="1812" y="68"/>
                  </a:cubicBezTo>
                  <a:cubicBezTo>
                    <a:pt x="1" y="610"/>
                    <a:pt x="1711" y="3962"/>
                    <a:pt x="3471" y="5198"/>
                  </a:cubicBezTo>
                  <a:cubicBezTo>
                    <a:pt x="3574" y="5282"/>
                    <a:pt x="3671" y="5319"/>
                    <a:pt x="3758" y="5319"/>
                  </a:cubicBezTo>
                  <a:cubicBezTo>
                    <a:pt x="3829" y="5319"/>
                    <a:pt x="3892" y="5294"/>
                    <a:pt x="3945" y="5248"/>
                  </a:cubicBezTo>
                  <a:lnTo>
                    <a:pt x="3945" y="5248"/>
                  </a:lnTo>
                  <a:cubicBezTo>
                    <a:pt x="3924" y="5254"/>
                    <a:pt x="3902" y="5257"/>
                    <a:pt x="3879" y="5257"/>
                  </a:cubicBezTo>
                  <a:cubicBezTo>
                    <a:pt x="3762" y="5257"/>
                    <a:pt x="3636" y="5179"/>
                    <a:pt x="3522" y="4995"/>
                  </a:cubicBezTo>
                  <a:cubicBezTo>
                    <a:pt x="2963" y="4131"/>
                    <a:pt x="2608" y="2794"/>
                    <a:pt x="2574" y="1676"/>
                  </a:cubicBezTo>
                  <a:cubicBezTo>
                    <a:pt x="2574" y="1084"/>
                    <a:pt x="2659" y="559"/>
                    <a:pt x="2879" y="203"/>
                  </a:cubicBezTo>
                  <a:cubicBezTo>
                    <a:pt x="2659" y="68"/>
                    <a:pt x="2422" y="0"/>
                    <a:pt x="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852;p54"/>
            <p:cNvSpPr/>
            <p:nvPr/>
          </p:nvSpPr>
          <p:spPr>
            <a:xfrm>
              <a:off x="5116600" y="3985700"/>
              <a:ext cx="39375" cy="129125"/>
            </a:xfrm>
            <a:custGeom>
              <a:avLst/>
              <a:gdLst/>
              <a:ahLst/>
              <a:cxnLst/>
              <a:rect l="l" t="t" r="r" b="b"/>
              <a:pathLst>
                <a:path w="1575" h="5165" extrusionOk="0">
                  <a:moveTo>
                    <a:pt x="339" y="1"/>
                  </a:moveTo>
                  <a:cubicBezTo>
                    <a:pt x="305" y="34"/>
                    <a:pt x="254" y="102"/>
                    <a:pt x="237" y="170"/>
                  </a:cubicBezTo>
                  <a:cubicBezTo>
                    <a:pt x="68" y="542"/>
                    <a:pt x="0" y="1084"/>
                    <a:pt x="51" y="1677"/>
                  </a:cubicBezTo>
                  <a:cubicBezTo>
                    <a:pt x="136" y="2794"/>
                    <a:pt x="576" y="4098"/>
                    <a:pt x="1185" y="4927"/>
                  </a:cubicBezTo>
                  <a:cubicBezTo>
                    <a:pt x="1321" y="5080"/>
                    <a:pt x="1439" y="5164"/>
                    <a:pt x="1575" y="5164"/>
                  </a:cubicBezTo>
                  <a:cubicBezTo>
                    <a:pt x="1439" y="5164"/>
                    <a:pt x="1321" y="5080"/>
                    <a:pt x="1219" y="4910"/>
                  </a:cubicBezTo>
                  <a:cubicBezTo>
                    <a:pt x="643" y="4047"/>
                    <a:pt x="288" y="2709"/>
                    <a:pt x="254" y="1592"/>
                  </a:cubicBezTo>
                  <a:cubicBezTo>
                    <a:pt x="254" y="1016"/>
                    <a:pt x="339" y="492"/>
                    <a:pt x="559" y="102"/>
                  </a:cubicBezTo>
                  <a:cubicBezTo>
                    <a:pt x="474" y="68"/>
                    <a:pt x="406" y="17"/>
                    <a:pt x="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853;p54"/>
            <p:cNvSpPr/>
            <p:nvPr/>
          </p:nvSpPr>
          <p:spPr>
            <a:xfrm>
              <a:off x="5133525" y="4098225"/>
              <a:ext cx="39300" cy="22950"/>
            </a:xfrm>
            <a:custGeom>
              <a:avLst/>
              <a:gdLst/>
              <a:ahLst/>
              <a:cxnLst/>
              <a:rect l="l" t="t" r="r" b="b"/>
              <a:pathLst>
                <a:path w="1572" h="918" extrusionOk="0">
                  <a:moveTo>
                    <a:pt x="808" y="1"/>
                  </a:moveTo>
                  <a:cubicBezTo>
                    <a:pt x="653" y="1"/>
                    <a:pt x="576" y="342"/>
                    <a:pt x="576" y="342"/>
                  </a:cubicBezTo>
                  <a:cubicBezTo>
                    <a:pt x="576" y="342"/>
                    <a:pt x="411" y="287"/>
                    <a:pt x="265" y="287"/>
                  </a:cubicBezTo>
                  <a:cubicBezTo>
                    <a:pt x="168" y="287"/>
                    <a:pt x="78" y="311"/>
                    <a:pt x="51" y="392"/>
                  </a:cubicBezTo>
                  <a:cubicBezTo>
                    <a:pt x="0" y="562"/>
                    <a:pt x="288" y="867"/>
                    <a:pt x="847" y="917"/>
                  </a:cubicBezTo>
                  <a:cubicBezTo>
                    <a:pt x="851" y="918"/>
                    <a:pt x="856" y="918"/>
                    <a:pt x="861" y="918"/>
                  </a:cubicBezTo>
                  <a:cubicBezTo>
                    <a:pt x="1087" y="918"/>
                    <a:pt x="1572" y="524"/>
                    <a:pt x="1422" y="325"/>
                  </a:cubicBezTo>
                  <a:cubicBezTo>
                    <a:pt x="1389" y="251"/>
                    <a:pt x="1336" y="227"/>
                    <a:pt x="1281" y="227"/>
                  </a:cubicBezTo>
                  <a:cubicBezTo>
                    <a:pt x="1170" y="227"/>
                    <a:pt x="1050" y="325"/>
                    <a:pt x="1050" y="325"/>
                  </a:cubicBezTo>
                  <a:cubicBezTo>
                    <a:pt x="1050" y="325"/>
                    <a:pt x="999" y="54"/>
                    <a:pt x="830" y="3"/>
                  </a:cubicBezTo>
                  <a:cubicBezTo>
                    <a:pt x="823" y="2"/>
                    <a:pt x="815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854;p54"/>
            <p:cNvSpPr/>
            <p:nvPr/>
          </p:nvSpPr>
          <p:spPr>
            <a:xfrm>
              <a:off x="6512925" y="4574900"/>
              <a:ext cx="91050" cy="46550"/>
            </a:xfrm>
            <a:custGeom>
              <a:avLst/>
              <a:gdLst/>
              <a:ahLst/>
              <a:cxnLst/>
              <a:rect l="l" t="t" r="r" b="b"/>
              <a:pathLst>
                <a:path w="3642" h="1862" extrusionOk="0">
                  <a:moveTo>
                    <a:pt x="909" y="0"/>
                  </a:moveTo>
                  <a:cubicBezTo>
                    <a:pt x="585" y="0"/>
                    <a:pt x="268" y="61"/>
                    <a:pt x="1" y="203"/>
                  </a:cubicBezTo>
                  <a:cubicBezTo>
                    <a:pt x="1" y="203"/>
                    <a:pt x="643" y="1862"/>
                    <a:pt x="1762" y="1862"/>
                  </a:cubicBezTo>
                  <a:cubicBezTo>
                    <a:pt x="1967" y="1862"/>
                    <a:pt x="2187" y="1807"/>
                    <a:pt x="2422" y="1676"/>
                  </a:cubicBezTo>
                  <a:cubicBezTo>
                    <a:pt x="3642" y="985"/>
                    <a:pt x="2214" y="0"/>
                    <a:pt x="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855;p54"/>
            <p:cNvSpPr/>
            <p:nvPr/>
          </p:nvSpPr>
          <p:spPr>
            <a:xfrm>
              <a:off x="6690275" y="4344150"/>
              <a:ext cx="128275" cy="65275"/>
            </a:xfrm>
            <a:custGeom>
              <a:avLst/>
              <a:gdLst/>
              <a:ahLst/>
              <a:cxnLst/>
              <a:rect l="l" t="t" r="r" b="b"/>
              <a:pathLst>
                <a:path w="5131" h="2611" extrusionOk="0">
                  <a:moveTo>
                    <a:pt x="2443" y="1"/>
                  </a:moveTo>
                  <a:cubicBezTo>
                    <a:pt x="1011" y="1"/>
                    <a:pt x="1" y="2610"/>
                    <a:pt x="1" y="2610"/>
                  </a:cubicBezTo>
                  <a:cubicBezTo>
                    <a:pt x="1" y="2610"/>
                    <a:pt x="5131" y="1679"/>
                    <a:pt x="3285" y="307"/>
                  </a:cubicBezTo>
                  <a:cubicBezTo>
                    <a:pt x="2992" y="92"/>
                    <a:pt x="2710" y="1"/>
                    <a:pt x="2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856;p54"/>
            <p:cNvSpPr/>
            <p:nvPr/>
          </p:nvSpPr>
          <p:spPr>
            <a:xfrm>
              <a:off x="6584475" y="4524875"/>
              <a:ext cx="111850" cy="58900"/>
            </a:xfrm>
            <a:custGeom>
              <a:avLst/>
              <a:gdLst/>
              <a:ahLst/>
              <a:cxnLst/>
              <a:rect l="l" t="t" r="r" b="b"/>
              <a:pathLst>
                <a:path w="4474" h="2356" extrusionOk="0">
                  <a:moveTo>
                    <a:pt x="1895" y="1"/>
                  </a:moveTo>
                  <a:cubicBezTo>
                    <a:pt x="1160" y="1"/>
                    <a:pt x="405" y="182"/>
                    <a:pt x="0" y="545"/>
                  </a:cubicBezTo>
                  <a:cubicBezTo>
                    <a:pt x="0" y="545"/>
                    <a:pt x="1200" y="2355"/>
                    <a:pt x="2425" y="2355"/>
                  </a:cubicBezTo>
                  <a:cubicBezTo>
                    <a:pt x="2793" y="2355"/>
                    <a:pt x="3164" y="2191"/>
                    <a:pt x="3505" y="1764"/>
                  </a:cubicBezTo>
                  <a:cubicBezTo>
                    <a:pt x="4474" y="588"/>
                    <a:pt x="3217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857;p54"/>
            <p:cNvSpPr/>
            <p:nvPr/>
          </p:nvSpPr>
          <p:spPr>
            <a:xfrm>
              <a:off x="6663625" y="4441300"/>
              <a:ext cx="123575" cy="48500"/>
            </a:xfrm>
            <a:custGeom>
              <a:avLst/>
              <a:gdLst/>
              <a:ahLst/>
              <a:cxnLst/>
              <a:rect l="l" t="t" r="r" b="b"/>
              <a:pathLst>
                <a:path w="4943" h="1940" extrusionOk="0">
                  <a:moveTo>
                    <a:pt x="2219" y="0"/>
                  </a:moveTo>
                  <a:cubicBezTo>
                    <a:pt x="1442" y="0"/>
                    <a:pt x="603" y="273"/>
                    <a:pt x="0" y="1010"/>
                  </a:cubicBezTo>
                  <a:cubicBezTo>
                    <a:pt x="0" y="1010"/>
                    <a:pt x="1414" y="1939"/>
                    <a:pt x="2761" y="1939"/>
                  </a:cubicBezTo>
                  <a:cubicBezTo>
                    <a:pt x="3177" y="1939"/>
                    <a:pt x="3586" y="1851"/>
                    <a:pt x="3945" y="1619"/>
                  </a:cubicBezTo>
                  <a:cubicBezTo>
                    <a:pt x="4942" y="977"/>
                    <a:pt x="3692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858;p54"/>
            <p:cNvSpPr/>
            <p:nvPr/>
          </p:nvSpPr>
          <p:spPr>
            <a:xfrm>
              <a:off x="6602250" y="4326575"/>
              <a:ext cx="93050" cy="102300"/>
            </a:xfrm>
            <a:custGeom>
              <a:avLst/>
              <a:gdLst/>
              <a:ahLst/>
              <a:cxnLst/>
              <a:rect l="l" t="t" r="r" b="b"/>
              <a:pathLst>
                <a:path w="3722" h="4092" extrusionOk="0">
                  <a:moveTo>
                    <a:pt x="2315" y="1"/>
                  </a:moveTo>
                  <a:cubicBezTo>
                    <a:pt x="2095" y="1"/>
                    <a:pt x="1845" y="112"/>
                    <a:pt x="1575" y="367"/>
                  </a:cubicBezTo>
                  <a:cubicBezTo>
                    <a:pt x="0" y="1857"/>
                    <a:pt x="2167" y="4092"/>
                    <a:pt x="2167" y="4092"/>
                  </a:cubicBezTo>
                  <a:cubicBezTo>
                    <a:pt x="3721" y="2538"/>
                    <a:pt x="3365" y="1"/>
                    <a:pt x="2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859;p54"/>
            <p:cNvSpPr/>
            <p:nvPr/>
          </p:nvSpPr>
          <p:spPr>
            <a:xfrm>
              <a:off x="6547225" y="4392800"/>
              <a:ext cx="84875" cy="97025"/>
            </a:xfrm>
            <a:custGeom>
              <a:avLst/>
              <a:gdLst/>
              <a:ahLst/>
              <a:cxnLst/>
              <a:rect l="l" t="t" r="r" b="b"/>
              <a:pathLst>
                <a:path w="3395" h="3881" extrusionOk="0">
                  <a:moveTo>
                    <a:pt x="1589" y="0"/>
                  </a:moveTo>
                  <a:cubicBezTo>
                    <a:pt x="1353" y="0"/>
                    <a:pt x="1121" y="163"/>
                    <a:pt x="932" y="546"/>
                  </a:cubicBezTo>
                  <a:cubicBezTo>
                    <a:pt x="0" y="2357"/>
                    <a:pt x="2286" y="3881"/>
                    <a:pt x="2286" y="3881"/>
                  </a:cubicBezTo>
                  <a:cubicBezTo>
                    <a:pt x="3395" y="2278"/>
                    <a:pt x="2469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860;p54"/>
            <p:cNvSpPr/>
            <p:nvPr/>
          </p:nvSpPr>
          <p:spPr>
            <a:xfrm>
              <a:off x="6447325" y="4424950"/>
              <a:ext cx="97275" cy="125400"/>
            </a:xfrm>
            <a:custGeom>
              <a:avLst/>
              <a:gdLst/>
              <a:ahLst/>
              <a:cxnLst/>
              <a:rect l="l" t="t" r="r" b="b"/>
              <a:pathLst>
                <a:path w="3891" h="5016" extrusionOk="0">
                  <a:moveTo>
                    <a:pt x="2039" y="1"/>
                  </a:moveTo>
                  <a:cubicBezTo>
                    <a:pt x="1860" y="1"/>
                    <a:pt x="1669" y="66"/>
                    <a:pt x="1474" y="208"/>
                  </a:cubicBezTo>
                  <a:cubicBezTo>
                    <a:pt x="1" y="1308"/>
                    <a:pt x="1846" y="5016"/>
                    <a:pt x="1846" y="5016"/>
                  </a:cubicBezTo>
                  <a:cubicBezTo>
                    <a:pt x="3891" y="2853"/>
                    <a:pt x="3226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861;p54"/>
            <p:cNvSpPr/>
            <p:nvPr/>
          </p:nvSpPr>
          <p:spPr>
            <a:xfrm>
              <a:off x="6383000" y="4371300"/>
              <a:ext cx="358100" cy="238325"/>
            </a:xfrm>
            <a:custGeom>
              <a:avLst/>
              <a:gdLst/>
              <a:ahLst/>
              <a:cxnLst/>
              <a:rect l="l" t="t" r="r" b="b"/>
              <a:pathLst>
                <a:path w="14324" h="9533" extrusionOk="0">
                  <a:moveTo>
                    <a:pt x="14307" y="0"/>
                  </a:moveTo>
                  <a:cubicBezTo>
                    <a:pt x="13646" y="339"/>
                    <a:pt x="13054" y="813"/>
                    <a:pt x="12478" y="1270"/>
                  </a:cubicBezTo>
                  <a:cubicBezTo>
                    <a:pt x="11936" y="1744"/>
                    <a:pt x="11378" y="2252"/>
                    <a:pt x="10870" y="2777"/>
                  </a:cubicBezTo>
                  <a:cubicBezTo>
                    <a:pt x="9837" y="3827"/>
                    <a:pt x="8889" y="4978"/>
                    <a:pt x="7975" y="6112"/>
                  </a:cubicBezTo>
                  <a:cubicBezTo>
                    <a:pt x="7501" y="6654"/>
                    <a:pt x="6891" y="7043"/>
                    <a:pt x="6231" y="7348"/>
                  </a:cubicBezTo>
                  <a:lnTo>
                    <a:pt x="5723" y="7551"/>
                  </a:lnTo>
                  <a:lnTo>
                    <a:pt x="5215" y="7755"/>
                  </a:lnTo>
                  <a:lnTo>
                    <a:pt x="4707" y="7941"/>
                  </a:lnTo>
                  <a:lnTo>
                    <a:pt x="4182" y="8110"/>
                  </a:lnTo>
                  <a:cubicBezTo>
                    <a:pt x="2811" y="8550"/>
                    <a:pt x="1372" y="8940"/>
                    <a:pt x="0" y="9464"/>
                  </a:cubicBezTo>
                  <a:lnTo>
                    <a:pt x="17" y="9532"/>
                  </a:lnTo>
                  <a:cubicBezTo>
                    <a:pt x="1439" y="9143"/>
                    <a:pt x="2878" y="8821"/>
                    <a:pt x="4284" y="8432"/>
                  </a:cubicBezTo>
                  <a:lnTo>
                    <a:pt x="4825" y="8262"/>
                  </a:lnTo>
                  <a:lnTo>
                    <a:pt x="5350" y="8059"/>
                  </a:lnTo>
                  <a:lnTo>
                    <a:pt x="5875" y="7856"/>
                  </a:lnTo>
                  <a:lnTo>
                    <a:pt x="6383" y="7619"/>
                  </a:lnTo>
                  <a:cubicBezTo>
                    <a:pt x="7043" y="7280"/>
                    <a:pt x="7704" y="6857"/>
                    <a:pt x="8178" y="6265"/>
                  </a:cubicBezTo>
                  <a:cubicBezTo>
                    <a:pt x="9075" y="5079"/>
                    <a:pt x="9989" y="3962"/>
                    <a:pt x="11005" y="2878"/>
                  </a:cubicBezTo>
                  <a:cubicBezTo>
                    <a:pt x="11513" y="2354"/>
                    <a:pt x="12021" y="1829"/>
                    <a:pt x="12563" y="1338"/>
                  </a:cubicBezTo>
                  <a:cubicBezTo>
                    <a:pt x="13121" y="847"/>
                    <a:pt x="13680" y="390"/>
                    <a:pt x="14324" y="17"/>
                  </a:cubicBezTo>
                  <a:lnTo>
                    <a:pt x="1430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862;p54"/>
            <p:cNvSpPr/>
            <p:nvPr/>
          </p:nvSpPr>
          <p:spPr>
            <a:xfrm>
              <a:off x="6620875" y="4457500"/>
              <a:ext cx="120225" cy="23450"/>
            </a:xfrm>
            <a:custGeom>
              <a:avLst/>
              <a:gdLst/>
              <a:ahLst/>
              <a:cxnLst/>
              <a:rect l="l" t="t" r="r" b="b"/>
              <a:pathLst>
                <a:path w="4809" h="938" extrusionOk="0">
                  <a:moveTo>
                    <a:pt x="3834" y="1"/>
                  </a:moveTo>
                  <a:cubicBezTo>
                    <a:pt x="3747" y="1"/>
                    <a:pt x="3660" y="3"/>
                    <a:pt x="3573" y="6"/>
                  </a:cubicBezTo>
                  <a:cubicBezTo>
                    <a:pt x="3183" y="23"/>
                    <a:pt x="2760" y="91"/>
                    <a:pt x="2354" y="175"/>
                  </a:cubicBezTo>
                  <a:cubicBezTo>
                    <a:pt x="1947" y="260"/>
                    <a:pt x="1541" y="345"/>
                    <a:pt x="1152" y="463"/>
                  </a:cubicBezTo>
                  <a:cubicBezTo>
                    <a:pt x="762" y="599"/>
                    <a:pt x="356" y="751"/>
                    <a:pt x="0" y="937"/>
                  </a:cubicBezTo>
                  <a:lnTo>
                    <a:pt x="1185" y="616"/>
                  </a:lnTo>
                  <a:cubicBezTo>
                    <a:pt x="1592" y="514"/>
                    <a:pt x="1964" y="379"/>
                    <a:pt x="2371" y="294"/>
                  </a:cubicBezTo>
                  <a:cubicBezTo>
                    <a:pt x="2777" y="192"/>
                    <a:pt x="3183" y="125"/>
                    <a:pt x="3573" y="91"/>
                  </a:cubicBezTo>
                  <a:cubicBezTo>
                    <a:pt x="3748" y="83"/>
                    <a:pt x="3927" y="73"/>
                    <a:pt x="4106" y="73"/>
                  </a:cubicBezTo>
                  <a:cubicBezTo>
                    <a:pt x="4341" y="73"/>
                    <a:pt x="4578" y="91"/>
                    <a:pt x="4809" y="159"/>
                  </a:cubicBezTo>
                  <a:lnTo>
                    <a:pt x="4809" y="125"/>
                  </a:lnTo>
                  <a:cubicBezTo>
                    <a:pt x="4486" y="31"/>
                    <a:pt x="4164" y="1"/>
                    <a:pt x="3834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863;p54"/>
            <p:cNvSpPr/>
            <p:nvPr/>
          </p:nvSpPr>
          <p:spPr>
            <a:xfrm>
              <a:off x="6591675" y="4430125"/>
              <a:ext cx="16100" cy="78750"/>
            </a:xfrm>
            <a:custGeom>
              <a:avLst/>
              <a:gdLst/>
              <a:ahLst/>
              <a:cxnLst/>
              <a:rect l="l" t="t" r="r" b="b"/>
              <a:pathLst>
                <a:path w="644" h="3150" extrusionOk="0">
                  <a:moveTo>
                    <a:pt x="0" y="1"/>
                  </a:moveTo>
                  <a:lnTo>
                    <a:pt x="152" y="373"/>
                  </a:lnTo>
                  <a:lnTo>
                    <a:pt x="288" y="763"/>
                  </a:lnTo>
                  <a:cubicBezTo>
                    <a:pt x="339" y="1033"/>
                    <a:pt x="406" y="1287"/>
                    <a:pt x="423" y="1558"/>
                  </a:cubicBezTo>
                  <a:cubicBezTo>
                    <a:pt x="474" y="1846"/>
                    <a:pt x="457" y="2100"/>
                    <a:pt x="423" y="2371"/>
                  </a:cubicBezTo>
                  <a:cubicBezTo>
                    <a:pt x="406" y="2625"/>
                    <a:pt x="373" y="2896"/>
                    <a:pt x="254" y="3150"/>
                  </a:cubicBezTo>
                  <a:cubicBezTo>
                    <a:pt x="373" y="3048"/>
                    <a:pt x="423" y="2913"/>
                    <a:pt x="491" y="2794"/>
                  </a:cubicBezTo>
                  <a:cubicBezTo>
                    <a:pt x="542" y="2659"/>
                    <a:pt x="576" y="2540"/>
                    <a:pt x="593" y="2388"/>
                  </a:cubicBezTo>
                  <a:cubicBezTo>
                    <a:pt x="643" y="2100"/>
                    <a:pt x="626" y="1812"/>
                    <a:pt x="576" y="1541"/>
                  </a:cubicBezTo>
                  <a:cubicBezTo>
                    <a:pt x="542" y="1270"/>
                    <a:pt x="457" y="1000"/>
                    <a:pt x="373" y="746"/>
                  </a:cubicBezTo>
                  <a:cubicBezTo>
                    <a:pt x="322" y="610"/>
                    <a:pt x="254" y="492"/>
                    <a:pt x="220" y="35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864;p54"/>
            <p:cNvSpPr/>
            <p:nvPr/>
          </p:nvSpPr>
          <p:spPr>
            <a:xfrm>
              <a:off x="6650925" y="4359450"/>
              <a:ext cx="11875" cy="88050"/>
            </a:xfrm>
            <a:custGeom>
              <a:avLst/>
              <a:gdLst/>
              <a:ahLst/>
              <a:cxnLst/>
              <a:rect l="l" t="t" r="r" b="b"/>
              <a:pathLst>
                <a:path w="475" h="3522" extrusionOk="0">
                  <a:moveTo>
                    <a:pt x="68" y="0"/>
                  </a:moveTo>
                  <a:cubicBezTo>
                    <a:pt x="203" y="271"/>
                    <a:pt x="288" y="559"/>
                    <a:pt x="322" y="847"/>
                  </a:cubicBezTo>
                  <a:cubicBezTo>
                    <a:pt x="373" y="1152"/>
                    <a:pt x="339" y="1456"/>
                    <a:pt x="322" y="1744"/>
                  </a:cubicBezTo>
                  <a:cubicBezTo>
                    <a:pt x="305" y="2049"/>
                    <a:pt x="220" y="2337"/>
                    <a:pt x="170" y="2641"/>
                  </a:cubicBezTo>
                  <a:cubicBezTo>
                    <a:pt x="136" y="2929"/>
                    <a:pt x="68" y="3234"/>
                    <a:pt x="0" y="3522"/>
                  </a:cubicBezTo>
                  <a:cubicBezTo>
                    <a:pt x="153" y="3251"/>
                    <a:pt x="237" y="2946"/>
                    <a:pt x="322" y="2675"/>
                  </a:cubicBezTo>
                  <a:cubicBezTo>
                    <a:pt x="407" y="2371"/>
                    <a:pt x="424" y="2066"/>
                    <a:pt x="457" y="1761"/>
                  </a:cubicBezTo>
                  <a:cubicBezTo>
                    <a:pt x="474" y="1473"/>
                    <a:pt x="474" y="1152"/>
                    <a:pt x="407" y="847"/>
                  </a:cubicBezTo>
                  <a:cubicBezTo>
                    <a:pt x="356" y="559"/>
                    <a:pt x="254" y="271"/>
                    <a:pt x="85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865;p54"/>
            <p:cNvSpPr/>
            <p:nvPr/>
          </p:nvSpPr>
          <p:spPr>
            <a:xfrm>
              <a:off x="6569225" y="4536100"/>
              <a:ext cx="84250" cy="17650"/>
            </a:xfrm>
            <a:custGeom>
              <a:avLst/>
              <a:gdLst/>
              <a:ahLst/>
              <a:cxnLst/>
              <a:rect l="l" t="t" r="r" b="b"/>
              <a:pathLst>
                <a:path w="3370" h="706" extrusionOk="0">
                  <a:moveTo>
                    <a:pt x="1228" y="0"/>
                  </a:moveTo>
                  <a:cubicBezTo>
                    <a:pt x="1106" y="0"/>
                    <a:pt x="983" y="4"/>
                    <a:pt x="864" y="11"/>
                  </a:cubicBezTo>
                  <a:cubicBezTo>
                    <a:pt x="559" y="28"/>
                    <a:pt x="272" y="79"/>
                    <a:pt x="1" y="181"/>
                  </a:cubicBezTo>
                  <a:cubicBezTo>
                    <a:pt x="289" y="181"/>
                    <a:pt x="593" y="181"/>
                    <a:pt x="864" y="164"/>
                  </a:cubicBezTo>
                  <a:cubicBezTo>
                    <a:pt x="1045" y="164"/>
                    <a:pt x="1233" y="156"/>
                    <a:pt x="1429" y="156"/>
                  </a:cubicBezTo>
                  <a:cubicBezTo>
                    <a:pt x="1526" y="156"/>
                    <a:pt x="1626" y="158"/>
                    <a:pt x="1728" y="164"/>
                  </a:cubicBezTo>
                  <a:cubicBezTo>
                    <a:pt x="2015" y="181"/>
                    <a:pt x="2320" y="231"/>
                    <a:pt x="2591" y="316"/>
                  </a:cubicBezTo>
                  <a:cubicBezTo>
                    <a:pt x="2896" y="401"/>
                    <a:pt x="3150" y="519"/>
                    <a:pt x="3370" y="705"/>
                  </a:cubicBezTo>
                  <a:lnTo>
                    <a:pt x="3370" y="688"/>
                  </a:lnTo>
                  <a:cubicBezTo>
                    <a:pt x="3167" y="485"/>
                    <a:pt x="2896" y="333"/>
                    <a:pt x="2625" y="231"/>
                  </a:cubicBezTo>
                  <a:cubicBezTo>
                    <a:pt x="2337" y="113"/>
                    <a:pt x="2049" y="79"/>
                    <a:pt x="1745" y="28"/>
                  </a:cubicBezTo>
                  <a:cubicBezTo>
                    <a:pt x="1576" y="8"/>
                    <a:pt x="1402" y="0"/>
                    <a:pt x="1228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866;p54"/>
            <p:cNvSpPr/>
            <p:nvPr/>
          </p:nvSpPr>
          <p:spPr>
            <a:xfrm>
              <a:off x="6457900" y="4470750"/>
              <a:ext cx="46600" cy="115600"/>
            </a:xfrm>
            <a:custGeom>
              <a:avLst/>
              <a:gdLst/>
              <a:ahLst/>
              <a:cxnLst/>
              <a:rect l="l" t="t" r="r" b="b"/>
              <a:pathLst>
                <a:path w="1864" h="4624" extrusionOk="0">
                  <a:moveTo>
                    <a:pt x="1796" y="1"/>
                  </a:moveTo>
                  <a:lnTo>
                    <a:pt x="1829" y="661"/>
                  </a:lnTo>
                  <a:cubicBezTo>
                    <a:pt x="1829" y="864"/>
                    <a:pt x="1796" y="1101"/>
                    <a:pt x="1796" y="1305"/>
                  </a:cubicBezTo>
                  <a:cubicBezTo>
                    <a:pt x="1779" y="1542"/>
                    <a:pt x="1762" y="1762"/>
                    <a:pt x="1711" y="1965"/>
                  </a:cubicBezTo>
                  <a:cubicBezTo>
                    <a:pt x="1660" y="2185"/>
                    <a:pt x="1626" y="2388"/>
                    <a:pt x="1542" y="2608"/>
                  </a:cubicBezTo>
                  <a:cubicBezTo>
                    <a:pt x="1423" y="3032"/>
                    <a:pt x="1237" y="3421"/>
                    <a:pt x="983" y="3760"/>
                  </a:cubicBezTo>
                  <a:cubicBezTo>
                    <a:pt x="881" y="3861"/>
                    <a:pt x="831" y="3929"/>
                    <a:pt x="763" y="4014"/>
                  </a:cubicBezTo>
                  <a:cubicBezTo>
                    <a:pt x="678" y="4098"/>
                    <a:pt x="610" y="4200"/>
                    <a:pt x="526" y="4251"/>
                  </a:cubicBezTo>
                  <a:cubicBezTo>
                    <a:pt x="390" y="4386"/>
                    <a:pt x="187" y="4538"/>
                    <a:pt x="1" y="4623"/>
                  </a:cubicBezTo>
                  <a:cubicBezTo>
                    <a:pt x="238" y="4572"/>
                    <a:pt x="424" y="4471"/>
                    <a:pt x="594" y="4301"/>
                  </a:cubicBezTo>
                  <a:cubicBezTo>
                    <a:pt x="780" y="4166"/>
                    <a:pt x="932" y="3997"/>
                    <a:pt x="1085" y="3827"/>
                  </a:cubicBezTo>
                  <a:cubicBezTo>
                    <a:pt x="1355" y="3489"/>
                    <a:pt x="1525" y="3048"/>
                    <a:pt x="1660" y="2625"/>
                  </a:cubicBezTo>
                  <a:cubicBezTo>
                    <a:pt x="1745" y="2405"/>
                    <a:pt x="1762" y="2185"/>
                    <a:pt x="1796" y="1965"/>
                  </a:cubicBezTo>
                  <a:cubicBezTo>
                    <a:pt x="1829" y="1762"/>
                    <a:pt x="1846" y="1525"/>
                    <a:pt x="1863" y="1305"/>
                  </a:cubicBezTo>
                  <a:lnTo>
                    <a:pt x="1863" y="66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867;p54"/>
            <p:cNvSpPr/>
            <p:nvPr/>
          </p:nvSpPr>
          <p:spPr>
            <a:xfrm>
              <a:off x="6493900" y="4575725"/>
              <a:ext cx="68150" cy="24150"/>
            </a:xfrm>
            <a:custGeom>
              <a:avLst/>
              <a:gdLst/>
              <a:ahLst/>
              <a:cxnLst/>
              <a:rect l="l" t="t" r="r" b="b"/>
              <a:pathLst>
                <a:path w="2726" h="966" extrusionOk="0">
                  <a:moveTo>
                    <a:pt x="0" y="1"/>
                  </a:moveTo>
                  <a:cubicBezTo>
                    <a:pt x="220" y="102"/>
                    <a:pt x="440" y="170"/>
                    <a:pt x="728" y="221"/>
                  </a:cubicBezTo>
                  <a:cubicBezTo>
                    <a:pt x="948" y="289"/>
                    <a:pt x="1185" y="322"/>
                    <a:pt x="1422" y="390"/>
                  </a:cubicBezTo>
                  <a:cubicBezTo>
                    <a:pt x="1659" y="458"/>
                    <a:pt x="1879" y="543"/>
                    <a:pt x="2099" y="627"/>
                  </a:cubicBezTo>
                  <a:cubicBezTo>
                    <a:pt x="2303" y="712"/>
                    <a:pt x="2540" y="813"/>
                    <a:pt x="2726" y="966"/>
                  </a:cubicBezTo>
                  <a:lnTo>
                    <a:pt x="2726" y="949"/>
                  </a:lnTo>
                  <a:cubicBezTo>
                    <a:pt x="2540" y="780"/>
                    <a:pt x="2336" y="644"/>
                    <a:pt x="2116" y="543"/>
                  </a:cubicBezTo>
                  <a:cubicBezTo>
                    <a:pt x="1913" y="441"/>
                    <a:pt x="1676" y="356"/>
                    <a:pt x="1439" y="272"/>
                  </a:cubicBezTo>
                  <a:cubicBezTo>
                    <a:pt x="1202" y="187"/>
                    <a:pt x="982" y="102"/>
                    <a:pt x="745" y="52"/>
                  </a:cubicBezTo>
                  <a:cubicBezTo>
                    <a:pt x="491" y="18"/>
                    <a:pt x="254" y="1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868;p54"/>
            <p:cNvSpPr/>
            <p:nvPr/>
          </p:nvSpPr>
          <p:spPr>
            <a:xfrm>
              <a:off x="6363075" y="4306200"/>
              <a:ext cx="141000" cy="67825"/>
            </a:xfrm>
            <a:custGeom>
              <a:avLst/>
              <a:gdLst/>
              <a:ahLst/>
              <a:cxnLst/>
              <a:rect l="l" t="t" r="r" b="b"/>
              <a:pathLst>
                <a:path w="5640" h="2713" extrusionOk="0">
                  <a:moveTo>
                    <a:pt x="2765" y="0"/>
                  </a:moveTo>
                  <a:cubicBezTo>
                    <a:pt x="2285" y="0"/>
                    <a:pt x="1752" y="182"/>
                    <a:pt x="1170" y="640"/>
                  </a:cubicBezTo>
                  <a:cubicBezTo>
                    <a:pt x="1" y="1576"/>
                    <a:pt x="3435" y="2712"/>
                    <a:pt x="5039" y="2712"/>
                  </a:cubicBezTo>
                  <a:cubicBezTo>
                    <a:pt x="5294" y="2712"/>
                    <a:pt x="5503" y="2684"/>
                    <a:pt x="5639" y="2621"/>
                  </a:cubicBezTo>
                  <a:cubicBezTo>
                    <a:pt x="5639" y="2621"/>
                    <a:pt x="4589" y="0"/>
                    <a:pt x="2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869;p54"/>
            <p:cNvSpPr/>
            <p:nvPr/>
          </p:nvSpPr>
          <p:spPr>
            <a:xfrm>
              <a:off x="6258550" y="4162200"/>
              <a:ext cx="140500" cy="154525"/>
            </a:xfrm>
            <a:custGeom>
              <a:avLst/>
              <a:gdLst/>
              <a:ahLst/>
              <a:cxnLst/>
              <a:rect l="l" t="t" r="r" b="b"/>
              <a:pathLst>
                <a:path w="5620" h="6181" extrusionOk="0">
                  <a:moveTo>
                    <a:pt x="949" y="1"/>
                  </a:moveTo>
                  <a:cubicBezTo>
                    <a:pt x="949" y="1"/>
                    <a:pt x="1" y="6163"/>
                    <a:pt x="3827" y="6180"/>
                  </a:cubicBezTo>
                  <a:cubicBezTo>
                    <a:pt x="3834" y="6180"/>
                    <a:pt x="3842" y="6180"/>
                    <a:pt x="3849" y="6180"/>
                  </a:cubicBezTo>
                  <a:cubicBezTo>
                    <a:pt x="5619" y="6180"/>
                    <a:pt x="5332" y="2159"/>
                    <a:pt x="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870;p54"/>
            <p:cNvSpPr/>
            <p:nvPr/>
          </p:nvSpPr>
          <p:spPr>
            <a:xfrm>
              <a:off x="6195500" y="4106750"/>
              <a:ext cx="201075" cy="548150"/>
            </a:xfrm>
            <a:custGeom>
              <a:avLst/>
              <a:gdLst/>
              <a:ahLst/>
              <a:cxnLst/>
              <a:rect l="l" t="t" r="r" b="b"/>
              <a:pathLst>
                <a:path w="8043" h="21926" extrusionOk="0">
                  <a:moveTo>
                    <a:pt x="7974" y="1"/>
                  </a:moveTo>
                  <a:cubicBezTo>
                    <a:pt x="7907" y="492"/>
                    <a:pt x="7890" y="983"/>
                    <a:pt x="7805" y="1457"/>
                  </a:cubicBezTo>
                  <a:cubicBezTo>
                    <a:pt x="7771" y="1948"/>
                    <a:pt x="7687" y="2439"/>
                    <a:pt x="7602" y="2930"/>
                  </a:cubicBezTo>
                  <a:cubicBezTo>
                    <a:pt x="7433" y="3895"/>
                    <a:pt x="7263" y="4843"/>
                    <a:pt x="7009" y="5808"/>
                  </a:cubicBezTo>
                  <a:cubicBezTo>
                    <a:pt x="6535" y="7704"/>
                    <a:pt x="5977" y="9566"/>
                    <a:pt x="5299" y="11412"/>
                  </a:cubicBezTo>
                  <a:cubicBezTo>
                    <a:pt x="4605" y="13257"/>
                    <a:pt x="3809" y="15035"/>
                    <a:pt x="2912" y="16779"/>
                  </a:cubicBezTo>
                  <a:cubicBezTo>
                    <a:pt x="2032" y="18523"/>
                    <a:pt x="1084" y="20233"/>
                    <a:pt x="0" y="21892"/>
                  </a:cubicBezTo>
                  <a:lnTo>
                    <a:pt x="68" y="21926"/>
                  </a:lnTo>
                  <a:cubicBezTo>
                    <a:pt x="1185" y="20317"/>
                    <a:pt x="2201" y="18624"/>
                    <a:pt x="3132" y="16897"/>
                  </a:cubicBezTo>
                  <a:cubicBezTo>
                    <a:pt x="4063" y="15154"/>
                    <a:pt x="4893" y="13376"/>
                    <a:pt x="5621" y="11530"/>
                  </a:cubicBezTo>
                  <a:cubicBezTo>
                    <a:pt x="6349" y="9719"/>
                    <a:pt x="7009" y="7840"/>
                    <a:pt x="7433" y="5909"/>
                  </a:cubicBezTo>
                  <a:lnTo>
                    <a:pt x="7568" y="5181"/>
                  </a:lnTo>
                  <a:lnTo>
                    <a:pt x="7703" y="4453"/>
                  </a:lnTo>
                  <a:cubicBezTo>
                    <a:pt x="7737" y="4199"/>
                    <a:pt x="7771" y="3962"/>
                    <a:pt x="7805" y="3708"/>
                  </a:cubicBezTo>
                  <a:cubicBezTo>
                    <a:pt x="7839" y="3455"/>
                    <a:pt x="7873" y="3217"/>
                    <a:pt x="7890" y="2964"/>
                  </a:cubicBezTo>
                  <a:cubicBezTo>
                    <a:pt x="7991" y="1965"/>
                    <a:pt x="8042" y="1000"/>
                    <a:pt x="8025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871;p54"/>
            <p:cNvSpPr/>
            <p:nvPr/>
          </p:nvSpPr>
          <p:spPr>
            <a:xfrm>
              <a:off x="6339825" y="4283675"/>
              <a:ext cx="86800" cy="81300"/>
            </a:xfrm>
            <a:custGeom>
              <a:avLst/>
              <a:gdLst/>
              <a:ahLst/>
              <a:cxnLst/>
              <a:rect l="l" t="t" r="r" b="b"/>
              <a:pathLst>
                <a:path w="3472" h="3252" extrusionOk="0">
                  <a:moveTo>
                    <a:pt x="3471" y="1"/>
                  </a:moveTo>
                  <a:lnTo>
                    <a:pt x="0" y="2964"/>
                  </a:lnTo>
                  <a:lnTo>
                    <a:pt x="305" y="325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872;p54"/>
            <p:cNvSpPr/>
            <p:nvPr/>
          </p:nvSpPr>
          <p:spPr>
            <a:xfrm>
              <a:off x="6303425" y="4190550"/>
              <a:ext cx="53775" cy="140125"/>
            </a:xfrm>
            <a:custGeom>
              <a:avLst/>
              <a:gdLst/>
              <a:ahLst/>
              <a:cxnLst/>
              <a:rect l="l" t="t" r="r" b="b"/>
              <a:pathLst>
                <a:path w="2151" h="5605" extrusionOk="0">
                  <a:moveTo>
                    <a:pt x="0" y="1"/>
                  </a:moveTo>
                  <a:cubicBezTo>
                    <a:pt x="457" y="881"/>
                    <a:pt x="881" y="1796"/>
                    <a:pt x="1253" y="2727"/>
                  </a:cubicBezTo>
                  <a:cubicBezTo>
                    <a:pt x="1422" y="3184"/>
                    <a:pt x="1592" y="3658"/>
                    <a:pt x="1710" y="4149"/>
                  </a:cubicBezTo>
                  <a:cubicBezTo>
                    <a:pt x="1846" y="4623"/>
                    <a:pt x="1947" y="5114"/>
                    <a:pt x="1930" y="5605"/>
                  </a:cubicBezTo>
                  <a:lnTo>
                    <a:pt x="2151" y="5605"/>
                  </a:lnTo>
                  <a:cubicBezTo>
                    <a:pt x="2151" y="5080"/>
                    <a:pt x="2032" y="4589"/>
                    <a:pt x="1880" y="4098"/>
                  </a:cubicBezTo>
                  <a:cubicBezTo>
                    <a:pt x="1727" y="3607"/>
                    <a:pt x="1541" y="3150"/>
                    <a:pt x="1355" y="2676"/>
                  </a:cubicBezTo>
                  <a:cubicBezTo>
                    <a:pt x="948" y="1745"/>
                    <a:pt x="491" y="864"/>
                    <a:pt x="0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873;p54"/>
            <p:cNvSpPr/>
            <p:nvPr/>
          </p:nvSpPr>
          <p:spPr>
            <a:xfrm>
              <a:off x="6380875" y="4322625"/>
              <a:ext cx="107950" cy="37700"/>
            </a:xfrm>
            <a:custGeom>
              <a:avLst/>
              <a:gdLst/>
              <a:ahLst/>
              <a:cxnLst/>
              <a:rect l="l" t="t" r="r" b="b"/>
              <a:pathLst>
                <a:path w="4318" h="1508" extrusionOk="0">
                  <a:moveTo>
                    <a:pt x="1" y="0"/>
                  </a:moveTo>
                  <a:lnTo>
                    <a:pt x="18" y="187"/>
                  </a:lnTo>
                  <a:cubicBezTo>
                    <a:pt x="65" y="184"/>
                    <a:pt x="113" y="183"/>
                    <a:pt x="161" y="183"/>
                  </a:cubicBezTo>
                  <a:cubicBezTo>
                    <a:pt x="473" y="183"/>
                    <a:pt x="798" y="227"/>
                    <a:pt x="1135" y="271"/>
                  </a:cubicBezTo>
                  <a:cubicBezTo>
                    <a:pt x="1491" y="339"/>
                    <a:pt x="1880" y="424"/>
                    <a:pt x="2235" y="559"/>
                  </a:cubicBezTo>
                  <a:cubicBezTo>
                    <a:pt x="2591" y="677"/>
                    <a:pt x="2963" y="813"/>
                    <a:pt x="3285" y="982"/>
                  </a:cubicBezTo>
                  <a:lnTo>
                    <a:pt x="3810" y="1236"/>
                  </a:lnTo>
                  <a:lnTo>
                    <a:pt x="4318" y="1507"/>
                  </a:lnTo>
                  <a:lnTo>
                    <a:pt x="3827" y="1202"/>
                  </a:lnTo>
                  <a:cubicBezTo>
                    <a:pt x="3658" y="1118"/>
                    <a:pt x="3488" y="1016"/>
                    <a:pt x="3319" y="931"/>
                  </a:cubicBezTo>
                  <a:cubicBezTo>
                    <a:pt x="2980" y="762"/>
                    <a:pt x="2625" y="593"/>
                    <a:pt x="2252" y="474"/>
                  </a:cubicBezTo>
                  <a:cubicBezTo>
                    <a:pt x="1897" y="339"/>
                    <a:pt x="1541" y="220"/>
                    <a:pt x="1152" y="136"/>
                  </a:cubicBezTo>
                  <a:cubicBezTo>
                    <a:pt x="779" y="68"/>
                    <a:pt x="390" y="0"/>
                    <a:pt x="1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874;p54"/>
            <p:cNvSpPr/>
            <p:nvPr/>
          </p:nvSpPr>
          <p:spPr>
            <a:xfrm>
              <a:off x="6518450" y="4172575"/>
              <a:ext cx="42425" cy="36200"/>
            </a:xfrm>
            <a:custGeom>
              <a:avLst/>
              <a:gdLst/>
              <a:ahLst/>
              <a:cxnLst/>
              <a:rect l="l" t="t" r="r" b="b"/>
              <a:pathLst>
                <a:path w="1697" h="1448" extrusionOk="0">
                  <a:moveTo>
                    <a:pt x="728" y="0"/>
                  </a:moveTo>
                  <a:cubicBezTo>
                    <a:pt x="509" y="0"/>
                    <a:pt x="255" y="59"/>
                    <a:pt x="0" y="178"/>
                  </a:cubicBezTo>
                  <a:cubicBezTo>
                    <a:pt x="288" y="432"/>
                    <a:pt x="373" y="771"/>
                    <a:pt x="305" y="1160"/>
                  </a:cubicBezTo>
                  <a:cubicBezTo>
                    <a:pt x="559" y="1177"/>
                    <a:pt x="796" y="1279"/>
                    <a:pt x="982" y="1448"/>
                  </a:cubicBezTo>
                  <a:cubicBezTo>
                    <a:pt x="1697" y="483"/>
                    <a:pt x="1353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875;p54"/>
            <p:cNvSpPr/>
            <p:nvPr/>
          </p:nvSpPr>
          <p:spPr>
            <a:xfrm>
              <a:off x="6409725" y="4168250"/>
              <a:ext cx="118475" cy="117450"/>
            </a:xfrm>
            <a:custGeom>
              <a:avLst/>
              <a:gdLst/>
              <a:ahLst/>
              <a:cxnLst/>
              <a:rect l="l" t="t" r="r" b="b"/>
              <a:pathLst>
                <a:path w="4739" h="4698" extrusionOk="0">
                  <a:moveTo>
                    <a:pt x="3477" y="0"/>
                  </a:moveTo>
                  <a:cubicBezTo>
                    <a:pt x="1680" y="0"/>
                    <a:pt x="1" y="3837"/>
                    <a:pt x="641" y="4567"/>
                  </a:cubicBezTo>
                  <a:cubicBezTo>
                    <a:pt x="706" y="4653"/>
                    <a:pt x="790" y="4698"/>
                    <a:pt x="900" y="4698"/>
                  </a:cubicBezTo>
                  <a:cubicBezTo>
                    <a:pt x="963" y="4698"/>
                    <a:pt x="1035" y="4683"/>
                    <a:pt x="1115" y="4652"/>
                  </a:cubicBezTo>
                  <a:cubicBezTo>
                    <a:pt x="2114" y="4330"/>
                    <a:pt x="3232" y="3534"/>
                    <a:pt x="3960" y="2671"/>
                  </a:cubicBezTo>
                  <a:cubicBezTo>
                    <a:pt x="4315" y="2197"/>
                    <a:pt x="4603" y="1739"/>
                    <a:pt x="4654" y="1316"/>
                  </a:cubicBezTo>
                  <a:cubicBezTo>
                    <a:pt x="4738" y="927"/>
                    <a:pt x="4637" y="588"/>
                    <a:pt x="4349" y="334"/>
                  </a:cubicBezTo>
                  <a:cubicBezTo>
                    <a:pt x="4298" y="300"/>
                    <a:pt x="4264" y="266"/>
                    <a:pt x="4214" y="233"/>
                  </a:cubicBezTo>
                  <a:cubicBezTo>
                    <a:pt x="3970" y="72"/>
                    <a:pt x="3722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876;p54"/>
            <p:cNvSpPr/>
            <p:nvPr/>
          </p:nvSpPr>
          <p:spPr>
            <a:xfrm>
              <a:off x="6425750" y="4201575"/>
              <a:ext cx="149050" cy="87475"/>
            </a:xfrm>
            <a:custGeom>
              <a:avLst/>
              <a:gdLst/>
              <a:ahLst/>
              <a:cxnLst/>
              <a:rect l="l" t="t" r="r" b="b"/>
              <a:pathLst>
                <a:path w="5962" h="3499" extrusionOk="0">
                  <a:moveTo>
                    <a:pt x="4047" y="0"/>
                  </a:moveTo>
                  <a:cubicBezTo>
                    <a:pt x="3962" y="423"/>
                    <a:pt x="3708" y="881"/>
                    <a:pt x="3319" y="1338"/>
                  </a:cubicBezTo>
                  <a:cubicBezTo>
                    <a:pt x="2591" y="2201"/>
                    <a:pt x="1473" y="2997"/>
                    <a:pt x="474" y="3319"/>
                  </a:cubicBezTo>
                  <a:cubicBezTo>
                    <a:pt x="392" y="3344"/>
                    <a:pt x="320" y="3357"/>
                    <a:pt x="256" y="3357"/>
                  </a:cubicBezTo>
                  <a:cubicBezTo>
                    <a:pt x="148" y="3357"/>
                    <a:pt x="64" y="3319"/>
                    <a:pt x="0" y="3234"/>
                  </a:cubicBezTo>
                  <a:lnTo>
                    <a:pt x="0" y="3234"/>
                  </a:lnTo>
                  <a:cubicBezTo>
                    <a:pt x="34" y="3386"/>
                    <a:pt x="186" y="3471"/>
                    <a:pt x="424" y="3488"/>
                  </a:cubicBezTo>
                  <a:cubicBezTo>
                    <a:pt x="522" y="3495"/>
                    <a:pt x="623" y="3498"/>
                    <a:pt x="726" y="3498"/>
                  </a:cubicBezTo>
                  <a:cubicBezTo>
                    <a:pt x="2865" y="3498"/>
                    <a:pt x="5961" y="2028"/>
                    <a:pt x="4944" y="542"/>
                  </a:cubicBezTo>
                  <a:cubicBezTo>
                    <a:pt x="4893" y="457"/>
                    <a:pt x="4809" y="356"/>
                    <a:pt x="4724" y="288"/>
                  </a:cubicBezTo>
                  <a:cubicBezTo>
                    <a:pt x="4504" y="119"/>
                    <a:pt x="4301" y="34"/>
                    <a:pt x="4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2877;p54"/>
            <p:cNvSpPr/>
            <p:nvPr/>
          </p:nvSpPr>
          <p:spPr>
            <a:xfrm>
              <a:off x="6426175" y="4201575"/>
              <a:ext cx="105400" cy="84275"/>
            </a:xfrm>
            <a:custGeom>
              <a:avLst/>
              <a:gdLst/>
              <a:ahLst/>
              <a:cxnLst/>
              <a:rect l="l" t="t" r="r" b="b"/>
              <a:pathLst>
                <a:path w="4216" h="3371" extrusionOk="0">
                  <a:moveTo>
                    <a:pt x="0" y="3268"/>
                  </a:moveTo>
                  <a:cubicBezTo>
                    <a:pt x="17" y="3282"/>
                    <a:pt x="36" y="3295"/>
                    <a:pt x="56" y="3306"/>
                  </a:cubicBezTo>
                  <a:lnTo>
                    <a:pt x="56" y="3306"/>
                  </a:lnTo>
                  <a:cubicBezTo>
                    <a:pt x="37" y="3294"/>
                    <a:pt x="19" y="3282"/>
                    <a:pt x="0" y="3268"/>
                  </a:cubicBezTo>
                  <a:close/>
                  <a:moveTo>
                    <a:pt x="3996" y="0"/>
                  </a:moveTo>
                  <a:cubicBezTo>
                    <a:pt x="3945" y="423"/>
                    <a:pt x="3657" y="881"/>
                    <a:pt x="3285" y="1321"/>
                  </a:cubicBezTo>
                  <a:cubicBezTo>
                    <a:pt x="2557" y="2201"/>
                    <a:pt x="1439" y="2997"/>
                    <a:pt x="440" y="3319"/>
                  </a:cubicBezTo>
                  <a:cubicBezTo>
                    <a:pt x="372" y="3343"/>
                    <a:pt x="308" y="3355"/>
                    <a:pt x="250" y="3355"/>
                  </a:cubicBezTo>
                  <a:cubicBezTo>
                    <a:pt x="176" y="3355"/>
                    <a:pt x="111" y="3337"/>
                    <a:pt x="56" y="3306"/>
                  </a:cubicBezTo>
                  <a:lnTo>
                    <a:pt x="56" y="3306"/>
                  </a:lnTo>
                  <a:cubicBezTo>
                    <a:pt x="123" y="3348"/>
                    <a:pt x="190" y="3371"/>
                    <a:pt x="269" y="3371"/>
                  </a:cubicBezTo>
                  <a:cubicBezTo>
                    <a:pt x="324" y="3371"/>
                    <a:pt x="385" y="3359"/>
                    <a:pt x="457" y="3335"/>
                  </a:cubicBezTo>
                  <a:cubicBezTo>
                    <a:pt x="1456" y="3081"/>
                    <a:pt x="2641" y="2353"/>
                    <a:pt x="3403" y="1524"/>
                  </a:cubicBezTo>
                  <a:cubicBezTo>
                    <a:pt x="3810" y="1101"/>
                    <a:pt x="4114" y="627"/>
                    <a:pt x="4199" y="237"/>
                  </a:cubicBezTo>
                  <a:cubicBezTo>
                    <a:pt x="4216" y="169"/>
                    <a:pt x="4216" y="102"/>
                    <a:pt x="4216" y="34"/>
                  </a:cubicBezTo>
                  <a:cubicBezTo>
                    <a:pt x="4148" y="17"/>
                    <a:pt x="4064" y="0"/>
                    <a:pt x="3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2878;p54"/>
            <p:cNvSpPr/>
            <p:nvPr/>
          </p:nvSpPr>
          <p:spPr>
            <a:xfrm>
              <a:off x="6415575" y="4268525"/>
              <a:ext cx="32625" cy="26500"/>
            </a:xfrm>
            <a:custGeom>
              <a:avLst/>
              <a:gdLst/>
              <a:ahLst/>
              <a:cxnLst/>
              <a:rect l="l" t="t" r="r" b="b"/>
              <a:pathLst>
                <a:path w="1305" h="1060" extrusionOk="0">
                  <a:moveTo>
                    <a:pt x="273" y="0"/>
                  </a:moveTo>
                  <a:cubicBezTo>
                    <a:pt x="251" y="0"/>
                    <a:pt x="229" y="5"/>
                    <a:pt x="204" y="14"/>
                  </a:cubicBezTo>
                  <a:cubicBezTo>
                    <a:pt x="1" y="99"/>
                    <a:pt x="136" y="725"/>
                    <a:pt x="306" y="827"/>
                  </a:cubicBezTo>
                  <a:cubicBezTo>
                    <a:pt x="534" y="996"/>
                    <a:pt x="754" y="1060"/>
                    <a:pt x="926" y="1060"/>
                  </a:cubicBezTo>
                  <a:cubicBezTo>
                    <a:pt x="1097" y="1060"/>
                    <a:pt x="1220" y="996"/>
                    <a:pt x="1254" y="911"/>
                  </a:cubicBezTo>
                  <a:cubicBezTo>
                    <a:pt x="1305" y="725"/>
                    <a:pt x="864" y="556"/>
                    <a:pt x="864" y="556"/>
                  </a:cubicBezTo>
                  <a:cubicBezTo>
                    <a:pt x="864" y="556"/>
                    <a:pt x="1034" y="217"/>
                    <a:pt x="864" y="133"/>
                  </a:cubicBezTo>
                  <a:cubicBezTo>
                    <a:pt x="837" y="119"/>
                    <a:pt x="809" y="113"/>
                    <a:pt x="782" y="113"/>
                  </a:cubicBezTo>
                  <a:cubicBezTo>
                    <a:pt x="640" y="113"/>
                    <a:pt x="509" y="268"/>
                    <a:pt x="509" y="268"/>
                  </a:cubicBezTo>
                  <a:cubicBezTo>
                    <a:pt x="509" y="268"/>
                    <a:pt x="442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2879;p54"/>
            <p:cNvSpPr/>
            <p:nvPr/>
          </p:nvSpPr>
          <p:spPr>
            <a:xfrm>
              <a:off x="6454400" y="3911575"/>
              <a:ext cx="126700" cy="119000"/>
            </a:xfrm>
            <a:custGeom>
              <a:avLst/>
              <a:gdLst/>
              <a:ahLst/>
              <a:cxnLst/>
              <a:rect l="l" t="t" r="r" b="b"/>
              <a:pathLst>
                <a:path w="5068" h="4760" extrusionOk="0">
                  <a:moveTo>
                    <a:pt x="2860" y="0"/>
                  </a:moveTo>
                  <a:cubicBezTo>
                    <a:pt x="2218" y="0"/>
                    <a:pt x="1381" y="646"/>
                    <a:pt x="530" y="2915"/>
                  </a:cubicBezTo>
                  <a:cubicBezTo>
                    <a:pt x="1" y="4334"/>
                    <a:pt x="187" y="4759"/>
                    <a:pt x="601" y="4759"/>
                  </a:cubicBezTo>
                  <a:cubicBezTo>
                    <a:pt x="1219" y="4759"/>
                    <a:pt x="2342" y="3812"/>
                    <a:pt x="2342" y="3812"/>
                  </a:cubicBezTo>
                  <a:cubicBezTo>
                    <a:pt x="5068" y="2796"/>
                    <a:pt x="4289" y="1052"/>
                    <a:pt x="3713" y="426"/>
                  </a:cubicBezTo>
                  <a:cubicBezTo>
                    <a:pt x="3509" y="197"/>
                    <a:pt x="321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880;p54"/>
            <p:cNvSpPr/>
            <p:nvPr/>
          </p:nvSpPr>
          <p:spPr>
            <a:xfrm>
              <a:off x="6327550" y="3853300"/>
              <a:ext cx="191325" cy="210725"/>
            </a:xfrm>
            <a:custGeom>
              <a:avLst/>
              <a:gdLst/>
              <a:ahLst/>
              <a:cxnLst/>
              <a:rect l="l" t="t" r="r" b="b"/>
              <a:pathLst>
                <a:path w="7653" h="8429" extrusionOk="0">
                  <a:moveTo>
                    <a:pt x="3013" y="1"/>
                  </a:moveTo>
                  <a:cubicBezTo>
                    <a:pt x="2916" y="1"/>
                    <a:pt x="2814" y="15"/>
                    <a:pt x="2709" y="48"/>
                  </a:cubicBezTo>
                  <a:cubicBezTo>
                    <a:pt x="1744" y="336"/>
                    <a:pt x="1304" y="1504"/>
                    <a:pt x="1304" y="1504"/>
                  </a:cubicBezTo>
                  <a:cubicBezTo>
                    <a:pt x="1304" y="1504"/>
                    <a:pt x="1232" y="1492"/>
                    <a:pt x="1127" y="1492"/>
                  </a:cubicBezTo>
                  <a:cubicBezTo>
                    <a:pt x="901" y="1492"/>
                    <a:pt x="523" y="1547"/>
                    <a:pt x="373" y="1893"/>
                  </a:cubicBezTo>
                  <a:cubicBezTo>
                    <a:pt x="0" y="2706"/>
                    <a:pt x="2675" y="8429"/>
                    <a:pt x="2675" y="8429"/>
                  </a:cubicBezTo>
                  <a:lnTo>
                    <a:pt x="5029" y="5483"/>
                  </a:lnTo>
                  <a:cubicBezTo>
                    <a:pt x="6891" y="2875"/>
                    <a:pt x="7653" y="1589"/>
                    <a:pt x="6569" y="928"/>
                  </a:cubicBezTo>
                  <a:cubicBezTo>
                    <a:pt x="6232" y="731"/>
                    <a:pt x="5893" y="663"/>
                    <a:pt x="5586" y="663"/>
                  </a:cubicBezTo>
                  <a:cubicBezTo>
                    <a:pt x="4889" y="663"/>
                    <a:pt x="4352" y="1013"/>
                    <a:pt x="4352" y="1013"/>
                  </a:cubicBezTo>
                  <a:cubicBezTo>
                    <a:pt x="4352" y="1013"/>
                    <a:pt x="3825" y="1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881;p54"/>
            <p:cNvSpPr/>
            <p:nvPr/>
          </p:nvSpPr>
          <p:spPr>
            <a:xfrm>
              <a:off x="6207350" y="3894525"/>
              <a:ext cx="199375" cy="165275"/>
            </a:xfrm>
            <a:custGeom>
              <a:avLst/>
              <a:gdLst/>
              <a:ahLst/>
              <a:cxnLst/>
              <a:rect l="l" t="t" r="r" b="b"/>
              <a:pathLst>
                <a:path w="7975" h="6611" extrusionOk="0">
                  <a:moveTo>
                    <a:pt x="3843" y="1"/>
                  </a:moveTo>
                  <a:cubicBezTo>
                    <a:pt x="3276" y="1"/>
                    <a:pt x="2855" y="573"/>
                    <a:pt x="2980" y="1226"/>
                  </a:cubicBezTo>
                  <a:cubicBezTo>
                    <a:pt x="2980" y="1226"/>
                    <a:pt x="2755" y="1168"/>
                    <a:pt x="2435" y="1168"/>
                  </a:cubicBezTo>
                  <a:cubicBezTo>
                    <a:pt x="1929" y="1168"/>
                    <a:pt x="1185" y="1315"/>
                    <a:pt x="728" y="2073"/>
                  </a:cubicBezTo>
                  <a:cubicBezTo>
                    <a:pt x="0" y="3343"/>
                    <a:pt x="982" y="3901"/>
                    <a:pt x="982" y="3901"/>
                  </a:cubicBezTo>
                  <a:cubicBezTo>
                    <a:pt x="982" y="3901"/>
                    <a:pt x="865" y="3857"/>
                    <a:pt x="713" y="3857"/>
                  </a:cubicBezTo>
                  <a:cubicBezTo>
                    <a:pt x="457" y="3857"/>
                    <a:pt x="104" y="3983"/>
                    <a:pt x="51" y="4663"/>
                  </a:cubicBezTo>
                  <a:cubicBezTo>
                    <a:pt x="0" y="5747"/>
                    <a:pt x="3302" y="6610"/>
                    <a:pt x="3302" y="6610"/>
                  </a:cubicBezTo>
                  <a:lnTo>
                    <a:pt x="7974" y="6509"/>
                  </a:lnTo>
                  <a:cubicBezTo>
                    <a:pt x="7974" y="6509"/>
                    <a:pt x="6231" y="3241"/>
                    <a:pt x="5215" y="1210"/>
                  </a:cubicBezTo>
                  <a:cubicBezTo>
                    <a:pt x="4790" y="332"/>
                    <a:pt x="427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882;p54"/>
            <p:cNvSpPr/>
            <p:nvPr/>
          </p:nvSpPr>
          <p:spPr>
            <a:xfrm>
              <a:off x="6429975" y="3902775"/>
              <a:ext cx="22875" cy="19675"/>
            </a:xfrm>
            <a:custGeom>
              <a:avLst/>
              <a:gdLst/>
              <a:ahLst/>
              <a:cxnLst/>
              <a:rect l="l" t="t" r="r" b="b"/>
              <a:pathLst>
                <a:path w="915" h="787" extrusionOk="0">
                  <a:moveTo>
                    <a:pt x="455" y="0"/>
                  </a:moveTo>
                  <a:cubicBezTo>
                    <a:pt x="308" y="0"/>
                    <a:pt x="160" y="82"/>
                    <a:pt x="85" y="219"/>
                  </a:cubicBezTo>
                  <a:cubicBezTo>
                    <a:pt x="1" y="405"/>
                    <a:pt x="85" y="642"/>
                    <a:pt x="271" y="761"/>
                  </a:cubicBezTo>
                  <a:cubicBezTo>
                    <a:pt x="318" y="778"/>
                    <a:pt x="368" y="786"/>
                    <a:pt x="418" y="786"/>
                  </a:cubicBezTo>
                  <a:cubicBezTo>
                    <a:pt x="568" y="786"/>
                    <a:pt x="720" y="710"/>
                    <a:pt x="796" y="558"/>
                  </a:cubicBezTo>
                  <a:cubicBezTo>
                    <a:pt x="915" y="372"/>
                    <a:pt x="796" y="118"/>
                    <a:pt x="610" y="33"/>
                  </a:cubicBezTo>
                  <a:cubicBezTo>
                    <a:pt x="561" y="11"/>
                    <a:pt x="508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883;p54"/>
            <p:cNvSpPr/>
            <p:nvPr/>
          </p:nvSpPr>
          <p:spPr>
            <a:xfrm>
              <a:off x="6488800" y="3932375"/>
              <a:ext cx="25425" cy="22425"/>
            </a:xfrm>
            <a:custGeom>
              <a:avLst/>
              <a:gdLst/>
              <a:ahLst/>
              <a:cxnLst/>
              <a:rect l="l" t="t" r="r" b="b"/>
              <a:pathLst>
                <a:path w="1017" h="897" extrusionOk="0">
                  <a:moveTo>
                    <a:pt x="517" y="1"/>
                  </a:moveTo>
                  <a:cubicBezTo>
                    <a:pt x="357" y="1"/>
                    <a:pt x="204" y="98"/>
                    <a:pt x="119" y="254"/>
                  </a:cubicBezTo>
                  <a:cubicBezTo>
                    <a:pt x="1" y="457"/>
                    <a:pt x="102" y="728"/>
                    <a:pt x="306" y="847"/>
                  </a:cubicBezTo>
                  <a:cubicBezTo>
                    <a:pt x="369" y="881"/>
                    <a:pt x="437" y="897"/>
                    <a:pt x="503" y="897"/>
                  </a:cubicBezTo>
                  <a:cubicBezTo>
                    <a:pt x="668" y="897"/>
                    <a:pt x="826" y="800"/>
                    <a:pt x="898" y="644"/>
                  </a:cubicBezTo>
                  <a:cubicBezTo>
                    <a:pt x="1017" y="440"/>
                    <a:pt x="915" y="170"/>
                    <a:pt x="712" y="51"/>
                  </a:cubicBezTo>
                  <a:cubicBezTo>
                    <a:pt x="649" y="17"/>
                    <a:pt x="582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884;p54"/>
            <p:cNvSpPr/>
            <p:nvPr/>
          </p:nvSpPr>
          <p:spPr>
            <a:xfrm>
              <a:off x="6365650" y="3901900"/>
              <a:ext cx="27525" cy="27525"/>
            </a:xfrm>
            <a:custGeom>
              <a:avLst/>
              <a:gdLst/>
              <a:ahLst/>
              <a:cxnLst/>
              <a:rect l="l" t="t" r="r" b="b"/>
              <a:pathLst>
                <a:path w="1101" h="1101" extrusionOk="0">
                  <a:moveTo>
                    <a:pt x="559" y="0"/>
                  </a:moveTo>
                  <a:cubicBezTo>
                    <a:pt x="254" y="0"/>
                    <a:pt x="0" y="254"/>
                    <a:pt x="0" y="559"/>
                  </a:cubicBezTo>
                  <a:cubicBezTo>
                    <a:pt x="0" y="864"/>
                    <a:pt x="254" y="1101"/>
                    <a:pt x="559" y="1101"/>
                  </a:cubicBezTo>
                  <a:cubicBezTo>
                    <a:pt x="864" y="1101"/>
                    <a:pt x="1101" y="864"/>
                    <a:pt x="1101" y="559"/>
                  </a:cubicBezTo>
                  <a:cubicBezTo>
                    <a:pt x="1101" y="254"/>
                    <a:pt x="86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885;p54"/>
            <p:cNvSpPr/>
            <p:nvPr/>
          </p:nvSpPr>
          <p:spPr>
            <a:xfrm>
              <a:off x="6411350" y="3943800"/>
              <a:ext cx="90600" cy="147325"/>
            </a:xfrm>
            <a:custGeom>
              <a:avLst/>
              <a:gdLst/>
              <a:ahLst/>
              <a:cxnLst/>
              <a:rect l="l" t="t" r="r" b="b"/>
              <a:pathLst>
                <a:path w="3624" h="5893" fill="none" extrusionOk="0">
                  <a:moveTo>
                    <a:pt x="3624" y="0"/>
                  </a:moveTo>
                  <a:lnTo>
                    <a:pt x="1" y="5892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886;p54"/>
            <p:cNvSpPr/>
            <p:nvPr/>
          </p:nvSpPr>
          <p:spPr>
            <a:xfrm>
              <a:off x="6411350" y="3912475"/>
              <a:ext cx="29650" cy="178650"/>
            </a:xfrm>
            <a:custGeom>
              <a:avLst/>
              <a:gdLst/>
              <a:ahLst/>
              <a:cxnLst/>
              <a:rect l="l" t="t" r="r" b="b"/>
              <a:pathLst>
                <a:path w="1186" h="7146" fill="none" extrusionOk="0">
                  <a:moveTo>
                    <a:pt x="1186" y="1"/>
                  </a:moveTo>
                  <a:lnTo>
                    <a:pt x="1" y="7145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887;p54"/>
            <p:cNvSpPr/>
            <p:nvPr/>
          </p:nvSpPr>
          <p:spPr>
            <a:xfrm>
              <a:off x="6379600" y="3915850"/>
              <a:ext cx="31775" cy="175275"/>
            </a:xfrm>
            <a:custGeom>
              <a:avLst/>
              <a:gdLst/>
              <a:ahLst/>
              <a:cxnLst/>
              <a:rect l="l" t="t" r="r" b="b"/>
              <a:pathLst>
                <a:path w="1271" h="7011" fill="none" extrusionOk="0">
                  <a:moveTo>
                    <a:pt x="1" y="1"/>
                  </a:moveTo>
                  <a:lnTo>
                    <a:pt x="1271" y="7010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888;p54"/>
            <p:cNvSpPr/>
            <p:nvPr/>
          </p:nvSpPr>
          <p:spPr>
            <a:xfrm>
              <a:off x="6306800" y="3933650"/>
              <a:ext cx="104575" cy="157475"/>
            </a:xfrm>
            <a:custGeom>
              <a:avLst/>
              <a:gdLst/>
              <a:ahLst/>
              <a:cxnLst/>
              <a:rect l="l" t="t" r="r" b="b"/>
              <a:pathLst>
                <a:path w="4183" h="6299" fill="none" extrusionOk="0">
                  <a:moveTo>
                    <a:pt x="1" y="0"/>
                  </a:moveTo>
                  <a:lnTo>
                    <a:pt x="4183" y="6298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889;p54"/>
            <p:cNvSpPr/>
            <p:nvPr/>
          </p:nvSpPr>
          <p:spPr>
            <a:xfrm>
              <a:off x="6296225" y="3925000"/>
              <a:ext cx="21200" cy="17950"/>
            </a:xfrm>
            <a:custGeom>
              <a:avLst/>
              <a:gdLst/>
              <a:ahLst/>
              <a:cxnLst/>
              <a:rect l="l" t="t" r="r" b="b"/>
              <a:pathLst>
                <a:path w="848" h="718" extrusionOk="0">
                  <a:moveTo>
                    <a:pt x="404" y="1"/>
                  </a:moveTo>
                  <a:cubicBezTo>
                    <a:pt x="270" y="1"/>
                    <a:pt x="147" y="88"/>
                    <a:pt x="85" y="211"/>
                  </a:cubicBezTo>
                  <a:cubicBezTo>
                    <a:pt x="1" y="397"/>
                    <a:pt x="85" y="600"/>
                    <a:pt x="254" y="685"/>
                  </a:cubicBezTo>
                  <a:cubicBezTo>
                    <a:pt x="304" y="707"/>
                    <a:pt x="355" y="718"/>
                    <a:pt x="405" y="718"/>
                  </a:cubicBezTo>
                  <a:cubicBezTo>
                    <a:pt x="541" y="718"/>
                    <a:pt x="667" y="639"/>
                    <a:pt x="729" y="515"/>
                  </a:cubicBezTo>
                  <a:cubicBezTo>
                    <a:pt x="847" y="329"/>
                    <a:pt x="762" y="126"/>
                    <a:pt x="559" y="41"/>
                  </a:cubicBezTo>
                  <a:cubicBezTo>
                    <a:pt x="508" y="13"/>
                    <a:pt x="455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890;p54"/>
            <p:cNvSpPr/>
            <p:nvPr/>
          </p:nvSpPr>
          <p:spPr>
            <a:xfrm>
              <a:off x="6253050" y="3947625"/>
              <a:ext cx="21200" cy="18200"/>
            </a:xfrm>
            <a:custGeom>
              <a:avLst/>
              <a:gdLst/>
              <a:ahLst/>
              <a:cxnLst/>
              <a:rect l="l" t="t" r="r" b="b"/>
              <a:pathLst>
                <a:path w="848" h="728" extrusionOk="0">
                  <a:moveTo>
                    <a:pt x="422" y="0"/>
                  </a:moveTo>
                  <a:cubicBezTo>
                    <a:pt x="282" y="0"/>
                    <a:pt x="147" y="79"/>
                    <a:pt x="85" y="203"/>
                  </a:cubicBezTo>
                  <a:cubicBezTo>
                    <a:pt x="1" y="406"/>
                    <a:pt x="85" y="609"/>
                    <a:pt x="255" y="694"/>
                  </a:cubicBezTo>
                  <a:cubicBezTo>
                    <a:pt x="309" y="717"/>
                    <a:pt x="363" y="727"/>
                    <a:pt x="416" y="727"/>
                  </a:cubicBezTo>
                  <a:cubicBezTo>
                    <a:pt x="558" y="727"/>
                    <a:pt x="684" y="649"/>
                    <a:pt x="746" y="525"/>
                  </a:cubicBezTo>
                  <a:cubicBezTo>
                    <a:pt x="847" y="355"/>
                    <a:pt x="762" y="152"/>
                    <a:pt x="576" y="34"/>
                  </a:cubicBezTo>
                  <a:cubicBezTo>
                    <a:pt x="526" y="11"/>
                    <a:pt x="474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891;p54"/>
            <p:cNvSpPr/>
            <p:nvPr/>
          </p:nvSpPr>
          <p:spPr>
            <a:xfrm>
              <a:off x="6263625" y="3956925"/>
              <a:ext cx="147750" cy="134200"/>
            </a:xfrm>
            <a:custGeom>
              <a:avLst/>
              <a:gdLst/>
              <a:ahLst/>
              <a:cxnLst/>
              <a:rect l="l" t="t" r="r" b="b"/>
              <a:pathLst>
                <a:path w="5910" h="5368" fill="none" extrusionOk="0">
                  <a:moveTo>
                    <a:pt x="1" y="0"/>
                  </a:moveTo>
                  <a:lnTo>
                    <a:pt x="5910" y="5367"/>
                  </a:lnTo>
                </a:path>
              </a:pathLst>
            </a:custGeom>
            <a:solidFill>
              <a:schemeClr val="dk2"/>
            </a:solidFill>
            <a:ln w="5500" cap="flat" cmpd="sng">
              <a:solidFill>
                <a:schemeClr val="dk2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892;p54"/>
            <p:cNvSpPr/>
            <p:nvPr/>
          </p:nvSpPr>
          <p:spPr>
            <a:xfrm>
              <a:off x="6366075" y="3943725"/>
              <a:ext cx="207400" cy="148675"/>
            </a:xfrm>
            <a:custGeom>
              <a:avLst/>
              <a:gdLst/>
              <a:ahLst/>
              <a:cxnLst/>
              <a:rect l="l" t="t" r="r" b="b"/>
              <a:pathLst>
                <a:path w="8296" h="5947" extrusionOk="0">
                  <a:moveTo>
                    <a:pt x="3757" y="0"/>
                  </a:moveTo>
                  <a:cubicBezTo>
                    <a:pt x="3730" y="0"/>
                    <a:pt x="3702" y="1"/>
                    <a:pt x="3674" y="3"/>
                  </a:cubicBezTo>
                  <a:cubicBezTo>
                    <a:pt x="2455" y="88"/>
                    <a:pt x="1998" y="1459"/>
                    <a:pt x="1998" y="1459"/>
                  </a:cubicBezTo>
                  <a:cubicBezTo>
                    <a:pt x="1998" y="1459"/>
                    <a:pt x="1599" y="993"/>
                    <a:pt x="1064" y="993"/>
                  </a:cubicBezTo>
                  <a:cubicBezTo>
                    <a:pt x="946" y="993"/>
                    <a:pt x="822" y="1015"/>
                    <a:pt x="694" y="1070"/>
                  </a:cubicBezTo>
                  <a:cubicBezTo>
                    <a:pt x="0" y="1358"/>
                    <a:pt x="1439" y="5946"/>
                    <a:pt x="1439" y="5946"/>
                  </a:cubicBezTo>
                  <a:lnTo>
                    <a:pt x="3048" y="5743"/>
                  </a:lnTo>
                  <a:cubicBezTo>
                    <a:pt x="5502" y="4236"/>
                    <a:pt x="8296" y="2899"/>
                    <a:pt x="6908" y="1696"/>
                  </a:cubicBezTo>
                  <a:cubicBezTo>
                    <a:pt x="6460" y="1299"/>
                    <a:pt x="6065" y="1167"/>
                    <a:pt x="5736" y="1167"/>
                  </a:cubicBezTo>
                  <a:cubicBezTo>
                    <a:pt x="5068" y="1167"/>
                    <a:pt x="4673" y="1713"/>
                    <a:pt x="4673" y="1713"/>
                  </a:cubicBezTo>
                  <a:cubicBezTo>
                    <a:pt x="4673" y="1713"/>
                    <a:pt x="4899" y="0"/>
                    <a:pt x="3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893;p54"/>
            <p:cNvSpPr/>
            <p:nvPr/>
          </p:nvSpPr>
          <p:spPr>
            <a:xfrm>
              <a:off x="6220125" y="3967450"/>
              <a:ext cx="183200" cy="141450"/>
            </a:xfrm>
            <a:custGeom>
              <a:avLst/>
              <a:gdLst/>
              <a:ahLst/>
              <a:cxnLst/>
              <a:rect l="l" t="t" r="r" b="b"/>
              <a:pathLst>
                <a:path w="7328" h="5658" extrusionOk="0">
                  <a:moveTo>
                    <a:pt x="5137" y="0"/>
                  </a:moveTo>
                  <a:cubicBezTo>
                    <a:pt x="5128" y="0"/>
                    <a:pt x="5119" y="1"/>
                    <a:pt x="5110" y="2"/>
                  </a:cubicBezTo>
                  <a:cubicBezTo>
                    <a:pt x="4348" y="155"/>
                    <a:pt x="4433" y="1509"/>
                    <a:pt x="4433" y="1509"/>
                  </a:cubicBezTo>
                  <a:cubicBezTo>
                    <a:pt x="4433" y="1509"/>
                    <a:pt x="3514" y="447"/>
                    <a:pt x="2578" y="447"/>
                  </a:cubicBezTo>
                  <a:cubicBezTo>
                    <a:pt x="2399" y="447"/>
                    <a:pt x="2219" y="486"/>
                    <a:pt x="2046" y="578"/>
                  </a:cubicBezTo>
                  <a:cubicBezTo>
                    <a:pt x="962" y="1154"/>
                    <a:pt x="2418" y="2576"/>
                    <a:pt x="2418" y="2576"/>
                  </a:cubicBezTo>
                  <a:cubicBezTo>
                    <a:pt x="2418" y="2576"/>
                    <a:pt x="2069" y="2507"/>
                    <a:pt x="1650" y="2507"/>
                  </a:cubicBezTo>
                  <a:cubicBezTo>
                    <a:pt x="930" y="2507"/>
                    <a:pt x="0" y="2710"/>
                    <a:pt x="268" y="3812"/>
                  </a:cubicBezTo>
                  <a:cubicBezTo>
                    <a:pt x="640" y="5420"/>
                    <a:pt x="3773" y="3863"/>
                    <a:pt x="5872" y="5657"/>
                  </a:cubicBezTo>
                  <a:lnTo>
                    <a:pt x="7328" y="4963"/>
                  </a:lnTo>
                  <a:cubicBezTo>
                    <a:pt x="7328" y="4963"/>
                    <a:pt x="5905" y="0"/>
                    <a:pt x="5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894;p54"/>
            <p:cNvSpPr/>
            <p:nvPr/>
          </p:nvSpPr>
          <p:spPr>
            <a:xfrm>
              <a:off x="6332350" y="4032200"/>
              <a:ext cx="144625" cy="85250"/>
            </a:xfrm>
            <a:custGeom>
              <a:avLst/>
              <a:gdLst/>
              <a:ahLst/>
              <a:cxnLst/>
              <a:rect l="l" t="t" r="r" b="b"/>
              <a:pathLst>
                <a:path w="5785" h="3410" extrusionOk="0">
                  <a:moveTo>
                    <a:pt x="2422" y="1"/>
                  </a:moveTo>
                  <a:cubicBezTo>
                    <a:pt x="2364" y="1"/>
                    <a:pt x="2306" y="12"/>
                    <a:pt x="2246" y="37"/>
                  </a:cubicBezTo>
                  <a:cubicBezTo>
                    <a:pt x="1620" y="308"/>
                    <a:pt x="1722" y="1391"/>
                    <a:pt x="1722" y="1391"/>
                  </a:cubicBezTo>
                  <a:cubicBezTo>
                    <a:pt x="1722" y="1391"/>
                    <a:pt x="1344" y="1221"/>
                    <a:pt x="968" y="1221"/>
                  </a:cubicBezTo>
                  <a:cubicBezTo>
                    <a:pt x="683" y="1221"/>
                    <a:pt x="399" y="1319"/>
                    <a:pt x="282" y="1662"/>
                  </a:cubicBezTo>
                  <a:cubicBezTo>
                    <a:pt x="1" y="2398"/>
                    <a:pt x="1834" y="3410"/>
                    <a:pt x="2713" y="3410"/>
                  </a:cubicBezTo>
                  <a:cubicBezTo>
                    <a:pt x="2785" y="3410"/>
                    <a:pt x="2850" y="3403"/>
                    <a:pt x="2907" y="3389"/>
                  </a:cubicBezTo>
                  <a:cubicBezTo>
                    <a:pt x="4955" y="2830"/>
                    <a:pt x="5785" y="1865"/>
                    <a:pt x="5006" y="1036"/>
                  </a:cubicBezTo>
                  <a:cubicBezTo>
                    <a:pt x="4760" y="773"/>
                    <a:pt x="4517" y="684"/>
                    <a:pt x="4300" y="684"/>
                  </a:cubicBezTo>
                  <a:cubicBezTo>
                    <a:pt x="3831" y="684"/>
                    <a:pt x="3482" y="1103"/>
                    <a:pt x="3482" y="1103"/>
                  </a:cubicBezTo>
                  <a:cubicBezTo>
                    <a:pt x="3482" y="1103"/>
                    <a:pt x="2994" y="1"/>
                    <a:pt x="2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895;p54"/>
            <p:cNvSpPr/>
            <p:nvPr/>
          </p:nvSpPr>
          <p:spPr>
            <a:xfrm>
              <a:off x="5156200" y="4763025"/>
              <a:ext cx="122100" cy="59575"/>
            </a:xfrm>
            <a:custGeom>
              <a:avLst/>
              <a:gdLst/>
              <a:ahLst/>
              <a:cxnLst/>
              <a:rect l="l" t="t" r="r" b="b"/>
              <a:pathLst>
                <a:path w="4884" h="2383" extrusionOk="0">
                  <a:moveTo>
                    <a:pt x="2962" y="0"/>
                  </a:moveTo>
                  <a:cubicBezTo>
                    <a:pt x="1429" y="0"/>
                    <a:pt x="0" y="841"/>
                    <a:pt x="1243" y="1922"/>
                  </a:cubicBezTo>
                  <a:cubicBezTo>
                    <a:pt x="1624" y="2252"/>
                    <a:pt x="2007" y="2382"/>
                    <a:pt x="2374" y="2382"/>
                  </a:cubicBezTo>
                  <a:cubicBezTo>
                    <a:pt x="3738" y="2382"/>
                    <a:pt x="4884" y="585"/>
                    <a:pt x="4884" y="585"/>
                  </a:cubicBezTo>
                  <a:cubicBezTo>
                    <a:pt x="4384" y="176"/>
                    <a:pt x="36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896;p54"/>
            <p:cNvSpPr/>
            <p:nvPr/>
          </p:nvSpPr>
          <p:spPr>
            <a:xfrm>
              <a:off x="4919775" y="4395125"/>
              <a:ext cx="166375" cy="105300"/>
            </a:xfrm>
            <a:custGeom>
              <a:avLst/>
              <a:gdLst/>
              <a:ahLst/>
              <a:cxnLst/>
              <a:rect l="l" t="t" r="r" b="b"/>
              <a:pathLst>
                <a:path w="6655" h="4212" extrusionOk="0">
                  <a:moveTo>
                    <a:pt x="3752" y="0"/>
                  </a:moveTo>
                  <a:cubicBezTo>
                    <a:pt x="3479" y="0"/>
                    <a:pt x="3182" y="66"/>
                    <a:pt x="2862" y="215"/>
                  </a:cubicBezTo>
                  <a:cubicBezTo>
                    <a:pt x="0" y="1553"/>
                    <a:pt x="6654" y="4211"/>
                    <a:pt x="6654" y="4211"/>
                  </a:cubicBezTo>
                  <a:cubicBezTo>
                    <a:pt x="6654" y="4211"/>
                    <a:pt x="5932" y="0"/>
                    <a:pt x="3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897;p54"/>
            <p:cNvSpPr/>
            <p:nvPr/>
          </p:nvSpPr>
          <p:spPr>
            <a:xfrm>
              <a:off x="5047925" y="4668575"/>
              <a:ext cx="145725" cy="79800"/>
            </a:xfrm>
            <a:custGeom>
              <a:avLst/>
              <a:gdLst/>
              <a:ahLst/>
              <a:cxnLst/>
              <a:rect l="l" t="t" r="r" b="b"/>
              <a:pathLst>
                <a:path w="5829" h="3192" extrusionOk="0">
                  <a:moveTo>
                    <a:pt x="2328" y="0"/>
                  </a:moveTo>
                  <a:cubicBezTo>
                    <a:pt x="997" y="0"/>
                    <a:pt x="0" y="588"/>
                    <a:pt x="766" y="2060"/>
                  </a:cubicBezTo>
                  <a:cubicBezTo>
                    <a:pt x="1191" y="2895"/>
                    <a:pt x="1792" y="3192"/>
                    <a:pt x="2432" y="3192"/>
                  </a:cubicBezTo>
                  <a:cubicBezTo>
                    <a:pt x="4011" y="3192"/>
                    <a:pt x="5828" y="1383"/>
                    <a:pt x="5828" y="1383"/>
                  </a:cubicBezTo>
                  <a:cubicBezTo>
                    <a:pt x="5212" y="550"/>
                    <a:pt x="3614" y="0"/>
                    <a:pt x="2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898;p54"/>
            <p:cNvSpPr/>
            <p:nvPr/>
          </p:nvSpPr>
          <p:spPr>
            <a:xfrm>
              <a:off x="4945200" y="4532700"/>
              <a:ext cx="160825" cy="66150"/>
            </a:xfrm>
            <a:custGeom>
              <a:avLst/>
              <a:gdLst/>
              <a:ahLst/>
              <a:cxnLst/>
              <a:rect l="l" t="t" r="r" b="b"/>
              <a:pathLst>
                <a:path w="6433" h="2646" extrusionOk="0">
                  <a:moveTo>
                    <a:pt x="2823" y="1"/>
                  </a:moveTo>
                  <a:cubicBezTo>
                    <a:pt x="1230" y="1"/>
                    <a:pt x="0" y="844"/>
                    <a:pt x="981" y="1806"/>
                  </a:cubicBezTo>
                  <a:cubicBezTo>
                    <a:pt x="1638" y="2445"/>
                    <a:pt x="2554" y="2646"/>
                    <a:pt x="3448" y="2646"/>
                  </a:cubicBezTo>
                  <a:cubicBezTo>
                    <a:pt x="4973" y="2646"/>
                    <a:pt x="6433" y="2060"/>
                    <a:pt x="6433" y="2060"/>
                  </a:cubicBezTo>
                  <a:cubicBezTo>
                    <a:pt x="5651" y="558"/>
                    <a:pt x="411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899;p54"/>
            <p:cNvSpPr/>
            <p:nvPr/>
          </p:nvSpPr>
          <p:spPr>
            <a:xfrm>
              <a:off x="5086750" y="4396900"/>
              <a:ext cx="128050" cy="138650"/>
            </a:xfrm>
            <a:custGeom>
              <a:avLst/>
              <a:gdLst/>
              <a:ahLst/>
              <a:cxnLst/>
              <a:rect l="l" t="t" r="r" b="b"/>
              <a:pathLst>
                <a:path w="5122" h="5546" extrusionOk="0">
                  <a:moveTo>
                    <a:pt x="2319" y="0"/>
                  </a:moveTo>
                  <a:cubicBezTo>
                    <a:pt x="989" y="0"/>
                    <a:pt x="1" y="3145"/>
                    <a:pt x="1583" y="5545"/>
                  </a:cubicBezTo>
                  <a:cubicBezTo>
                    <a:pt x="1583" y="5545"/>
                    <a:pt x="5122" y="3124"/>
                    <a:pt x="3395" y="720"/>
                  </a:cubicBezTo>
                  <a:cubicBezTo>
                    <a:pt x="3040" y="217"/>
                    <a:pt x="2667" y="0"/>
                    <a:pt x="2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900;p54"/>
            <p:cNvSpPr/>
            <p:nvPr/>
          </p:nvSpPr>
          <p:spPr>
            <a:xfrm>
              <a:off x="5154400" y="4506000"/>
              <a:ext cx="112050" cy="126050"/>
            </a:xfrm>
            <a:custGeom>
              <a:avLst/>
              <a:gdLst/>
              <a:ahLst/>
              <a:cxnLst/>
              <a:rect l="l" t="t" r="r" b="b"/>
              <a:pathLst>
                <a:path w="4482" h="5042" extrusionOk="0">
                  <a:moveTo>
                    <a:pt x="2862" y="1"/>
                  </a:moveTo>
                  <a:cubicBezTo>
                    <a:pt x="1666" y="1"/>
                    <a:pt x="0" y="2676"/>
                    <a:pt x="1011" y="5042"/>
                  </a:cubicBezTo>
                  <a:cubicBezTo>
                    <a:pt x="1011" y="5042"/>
                    <a:pt x="4481" y="3636"/>
                    <a:pt x="3770" y="944"/>
                  </a:cubicBezTo>
                  <a:cubicBezTo>
                    <a:pt x="3588" y="282"/>
                    <a:pt x="3250" y="1"/>
                    <a:pt x="2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901;p54"/>
            <p:cNvSpPr/>
            <p:nvPr/>
          </p:nvSpPr>
          <p:spPr>
            <a:xfrm>
              <a:off x="5260525" y="4573150"/>
              <a:ext cx="139675" cy="170225"/>
            </a:xfrm>
            <a:custGeom>
              <a:avLst/>
              <a:gdLst/>
              <a:ahLst/>
              <a:cxnLst/>
              <a:rect l="l" t="t" r="r" b="b"/>
              <a:pathLst>
                <a:path w="5587" h="6809" extrusionOk="0">
                  <a:moveTo>
                    <a:pt x="2984" y="1"/>
                  </a:moveTo>
                  <a:cubicBezTo>
                    <a:pt x="1452" y="1"/>
                    <a:pt x="0" y="3498"/>
                    <a:pt x="2099" y="6808"/>
                  </a:cubicBezTo>
                  <a:cubicBezTo>
                    <a:pt x="2099" y="6808"/>
                    <a:pt x="5587" y="2339"/>
                    <a:pt x="3893" y="459"/>
                  </a:cubicBezTo>
                  <a:cubicBezTo>
                    <a:pt x="3606" y="143"/>
                    <a:pt x="3293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902;p54"/>
            <p:cNvSpPr/>
            <p:nvPr/>
          </p:nvSpPr>
          <p:spPr>
            <a:xfrm>
              <a:off x="5028550" y="4435200"/>
              <a:ext cx="416950" cy="416950"/>
            </a:xfrm>
            <a:custGeom>
              <a:avLst/>
              <a:gdLst/>
              <a:ahLst/>
              <a:cxnLst/>
              <a:rect l="l" t="t" r="r" b="b"/>
              <a:pathLst>
                <a:path w="16678" h="16678" extrusionOk="0">
                  <a:moveTo>
                    <a:pt x="17" y="1"/>
                  </a:moveTo>
                  <a:lnTo>
                    <a:pt x="1" y="52"/>
                  </a:lnTo>
                  <a:cubicBezTo>
                    <a:pt x="762" y="712"/>
                    <a:pt x="1406" y="1491"/>
                    <a:pt x="1998" y="2286"/>
                  </a:cubicBezTo>
                  <a:cubicBezTo>
                    <a:pt x="2591" y="3099"/>
                    <a:pt x="3167" y="3946"/>
                    <a:pt x="3691" y="4792"/>
                  </a:cubicBezTo>
                  <a:cubicBezTo>
                    <a:pt x="4758" y="6502"/>
                    <a:pt x="5689" y="8280"/>
                    <a:pt x="6553" y="10125"/>
                  </a:cubicBezTo>
                  <a:cubicBezTo>
                    <a:pt x="7044" y="11056"/>
                    <a:pt x="7806" y="11801"/>
                    <a:pt x="8601" y="12428"/>
                  </a:cubicBezTo>
                  <a:lnTo>
                    <a:pt x="9228" y="12868"/>
                  </a:lnTo>
                  <a:lnTo>
                    <a:pt x="9854" y="13291"/>
                  </a:lnTo>
                  <a:lnTo>
                    <a:pt x="10514" y="13681"/>
                  </a:lnTo>
                  <a:lnTo>
                    <a:pt x="11175" y="14036"/>
                  </a:lnTo>
                  <a:cubicBezTo>
                    <a:pt x="12969" y="14967"/>
                    <a:pt x="14815" y="15797"/>
                    <a:pt x="16626" y="16677"/>
                  </a:cubicBezTo>
                  <a:lnTo>
                    <a:pt x="16677" y="16627"/>
                  </a:lnTo>
                  <a:cubicBezTo>
                    <a:pt x="14984" y="15509"/>
                    <a:pt x="13139" y="14629"/>
                    <a:pt x="11395" y="13630"/>
                  </a:cubicBezTo>
                  <a:lnTo>
                    <a:pt x="10751" y="13274"/>
                  </a:lnTo>
                  <a:lnTo>
                    <a:pt x="10108" y="12902"/>
                  </a:lnTo>
                  <a:lnTo>
                    <a:pt x="9482" y="12496"/>
                  </a:lnTo>
                  <a:lnTo>
                    <a:pt x="8855" y="12072"/>
                  </a:lnTo>
                  <a:cubicBezTo>
                    <a:pt x="8059" y="11480"/>
                    <a:pt x="7331" y="10803"/>
                    <a:pt x="6857" y="9956"/>
                  </a:cubicBezTo>
                  <a:cubicBezTo>
                    <a:pt x="5943" y="8161"/>
                    <a:pt x="4961" y="6384"/>
                    <a:pt x="3861" y="4691"/>
                  </a:cubicBezTo>
                  <a:cubicBezTo>
                    <a:pt x="3319" y="3844"/>
                    <a:pt x="2726" y="3014"/>
                    <a:pt x="2117" y="2202"/>
                  </a:cubicBezTo>
                  <a:cubicBezTo>
                    <a:pt x="1473" y="1423"/>
                    <a:pt x="796" y="661"/>
                    <a:pt x="1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903;p54"/>
            <p:cNvSpPr/>
            <p:nvPr/>
          </p:nvSpPr>
          <p:spPr>
            <a:xfrm>
              <a:off x="5003575" y="4554450"/>
              <a:ext cx="156625" cy="60675"/>
            </a:xfrm>
            <a:custGeom>
              <a:avLst/>
              <a:gdLst/>
              <a:ahLst/>
              <a:cxnLst/>
              <a:rect l="l" t="t" r="r" b="b"/>
              <a:pathLst>
                <a:path w="6265" h="2427" extrusionOk="0">
                  <a:moveTo>
                    <a:pt x="377" y="1"/>
                  </a:moveTo>
                  <a:cubicBezTo>
                    <a:pt x="252" y="1"/>
                    <a:pt x="127" y="7"/>
                    <a:pt x="1" y="22"/>
                  </a:cubicBezTo>
                  <a:lnTo>
                    <a:pt x="1" y="39"/>
                  </a:lnTo>
                  <a:cubicBezTo>
                    <a:pt x="37" y="38"/>
                    <a:pt x="74" y="37"/>
                    <a:pt x="111" y="37"/>
                  </a:cubicBezTo>
                  <a:cubicBezTo>
                    <a:pt x="646" y="37"/>
                    <a:pt x="1152" y="150"/>
                    <a:pt x="1643" y="293"/>
                  </a:cubicBezTo>
                  <a:cubicBezTo>
                    <a:pt x="2202" y="445"/>
                    <a:pt x="2710" y="649"/>
                    <a:pt x="3217" y="903"/>
                  </a:cubicBezTo>
                  <a:cubicBezTo>
                    <a:pt x="3725" y="1140"/>
                    <a:pt x="4233" y="1410"/>
                    <a:pt x="4724" y="1664"/>
                  </a:cubicBezTo>
                  <a:lnTo>
                    <a:pt x="6265" y="2426"/>
                  </a:lnTo>
                  <a:cubicBezTo>
                    <a:pt x="5825" y="2071"/>
                    <a:pt x="5334" y="1783"/>
                    <a:pt x="4843" y="1478"/>
                  </a:cubicBezTo>
                  <a:cubicBezTo>
                    <a:pt x="4352" y="1207"/>
                    <a:pt x="3827" y="970"/>
                    <a:pt x="3302" y="733"/>
                  </a:cubicBezTo>
                  <a:cubicBezTo>
                    <a:pt x="2777" y="530"/>
                    <a:pt x="2235" y="310"/>
                    <a:pt x="1694" y="191"/>
                  </a:cubicBezTo>
                  <a:cubicBezTo>
                    <a:pt x="1257" y="86"/>
                    <a:pt x="821" y="1"/>
                    <a:pt x="377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904;p54"/>
            <p:cNvSpPr/>
            <p:nvPr/>
          </p:nvSpPr>
          <p:spPr>
            <a:xfrm>
              <a:off x="5177125" y="4553725"/>
              <a:ext cx="36000" cy="105000"/>
            </a:xfrm>
            <a:custGeom>
              <a:avLst/>
              <a:gdLst/>
              <a:ahLst/>
              <a:cxnLst/>
              <a:rect l="l" t="t" r="r" b="b"/>
              <a:pathLst>
                <a:path w="1440" h="4200" extrusionOk="0">
                  <a:moveTo>
                    <a:pt x="1405" y="0"/>
                  </a:moveTo>
                  <a:lnTo>
                    <a:pt x="1067" y="458"/>
                  </a:lnTo>
                  <a:cubicBezTo>
                    <a:pt x="965" y="593"/>
                    <a:pt x="864" y="762"/>
                    <a:pt x="762" y="915"/>
                  </a:cubicBezTo>
                  <a:cubicBezTo>
                    <a:pt x="559" y="1253"/>
                    <a:pt x="373" y="1575"/>
                    <a:pt x="254" y="1947"/>
                  </a:cubicBezTo>
                  <a:cubicBezTo>
                    <a:pt x="119" y="2320"/>
                    <a:pt x="0" y="2692"/>
                    <a:pt x="0" y="3082"/>
                  </a:cubicBezTo>
                  <a:cubicBezTo>
                    <a:pt x="0" y="3268"/>
                    <a:pt x="0" y="3454"/>
                    <a:pt x="34" y="3640"/>
                  </a:cubicBezTo>
                  <a:cubicBezTo>
                    <a:pt x="85" y="3861"/>
                    <a:pt x="119" y="4047"/>
                    <a:pt x="237" y="4199"/>
                  </a:cubicBezTo>
                  <a:cubicBezTo>
                    <a:pt x="169" y="3810"/>
                    <a:pt x="169" y="3454"/>
                    <a:pt x="203" y="3099"/>
                  </a:cubicBezTo>
                  <a:cubicBezTo>
                    <a:pt x="254" y="2726"/>
                    <a:pt x="322" y="2371"/>
                    <a:pt x="423" y="2015"/>
                  </a:cubicBezTo>
                  <a:cubicBezTo>
                    <a:pt x="525" y="1660"/>
                    <a:pt x="677" y="1321"/>
                    <a:pt x="847" y="982"/>
                  </a:cubicBezTo>
                  <a:cubicBezTo>
                    <a:pt x="931" y="813"/>
                    <a:pt x="1033" y="661"/>
                    <a:pt x="1118" y="491"/>
                  </a:cubicBezTo>
                  <a:lnTo>
                    <a:pt x="1439" y="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905;p54"/>
            <p:cNvSpPr/>
            <p:nvPr/>
          </p:nvSpPr>
          <p:spPr>
            <a:xfrm>
              <a:off x="5122950" y="4442400"/>
              <a:ext cx="28375" cy="119400"/>
            </a:xfrm>
            <a:custGeom>
              <a:avLst/>
              <a:gdLst/>
              <a:ahLst/>
              <a:cxnLst/>
              <a:rect l="l" t="t" r="r" b="b"/>
              <a:pathLst>
                <a:path w="1135" h="4776" extrusionOk="0">
                  <a:moveTo>
                    <a:pt x="1101" y="1"/>
                  </a:moveTo>
                  <a:cubicBezTo>
                    <a:pt x="813" y="288"/>
                    <a:pt x="593" y="678"/>
                    <a:pt x="423" y="1050"/>
                  </a:cubicBezTo>
                  <a:cubicBezTo>
                    <a:pt x="254" y="1440"/>
                    <a:pt x="169" y="1863"/>
                    <a:pt x="119" y="2286"/>
                  </a:cubicBezTo>
                  <a:cubicBezTo>
                    <a:pt x="51" y="2710"/>
                    <a:pt x="0" y="3133"/>
                    <a:pt x="34" y="3522"/>
                  </a:cubicBezTo>
                  <a:cubicBezTo>
                    <a:pt x="51" y="3945"/>
                    <a:pt x="119" y="4369"/>
                    <a:pt x="237" y="4775"/>
                  </a:cubicBezTo>
                  <a:lnTo>
                    <a:pt x="237" y="3522"/>
                  </a:lnTo>
                  <a:cubicBezTo>
                    <a:pt x="237" y="3133"/>
                    <a:pt x="237" y="2710"/>
                    <a:pt x="288" y="2303"/>
                  </a:cubicBezTo>
                  <a:cubicBezTo>
                    <a:pt x="322" y="1897"/>
                    <a:pt x="389" y="1474"/>
                    <a:pt x="542" y="1101"/>
                  </a:cubicBezTo>
                  <a:cubicBezTo>
                    <a:pt x="660" y="712"/>
                    <a:pt x="847" y="339"/>
                    <a:pt x="1134" y="18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906;p54"/>
            <p:cNvSpPr/>
            <p:nvPr/>
          </p:nvSpPr>
          <p:spPr>
            <a:xfrm>
              <a:off x="5096275" y="4692550"/>
              <a:ext cx="117275" cy="17375"/>
            </a:xfrm>
            <a:custGeom>
              <a:avLst/>
              <a:gdLst/>
              <a:ahLst/>
              <a:cxnLst/>
              <a:rect l="l" t="t" r="r" b="b"/>
              <a:pathLst>
                <a:path w="4691" h="695" extrusionOk="0">
                  <a:moveTo>
                    <a:pt x="1753" y="1"/>
                  </a:moveTo>
                  <a:cubicBezTo>
                    <a:pt x="1545" y="1"/>
                    <a:pt x="1338" y="9"/>
                    <a:pt x="1135" y="34"/>
                  </a:cubicBezTo>
                  <a:cubicBezTo>
                    <a:pt x="728" y="102"/>
                    <a:pt x="339" y="238"/>
                    <a:pt x="0" y="441"/>
                  </a:cubicBezTo>
                  <a:lnTo>
                    <a:pt x="17" y="458"/>
                  </a:lnTo>
                  <a:cubicBezTo>
                    <a:pt x="373" y="272"/>
                    <a:pt x="779" y="170"/>
                    <a:pt x="1152" y="153"/>
                  </a:cubicBezTo>
                  <a:cubicBezTo>
                    <a:pt x="1275" y="138"/>
                    <a:pt x="1399" y="131"/>
                    <a:pt x="1521" y="131"/>
                  </a:cubicBezTo>
                  <a:cubicBezTo>
                    <a:pt x="1802" y="131"/>
                    <a:pt x="2078" y="163"/>
                    <a:pt x="2337" y="187"/>
                  </a:cubicBezTo>
                  <a:cubicBezTo>
                    <a:pt x="2743" y="255"/>
                    <a:pt x="3133" y="356"/>
                    <a:pt x="3505" y="441"/>
                  </a:cubicBezTo>
                  <a:cubicBezTo>
                    <a:pt x="3894" y="509"/>
                    <a:pt x="4267" y="610"/>
                    <a:pt x="4690" y="695"/>
                  </a:cubicBezTo>
                  <a:cubicBezTo>
                    <a:pt x="4335" y="492"/>
                    <a:pt x="3945" y="339"/>
                    <a:pt x="3573" y="238"/>
                  </a:cubicBezTo>
                  <a:cubicBezTo>
                    <a:pt x="3166" y="102"/>
                    <a:pt x="2760" y="68"/>
                    <a:pt x="2371" y="18"/>
                  </a:cubicBezTo>
                  <a:cubicBezTo>
                    <a:pt x="2168" y="9"/>
                    <a:pt x="1960" y="1"/>
                    <a:pt x="1753" y="1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907;p54"/>
            <p:cNvSpPr/>
            <p:nvPr/>
          </p:nvSpPr>
          <p:spPr>
            <a:xfrm>
              <a:off x="5306625" y="4634150"/>
              <a:ext cx="43625" cy="167200"/>
            </a:xfrm>
            <a:custGeom>
              <a:avLst/>
              <a:gdLst/>
              <a:ahLst/>
              <a:cxnLst/>
              <a:rect l="l" t="t" r="r" b="b"/>
              <a:pathLst>
                <a:path w="1745" h="6688" extrusionOk="0">
                  <a:moveTo>
                    <a:pt x="543" y="0"/>
                  </a:moveTo>
                  <a:lnTo>
                    <a:pt x="289" y="864"/>
                  </a:lnTo>
                  <a:lnTo>
                    <a:pt x="102" y="1761"/>
                  </a:lnTo>
                  <a:cubicBezTo>
                    <a:pt x="69" y="2049"/>
                    <a:pt x="18" y="2370"/>
                    <a:pt x="18" y="2675"/>
                  </a:cubicBezTo>
                  <a:cubicBezTo>
                    <a:pt x="18" y="2963"/>
                    <a:pt x="1" y="3285"/>
                    <a:pt x="18" y="3573"/>
                  </a:cubicBezTo>
                  <a:cubicBezTo>
                    <a:pt x="69" y="4199"/>
                    <a:pt x="170" y="4808"/>
                    <a:pt x="458" y="5350"/>
                  </a:cubicBezTo>
                  <a:cubicBezTo>
                    <a:pt x="610" y="5638"/>
                    <a:pt x="780" y="5892"/>
                    <a:pt x="1000" y="6112"/>
                  </a:cubicBezTo>
                  <a:cubicBezTo>
                    <a:pt x="1203" y="6383"/>
                    <a:pt x="1457" y="6569"/>
                    <a:pt x="1745" y="6688"/>
                  </a:cubicBezTo>
                  <a:cubicBezTo>
                    <a:pt x="1508" y="6502"/>
                    <a:pt x="1288" y="6298"/>
                    <a:pt x="1118" y="6061"/>
                  </a:cubicBezTo>
                  <a:cubicBezTo>
                    <a:pt x="1034" y="5926"/>
                    <a:pt x="949" y="5807"/>
                    <a:pt x="864" y="5706"/>
                  </a:cubicBezTo>
                  <a:cubicBezTo>
                    <a:pt x="780" y="5570"/>
                    <a:pt x="746" y="5435"/>
                    <a:pt x="661" y="5299"/>
                  </a:cubicBezTo>
                  <a:cubicBezTo>
                    <a:pt x="407" y="4775"/>
                    <a:pt x="255" y="4182"/>
                    <a:pt x="187" y="3589"/>
                  </a:cubicBezTo>
                  <a:cubicBezTo>
                    <a:pt x="153" y="3285"/>
                    <a:pt x="153" y="2997"/>
                    <a:pt x="153" y="2692"/>
                  </a:cubicBezTo>
                  <a:cubicBezTo>
                    <a:pt x="153" y="2404"/>
                    <a:pt x="187" y="2100"/>
                    <a:pt x="204" y="1778"/>
                  </a:cubicBezTo>
                  <a:cubicBezTo>
                    <a:pt x="255" y="1490"/>
                    <a:pt x="289" y="1185"/>
                    <a:pt x="356" y="898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908;p54"/>
            <p:cNvSpPr/>
            <p:nvPr/>
          </p:nvSpPr>
          <p:spPr>
            <a:xfrm>
              <a:off x="5207175" y="4775100"/>
              <a:ext cx="97800" cy="16525"/>
            </a:xfrm>
            <a:custGeom>
              <a:avLst/>
              <a:gdLst/>
              <a:ahLst/>
              <a:cxnLst/>
              <a:rect l="l" t="t" r="r" b="b"/>
              <a:pathLst>
                <a:path w="3912" h="661" extrusionOk="0">
                  <a:moveTo>
                    <a:pt x="2929" y="0"/>
                  </a:moveTo>
                  <a:cubicBezTo>
                    <a:pt x="2591" y="0"/>
                    <a:pt x="2235" y="34"/>
                    <a:pt x="1930" y="85"/>
                  </a:cubicBezTo>
                  <a:cubicBezTo>
                    <a:pt x="1592" y="119"/>
                    <a:pt x="1270" y="186"/>
                    <a:pt x="931" y="271"/>
                  </a:cubicBezTo>
                  <a:cubicBezTo>
                    <a:pt x="610" y="356"/>
                    <a:pt x="288" y="491"/>
                    <a:pt x="0" y="627"/>
                  </a:cubicBezTo>
                  <a:lnTo>
                    <a:pt x="0" y="660"/>
                  </a:lnTo>
                  <a:cubicBezTo>
                    <a:pt x="288" y="525"/>
                    <a:pt x="627" y="440"/>
                    <a:pt x="948" y="373"/>
                  </a:cubicBezTo>
                  <a:cubicBezTo>
                    <a:pt x="1270" y="322"/>
                    <a:pt x="1609" y="271"/>
                    <a:pt x="1930" y="254"/>
                  </a:cubicBezTo>
                  <a:cubicBezTo>
                    <a:pt x="2269" y="237"/>
                    <a:pt x="2591" y="237"/>
                    <a:pt x="2929" y="203"/>
                  </a:cubicBezTo>
                  <a:cubicBezTo>
                    <a:pt x="3268" y="186"/>
                    <a:pt x="3573" y="169"/>
                    <a:pt x="3911" y="102"/>
                  </a:cubicBezTo>
                  <a:cubicBezTo>
                    <a:pt x="3573" y="17"/>
                    <a:pt x="3234" y="0"/>
                    <a:pt x="2929" y="0"/>
                  </a:cubicBezTo>
                  <a:close/>
                </a:path>
              </a:pathLst>
            </a:custGeom>
            <a:solidFill>
              <a:srgbClr val="202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909;p54"/>
            <p:cNvSpPr/>
            <p:nvPr/>
          </p:nvSpPr>
          <p:spPr>
            <a:xfrm>
              <a:off x="5079350" y="3206425"/>
              <a:ext cx="965475" cy="1356850"/>
            </a:xfrm>
            <a:custGeom>
              <a:avLst/>
              <a:gdLst/>
              <a:ahLst/>
              <a:cxnLst/>
              <a:rect l="l" t="t" r="r" b="b"/>
              <a:pathLst>
                <a:path w="38619" h="54274" extrusionOk="0">
                  <a:moveTo>
                    <a:pt x="28061" y="0"/>
                  </a:moveTo>
                  <a:cubicBezTo>
                    <a:pt x="27598" y="0"/>
                    <a:pt x="27143" y="18"/>
                    <a:pt x="26700" y="53"/>
                  </a:cubicBezTo>
                  <a:cubicBezTo>
                    <a:pt x="23635" y="290"/>
                    <a:pt x="20452" y="1814"/>
                    <a:pt x="18878" y="4540"/>
                  </a:cubicBezTo>
                  <a:cubicBezTo>
                    <a:pt x="18133" y="5860"/>
                    <a:pt x="17659" y="7316"/>
                    <a:pt x="17405" y="8772"/>
                  </a:cubicBezTo>
                  <a:cubicBezTo>
                    <a:pt x="17354" y="9162"/>
                    <a:pt x="17202" y="13140"/>
                    <a:pt x="17219" y="13140"/>
                  </a:cubicBezTo>
                  <a:cubicBezTo>
                    <a:pt x="15966" y="13547"/>
                    <a:pt x="15068" y="14681"/>
                    <a:pt x="14611" y="15934"/>
                  </a:cubicBezTo>
                  <a:cubicBezTo>
                    <a:pt x="14171" y="17204"/>
                    <a:pt x="14273" y="18558"/>
                    <a:pt x="13917" y="19828"/>
                  </a:cubicBezTo>
                  <a:cubicBezTo>
                    <a:pt x="13562" y="21081"/>
                    <a:pt x="13646" y="22486"/>
                    <a:pt x="13646" y="23807"/>
                  </a:cubicBezTo>
                  <a:cubicBezTo>
                    <a:pt x="13646" y="41177"/>
                    <a:pt x="0" y="44225"/>
                    <a:pt x="8432" y="52199"/>
                  </a:cubicBezTo>
                  <a:cubicBezTo>
                    <a:pt x="10007" y="53701"/>
                    <a:pt x="12260" y="54274"/>
                    <a:pt x="14846" y="54274"/>
                  </a:cubicBezTo>
                  <a:cubicBezTo>
                    <a:pt x="15262" y="54274"/>
                    <a:pt x="15686" y="54259"/>
                    <a:pt x="16118" y="54231"/>
                  </a:cubicBezTo>
                  <a:cubicBezTo>
                    <a:pt x="16558" y="53249"/>
                    <a:pt x="25007" y="35557"/>
                    <a:pt x="25057" y="30274"/>
                  </a:cubicBezTo>
                  <a:cubicBezTo>
                    <a:pt x="25108" y="24856"/>
                    <a:pt x="20029" y="22655"/>
                    <a:pt x="18742" y="20658"/>
                  </a:cubicBezTo>
                  <a:cubicBezTo>
                    <a:pt x="18387" y="20099"/>
                    <a:pt x="17828" y="19269"/>
                    <a:pt x="18217" y="18626"/>
                  </a:cubicBezTo>
                  <a:cubicBezTo>
                    <a:pt x="18362" y="18383"/>
                    <a:pt x="18588" y="18297"/>
                    <a:pt x="18834" y="18297"/>
                  </a:cubicBezTo>
                  <a:cubicBezTo>
                    <a:pt x="19137" y="18297"/>
                    <a:pt x="19472" y="18427"/>
                    <a:pt x="19724" y="18558"/>
                  </a:cubicBezTo>
                  <a:cubicBezTo>
                    <a:pt x="20368" y="18897"/>
                    <a:pt x="20926" y="19439"/>
                    <a:pt x="21536" y="19862"/>
                  </a:cubicBezTo>
                  <a:cubicBezTo>
                    <a:pt x="23043" y="20945"/>
                    <a:pt x="24922" y="21436"/>
                    <a:pt x="26429" y="22486"/>
                  </a:cubicBezTo>
                  <a:cubicBezTo>
                    <a:pt x="26920" y="22825"/>
                    <a:pt x="27360" y="23129"/>
                    <a:pt x="27902" y="23333"/>
                  </a:cubicBezTo>
                  <a:cubicBezTo>
                    <a:pt x="28477" y="23570"/>
                    <a:pt x="29087" y="23722"/>
                    <a:pt x="29713" y="23891"/>
                  </a:cubicBezTo>
                  <a:cubicBezTo>
                    <a:pt x="30492" y="24095"/>
                    <a:pt x="31271" y="24264"/>
                    <a:pt x="32084" y="24298"/>
                  </a:cubicBezTo>
                  <a:cubicBezTo>
                    <a:pt x="32095" y="24298"/>
                    <a:pt x="32107" y="24298"/>
                    <a:pt x="32118" y="24298"/>
                  </a:cubicBezTo>
                  <a:cubicBezTo>
                    <a:pt x="32884" y="24298"/>
                    <a:pt x="33617" y="23750"/>
                    <a:pt x="34251" y="23333"/>
                  </a:cubicBezTo>
                  <a:cubicBezTo>
                    <a:pt x="35774" y="22385"/>
                    <a:pt x="37163" y="21250"/>
                    <a:pt x="38382" y="19930"/>
                  </a:cubicBezTo>
                  <a:cubicBezTo>
                    <a:pt x="38365" y="19388"/>
                    <a:pt x="38382" y="18846"/>
                    <a:pt x="38399" y="18304"/>
                  </a:cubicBezTo>
                  <a:cubicBezTo>
                    <a:pt x="38619" y="14529"/>
                    <a:pt x="37349" y="3253"/>
                    <a:pt x="37349" y="3253"/>
                  </a:cubicBezTo>
                  <a:cubicBezTo>
                    <a:pt x="37197" y="2830"/>
                    <a:pt x="36248" y="2305"/>
                    <a:pt x="35893" y="2051"/>
                  </a:cubicBezTo>
                  <a:cubicBezTo>
                    <a:pt x="33683" y="607"/>
                    <a:pt x="30747" y="0"/>
                    <a:pt x="2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910;p54"/>
            <p:cNvSpPr/>
            <p:nvPr/>
          </p:nvSpPr>
          <p:spPr>
            <a:xfrm>
              <a:off x="5142825" y="3809625"/>
              <a:ext cx="312400" cy="730575"/>
            </a:xfrm>
            <a:custGeom>
              <a:avLst/>
              <a:gdLst/>
              <a:ahLst/>
              <a:cxnLst/>
              <a:rect l="l" t="t" r="r" b="b"/>
              <a:pathLst>
                <a:path w="12496" h="29223" fill="none" extrusionOk="0">
                  <a:moveTo>
                    <a:pt x="8568" y="29223"/>
                  </a:moveTo>
                  <a:cubicBezTo>
                    <a:pt x="1" y="26412"/>
                    <a:pt x="3014" y="20199"/>
                    <a:pt x="4944" y="16931"/>
                  </a:cubicBezTo>
                  <a:cubicBezTo>
                    <a:pt x="6858" y="13680"/>
                    <a:pt x="11717" y="7467"/>
                    <a:pt x="12496" y="0"/>
                  </a:cubicBezTo>
                </a:path>
              </a:pathLst>
            </a:custGeom>
            <a:noFill/>
            <a:ln w="5500" cap="flat" cmpd="sng">
              <a:solidFill>
                <a:srgbClr val="191919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2911;p54"/>
            <p:cNvSpPr/>
            <p:nvPr/>
          </p:nvSpPr>
          <p:spPr>
            <a:xfrm>
              <a:off x="5360625" y="3880275"/>
              <a:ext cx="841650" cy="1034800"/>
            </a:xfrm>
            <a:custGeom>
              <a:avLst/>
              <a:gdLst/>
              <a:ahLst/>
              <a:cxnLst/>
              <a:rect l="l" t="t" r="r" b="b"/>
              <a:pathLst>
                <a:path w="33666" h="41392" extrusionOk="0">
                  <a:moveTo>
                    <a:pt x="13131" y="1"/>
                  </a:moveTo>
                  <a:cubicBezTo>
                    <a:pt x="6975" y="1"/>
                    <a:pt x="397" y="16844"/>
                    <a:pt x="279" y="23637"/>
                  </a:cubicBezTo>
                  <a:cubicBezTo>
                    <a:pt x="1" y="38795"/>
                    <a:pt x="264" y="41392"/>
                    <a:pt x="7286" y="41392"/>
                  </a:cubicBezTo>
                  <a:cubicBezTo>
                    <a:pt x="10947" y="41392"/>
                    <a:pt x="16444" y="40686"/>
                    <a:pt x="24659" y="40686"/>
                  </a:cubicBezTo>
                  <a:cubicBezTo>
                    <a:pt x="33666" y="40686"/>
                    <a:pt x="30517" y="35810"/>
                    <a:pt x="29755" y="25482"/>
                  </a:cubicBezTo>
                  <a:cubicBezTo>
                    <a:pt x="29349" y="19641"/>
                    <a:pt x="26623" y="8484"/>
                    <a:pt x="24676" y="4488"/>
                  </a:cubicBezTo>
                  <a:cubicBezTo>
                    <a:pt x="22729" y="510"/>
                    <a:pt x="19393" y="171"/>
                    <a:pt x="13214" y="2"/>
                  </a:cubicBezTo>
                  <a:cubicBezTo>
                    <a:pt x="13186" y="1"/>
                    <a:pt x="13159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2912;p54"/>
            <p:cNvSpPr/>
            <p:nvPr/>
          </p:nvSpPr>
          <p:spPr>
            <a:xfrm>
              <a:off x="5571175" y="4138075"/>
              <a:ext cx="152825" cy="383925"/>
            </a:xfrm>
            <a:custGeom>
              <a:avLst/>
              <a:gdLst/>
              <a:ahLst/>
              <a:cxnLst/>
              <a:rect l="l" t="t" r="r" b="b"/>
              <a:pathLst>
                <a:path w="6113" h="15357" extrusionOk="0">
                  <a:moveTo>
                    <a:pt x="3657" y="1"/>
                  </a:moveTo>
                  <a:lnTo>
                    <a:pt x="0" y="14341"/>
                  </a:lnTo>
                  <a:lnTo>
                    <a:pt x="6112" y="15357"/>
                  </a:lnTo>
                  <a:lnTo>
                    <a:pt x="36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2913;p54"/>
            <p:cNvSpPr/>
            <p:nvPr/>
          </p:nvSpPr>
          <p:spPr>
            <a:xfrm>
              <a:off x="5290125" y="3880300"/>
              <a:ext cx="495250" cy="516425"/>
            </a:xfrm>
            <a:custGeom>
              <a:avLst/>
              <a:gdLst/>
              <a:ahLst/>
              <a:cxnLst/>
              <a:rect l="l" t="t" r="r" b="b"/>
              <a:pathLst>
                <a:path w="19810" h="20657" extrusionOk="0">
                  <a:moveTo>
                    <a:pt x="14984" y="1"/>
                  </a:moveTo>
                  <a:cubicBezTo>
                    <a:pt x="14984" y="1"/>
                    <a:pt x="6993" y="661"/>
                    <a:pt x="1" y="19640"/>
                  </a:cubicBezTo>
                  <a:lnTo>
                    <a:pt x="14815" y="20656"/>
                  </a:lnTo>
                  <a:lnTo>
                    <a:pt x="14899" y="10328"/>
                  </a:lnTo>
                  <a:lnTo>
                    <a:pt x="19809" y="2185"/>
                  </a:lnTo>
                  <a:lnTo>
                    <a:pt x="14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2914;p54"/>
            <p:cNvSpPr/>
            <p:nvPr/>
          </p:nvSpPr>
          <p:spPr>
            <a:xfrm>
              <a:off x="5926300" y="4085175"/>
              <a:ext cx="26250" cy="11025"/>
            </a:xfrm>
            <a:custGeom>
              <a:avLst/>
              <a:gdLst/>
              <a:ahLst/>
              <a:cxnLst/>
              <a:rect l="l" t="t" r="r" b="b"/>
              <a:pathLst>
                <a:path w="1050" h="441" extrusionOk="0">
                  <a:moveTo>
                    <a:pt x="1050" y="0"/>
                  </a:moveTo>
                  <a:lnTo>
                    <a:pt x="0" y="119"/>
                  </a:lnTo>
                  <a:lnTo>
                    <a:pt x="85" y="440"/>
                  </a:lnTo>
                  <a:lnTo>
                    <a:pt x="407" y="373"/>
                  </a:lnTo>
                  <a:lnTo>
                    <a:pt x="440" y="237"/>
                  </a:lnTo>
                  <a:lnTo>
                    <a:pt x="508" y="373"/>
                  </a:lnTo>
                  <a:lnTo>
                    <a:pt x="1050" y="28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2915;p54"/>
            <p:cNvSpPr/>
            <p:nvPr/>
          </p:nvSpPr>
          <p:spPr>
            <a:xfrm>
              <a:off x="5607150" y="394550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80"/>
                    <a:pt x="441" y="880"/>
                  </a:cubicBezTo>
                  <a:cubicBezTo>
                    <a:pt x="695" y="880"/>
                    <a:pt x="898" y="677"/>
                    <a:pt x="898" y="440"/>
                  </a:cubicBezTo>
                  <a:cubicBezTo>
                    <a:pt x="898" y="203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916;p54"/>
            <p:cNvSpPr/>
            <p:nvPr/>
          </p:nvSpPr>
          <p:spPr>
            <a:xfrm>
              <a:off x="5718475" y="40676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03" y="1"/>
                  </a:moveTo>
                  <a:cubicBezTo>
                    <a:pt x="336" y="1"/>
                    <a:pt x="175" y="92"/>
                    <a:pt x="102" y="263"/>
                  </a:cubicBezTo>
                  <a:cubicBezTo>
                    <a:pt x="0" y="466"/>
                    <a:pt x="102" y="737"/>
                    <a:pt x="305" y="856"/>
                  </a:cubicBezTo>
                  <a:cubicBezTo>
                    <a:pt x="367" y="884"/>
                    <a:pt x="432" y="898"/>
                    <a:pt x="497" y="898"/>
                  </a:cubicBezTo>
                  <a:cubicBezTo>
                    <a:pt x="664" y="898"/>
                    <a:pt x="824" y="806"/>
                    <a:pt x="898" y="635"/>
                  </a:cubicBezTo>
                  <a:cubicBezTo>
                    <a:pt x="1016" y="432"/>
                    <a:pt x="931" y="144"/>
                    <a:pt x="694" y="43"/>
                  </a:cubicBezTo>
                  <a:cubicBezTo>
                    <a:pt x="633" y="14"/>
                    <a:pt x="567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2917;p54"/>
            <p:cNvSpPr/>
            <p:nvPr/>
          </p:nvSpPr>
          <p:spPr>
            <a:xfrm>
              <a:off x="5864500" y="4163825"/>
              <a:ext cx="25425" cy="22325"/>
            </a:xfrm>
            <a:custGeom>
              <a:avLst/>
              <a:gdLst/>
              <a:ahLst/>
              <a:cxnLst/>
              <a:rect l="l" t="t" r="r" b="b"/>
              <a:pathLst>
                <a:path w="1017" h="893" extrusionOk="0">
                  <a:moveTo>
                    <a:pt x="486" y="1"/>
                  </a:moveTo>
                  <a:cubicBezTo>
                    <a:pt x="326" y="1"/>
                    <a:pt x="173" y="92"/>
                    <a:pt x="102" y="257"/>
                  </a:cubicBezTo>
                  <a:cubicBezTo>
                    <a:pt x="0" y="477"/>
                    <a:pt x="102" y="748"/>
                    <a:pt x="305" y="850"/>
                  </a:cubicBezTo>
                  <a:cubicBezTo>
                    <a:pt x="368" y="879"/>
                    <a:pt x="434" y="892"/>
                    <a:pt x="500" y="892"/>
                  </a:cubicBezTo>
                  <a:cubicBezTo>
                    <a:pt x="665" y="892"/>
                    <a:pt x="825" y="804"/>
                    <a:pt x="898" y="647"/>
                  </a:cubicBezTo>
                  <a:cubicBezTo>
                    <a:pt x="1016" y="427"/>
                    <a:pt x="932" y="156"/>
                    <a:pt x="695" y="54"/>
                  </a:cubicBezTo>
                  <a:cubicBezTo>
                    <a:pt x="628" y="18"/>
                    <a:pt x="5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918;p54"/>
            <p:cNvSpPr/>
            <p:nvPr/>
          </p:nvSpPr>
          <p:spPr>
            <a:xfrm>
              <a:off x="5602500" y="409362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919;p54"/>
            <p:cNvSpPr/>
            <p:nvPr/>
          </p:nvSpPr>
          <p:spPr>
            <a:xfrm>
              <a:off x="5713400" y="4215750"/>
              <a:ext cx="25400" cy="22450"/>
            </a:xfrm>
            <a:custGeom>
              <a:avLst/>
              <a:gdLst/>
              <a:ahLst/>
              <a:cxnLst/>
              <a:rect l="l" t="t" r="r" b="b"/>
              <a:pathLst>
                <a:path w="1016" h="898" extrusionOk="0">
                  <a:moveTo>
                    <a:pt x="519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0" y="483"/>
                    <a:pt x="119" y="737"/>
                    <a:pt x="322" y="855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5"/>
                  </a:cubicBezTo>
                  <a:cubicBezTo>
                    <a:pt x="1016" y="432"/>
                    <a:pt x="931" y="144"/>
                    <a:pt x="711" y="43"/>
                  </a:cubicBezTo>
                  <a:cubicBezTo>
                    <a:pt x="650" y="14"/>
                    <a:pt x="58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920;p54"/>
            <p:cNvSpPr/>
            <p:nvPr/>
          </p:nvSpPr>
          <p:spPr>
            <a:xfrm>
              <a:off x="5794650" y="4297175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87" y="0"/>
                  </a:moveTo>
                  <a:cubicBezTo>
                    <a:pt x="326" y="0"/>
                    <a:pt x="173" y="91"/>
                    <a:pt x="102" y="256"/>
                  </a:cubicBezTo>
                  <a:cubicBezTo>
                    <a:pt x="1" y="493"/>
                    <a:pt x="102" y="747"/>
                    <a:pt x="306" y="849"/>
                  </a:cubicBezTo>
                  <a:cubicBezTo>
                    <a:pt x="368" y="878"/>
                    <a:pt x="435" y="892"/>
                    <a:pt x="500" y="892"/>
                  </a:cubicBezTo>
                  <a:cubicBezTo>
                    <a:pt x="666" y="892"/>
                    <a:pt x="825" y="803"/>
                    <a:pt x="898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28" y="17"/>
                    <a:pt x="557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921;p54"/>
            <p:cNvSpPr/>
            <p:nvPr/>
          </p:nvSpPr>
          <p:spPr>
            <a:xfrm>
              <a:off x="5820475" y="44447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10" y="1"/>
                  </a:moveTo>
                  <a:cubicBezTo>
                    <a:pt x="345" y="1"/>
                    <a:pt x="175" y="92"/>
                    <a:pt x="102" y="263"/>
                  </a:cubicBezTo>
                  <a:cubicBezTo>
                    <a:pt x="1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2"/>
                    <a:pt x="932" y="162"/>
                    <a:pt x="695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922;p54"/>
            <p:cNvSpPr/>
            <p:nvPr/>
          </p:nvSpPr>
          <p:spPr>
            <a:xfrm>
              <a:off x="5909350" y="4365575"/>
              <a:ext cx="25425" cy="21975"/>
            </a:xfrm>
            <a:custGeom>
              <a:avLst/>
              <a:gdLst/>
              <a:ahLst/>
              <a:cxnLst/>
              <a:rect l="l" t="t" r="r" b="b"/>
              <a:pathLst>
                <a:path w="1017" h="879" extrusionOk="0">
                  <a:moveTo>
                    <a:pt x="508" y="0"/>
                  </a:moveTo>
                  <a:cubicBezTo>
                    <a:pt x="344" y="0"/>
                    <a:pt x="175" y="89"/>
                    <a:pt x="103" y="246"/>
                  </a:cubicBezTo>
                  <a:cubicBezTo>
                    <a:pt x="1" y="483"/>
                    <a:pt x="103" y="737"/>
                    <a:pt x="323" y="839"/>
                  </a:cubicBezTo>
                  <a:cubicBezTo>
                    <a:pt x="377" y="866"/>
                    <a:pt x="436" y="879"/>
                    <a:pt x="496" y="879"/>
                  </a:cubicBezTo>
                  <a:cubicBezTo>
                    <a:pt x="660" y="879"/>
                    <a:pt x="828" y="784"/>
                    <a:pt x="915" y="636"/>
                  </a:cubicBezTo>
                  <a:cubicBezTo>
                    <a:pt x="1017" y="416"/>
                    <a:pt x="932" y="145"/>
                    <a:pt x="695" y="43"/>
                  </a:cubicBezTo>
                  <a:cubicBezTo>
                    <a:pt x="638" y="14"/>
                    <a:pt x="573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923;p54"/>
            <p:cNvSpPr/>
            <p:nvPr/>
          </p:nvSpPr>
          <p:spPr>
            <a:xfrm>
              <a:off x="5926725" y="451090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8"/>
                    <a:pt x="442" y="892"/>
                    <a:pt x="506" y="892"/>
                  </a:cubicBezTo>
                  <a:cubicBezTo>
                    <a:pt x="671" y="892"/>
                    <a:pt x="841" y="801"/>
                    <a:pt x="914" y="630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2924;p54"/>
            <p:cNvSpPr/>
            <p:nvPr/>
          </p:nvSpPr>
          <p:spPr>
            <a:xfrm>
              <a:off x="5713400" y="4486625"/>
              <a:ext cx="25400" cy="22475"/>
            </a:xfrm>
            <a:custGeom>
              <a:avLst/>
              <a:gdLst/>
              <a:ahLst/>
              <a:cxnLst/>
              <a:rect l="l" t="t" r="r" b="b"/>
              <a:pathLst>
                <a:path w="1016" h="899" extrusionOk="0">
                  <a:moveTo>
                    <a:pt x="519" y="1"/>
                  </a:moveTo>
                  <a:cubicBezTo>
                    <a:pt x="353" y="1"/>
                    <a:pt x="192" y="93"/>
                    <a:pt x="119" y="263"/>
                  </a:cubicBezTo>
                  <a:cubicBezTo>
                    <a:pt x="0" y="466"/>
                    <a:pt x="119" y="737"/>
                    <a:pt x="322" y="856"/>
                  </a:cubicBezTo>
                  <a:cubicBezTo>
                    <a:pt x="383" y="884"/>
                    <a:pt x="449" y="898"/>
                    <a:pt x="514" y="898"/>
                  </a:cubicBezTo>
                  <a:cubicBezTo>
                    <a:pt x="680" y="898"/>
                    <a:pt x="841" y="806"/>
                    <a:pt x="914" y="636"/>
                  </a:cubicBezTo>
                  <a:cubicBezTo>
                    <a:pt x="1016" y="433"/>
                    <a:pt x="931" y="145"/>
                    <a:pt x="711" y="43"/>
                  </a:cubicBezTo>
                  <a:cubicBezTo>
                    <a:pt x="650" y="15"/>
                    <a:pt x="584" y="1"/>
                    <a:pt x="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925;p54"/>
            <p:cNvSpPr/>
            <p:nvPr/>
          </p:nvSpPr>
          <p:spPr>
            <a:xfrm>
              <a:off x="5378600" y="4724650"/>
              <a:ext cx="25400" cy="22325"/>
            </a:xfrm>
            <a:custGeom>
              <a:avLst/>
              <a:gdLst/>
              <a:ahLst/>
              <a:cxnLst/>
              <a:rect l="l" t="t" r="r" b="b"/>
              <a:pathLst>
                <a:path w="1016" h="893" extrusionOk="0">
                  <a:moveTo>
                    <a:pt x="497" y="1"/>
                  </a:moveTo>
                  <a:cubicBezTo>
                    <a:pt x="341" y="1"/>
                    <a:pt x="184" y="92"/>
                    <a:pt x="102" y="257"/>
                  </a:cubicBezTo>
                  <a:cubicBezTo>
                    <a:pt x="0" y="494"/>
                    <a:pt x="85" y="748"/>
                    <a:pt x="322" y="850"/>
                  </a:cubicBezTo>
                  <a:cubicBezTo>
                    <a:pt x="379" y="879"/>
                    <a:pt x="444" y="893"/>
                    <a:pt x="509" y="893"/>
                  </a:cubicBezTo>
                  <a:cubicBezTo>
                    <a:pt x="673" y="893"/>
                    <a:pt x="842" y="804"/>
                    <a:pt x="914" y="647"/>
                  </a:cubicBezTo>
                  <a:cubicBezTo>
                    <a:pt x="1016" y="427"/>
                    <a:pt x="931" y="156"/>
                    <a:pt x="694" y="54"/>
                  </a:cubicBezTo>
                  <a:cubicBezTo>
                    <a:pt x="633" y="18"/>
                    <a:pt x="565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926;p54"/>
            <p:cNvSpPr/>
            <p:nvPr/>
          </p:nvSpPr>
          <p:spPr>
            <a:xfrm>
              <a:off x="5484825" y="4673300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0"/>
                  </a:moveTo>
                  <a:cubicBezTo>
                    <a:pt x="353" y="0"/>
                    <a:pt x="192" y="92"/>
                    <a:pt x="119" y="263"/>
                  </a:cubicBezTo>
                  <a:cubicBezTo>
                    <a:pt x="1" y="500"/>
                    <a:pt x="119" y="754"/>
                    <a:pt x="322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6" y="432"/>
                    <a:pt x="932" y="161"/>
                    <a:pt x="712" y="43"/>
                  </a:cubicBezTo>
                  <a:cubicBezTo>
                    <a:pt x="650" y="14"/>
                    <a:pt x="58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2927;p54"/>
            <p:cNvSpPr/>
            <p:nvPr/>
          </p:nvSpPr>
          <p:spPr>
            <a:xfrm>
              <a:off x="5855175" y="4690225"/>
              <a:ext cx="25425" cy="22450"/>
            </a:xfrm>
            <a:custGeom>
              <a:avLst/>
              <a:gdLst/>
              <a:ahLst/>
              <a:cxnLst/>
              <a:rect l="l" t="t" r="r" b="b"/>
              <a:pathLst>
                <a:path w="1017" h="898" extrusionOk="0">
                  <a:moveTo>
                    <a:pt x="520" y="1"/>
                  </a:moveTo>
                  <a:cubicBezTo>
                    <a:pt x="354" y="1"/>
                    <a:pt x="193" y="92"/>
                    <a:pt x="119" y="263"/>
                  </a:cubicBezTo>
                  <a:cubicBezTo>
                    <a:pt x="1" y="466"/>
                    <a:pt x="86" y="754"/>
                    <a:pt x="323" y="855"/>
                  </a:cubicBezTo>
                  <a:cubicBezTo>
                    <a:pt x="384" y="884"/>
                    <a:pt x="450" y="898"/>
                    <a:pt x="514" y="898"/>
                  </a:cubicBezTo>
                  <a:cubicBezTo>
                    <a:pt x="681" y="898"/>
                    <a:pt x="842" y="806"/>
                    <a:pt x="915" y="635"/>
                  </a:cubicBezTo>
                  <a:cubicBezTo>
                    <a:pt x="1017" y="432"/>
                    <a:pt x="932" y="161"/>
                    <a:pt x="712" y="43"/>
                  </a:cubicBezTo>
                  <a:cubicBezTo>
                    <a:pt x="650" y="14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2928;p54"/>
            <p:cNvSpPr/>
            <p:nvPr/>
          </p:nvSpPr>
          <p:spPr>
            <a:xfrm>
              <a:off x="5700275" y="4662300"/>
              <a:ext cx="25000" cy="22450"/>
            </a:xfrm>
            <a:custGeom>
              <a:avLst/>
              <a:gdLst/>
              <a:ahLst/>
              <a:cxnLst/>
              <a:rect l="l" t="t" r="r" b="b"/>
              <a:pathLst>
                <a:path w="1000" h="898" extrusionOk="0">
                  <a:moveTo>
                    <a:pt x="493" y="0"/>
                  </a:moveTo>
                  <a:cubicBezTo>
                    <a:pt x="328" y="0"/>
                    <a:pt x="158" y="92"/>
                    <a:pt x="85" y="262"/>
                  </a:cubicBezTo>
                  <a:cubicBezTo>
                    <a:pt x="0" y="483"/>
                    <a:pt x="85" y="737"/>
                    <a:pt x="305" y="855"/>
                  </a:cubicBezTo>
                  <a:cubicBezTo>
                    <a:pt x="362" y="883"/>
                    <a:pt x="424" y="897"/>
                    <a:pt x="487" y="897"/>
                  </a:cubicBezTo>
                  <a:cubicBezTo>
                    <a:pt x="648" y="897"/>
                    <a:pt x="812" y="806"/>
                    <a:pt x="898" y="635"/>
                  </a:cubicBezTo>
                  <a:cubicBezTo>
                    <a:pt x="999" y="432"/>
                    <a:pt x="915" y="144"/>
                    <a:pt x="678" y="42"/>
                  </a:cubicBezTo>
                  <a:cubicBezTo>
                    <a:pt x="621" y="14"/>
                    <a:pt x="557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929;p54"/>
            <p:cNvSpPr/>
            <p:nvPr/>
          </p:nvSpPr>
          <p:spPr>
            <a:xfrm>
              <a:off x="5594025" y="47416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494" y="0"/>
                  </a:moveTo>
                  <a:cubicBezTo>
                    <a:pt x="334" y="0"/>
                    <a:pt x="173" y="91"/>
                    <a:pt x="102" y="257"/>
                  </a:cubicBezTo>
                  <a:cubicBezTo>
                    <a:pt x="1" y="494"/>
                    <a:pt x="102" y="748"/>
                    <a:pt x="322" y="849"/>
                  </a:cubicBezTo>
                  <a:cubicBezTo>
                    <a:pt x="380" y="878"/>
                    <a:pt x="443" y="892"/>
                    <a:pt x="507" y="892"/>
                  </a:cubicBezTo>
                  <a:cubicBezTo>
                    <a:pt x="667" y="892"/>
                    <a:pt x="830" y="804"/>
                    <a:pt x="915" y="646"/>
                  </a:cubicBezTo>
                  <a:cubicBezTo>
                    <a:pt x="1017" y="426"/>
                    <a:pt x="932" y="155"/>
                    <a:pt x="695" y="53"/>
                  </a:cubicBezTo>
                  <a:cubicBezTo>
                    <a:pt x="633" y="17"/>
                    <a:pt x="564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2930;p54"/>
            <p:cNvSpPr/>
            <p:nvPr/>
          </p:nvSpPr>
          <p:spPr>
            <a:xfrm>
              <a:off x="5454775" y="4108450"/>
              <a:ext cx="22450" cy="22025"/>
            </a:xfrm>
            <a:custGeom>
              <a:avLst/>
              <a:gdLst/>
              <a:ahLst/>
              <a:cxnLst/>
              <a:rect l="l" t="t" r="r" b="b"/>
              <a:pathLst>
                <a:path w="898" h="881" extrusionOk="0">
                  <a:moveTo>
                    <a:pt x="441" y="0"/>
                  </a:moveTo>
                  <a:cubicBezTo>
                    <a:pt x="204" y="0"/>
                    <a:pt x="1" y="204"/>
                    <a:pt x="1" y="441"/>
                  </a:cubicBezTo>
                  <a:cubicBezTo>
                    <a:pt x="1" y="678"/>
                    <a:pt x="204" y="881"/>
                    <a:pt x="441" y="881"/>
                  </a:cubicBezTo>
                  <a:cubicBezTo>
                    <a:pt x="695" y="881"/>
                    <a:pt x="898" y="678"/>
                    <a:pt x="898" y="441"/>
                  </a:cubicBezTo>
                  <a:cubicBezTo>
                    <a:pt x="898" y="204"/>
                    <a:pt x="695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2931;p54"/>
            <p:cNvSpPr/>
            <p:nvPr/>
          </p:nvSpPr>
          <p:spPr>
            <a:xfrm>
              <a:off x="5566525" y="4230975"/>
              <a:ext cx="25425" cy="22475"/>
            </a:xfrm>
            <a:custGeom>
              <a:avLst/>
              <a:gdLst/>
              <a:ahLst/>
              <a:cxnLst/>
              <a:rect l="l" t="t" r="r" b="b"/>
              <a:pathLst>
                <a:path w="1017" h="899" extrusionOk="0">
                  <a:moveTo>
                    <a:pt x="510" y="1"/>
                  </a:moveTo>
                  <a:cubicBezTo>
                    <a:pt x="345" y="1"/>
                    <a:pt x="175" y="93"/>
                    <a:pt x="102" y="263"/>
                  </a:cubicBezTo>
                  <a:cubicBezTo>
                    <a:pt x="0" y="466"/>
                    <a:pt x="85" y="754"/>
                    <a:pt x="322" y="856"/>
                  </a:cubicBezTo>
                  <a:cubicBezTo>
                    <a:pt x="379" y="884"/>
                    <a:pt x="441" y="898"/>
                    <a:pt x="504" y="898"/>
                  </a:cubicBezTo>
                  <a:cubicBezTo>
                    <a:pt x="665" y="898"/>
                    <a:pt x="829" y="806"/>
                    <a:pt x="915" y="636"/>
                  </a:cubicBezTo>
                  <a:cubicBezTo>
                    <a:pt x="1016" y="433"/>
                    <a:pt x="931" y="162"/>
                    <a:pt x="694" y="43"/>
                  </a:cubicBezTo>
                  <a:cubicBezTo>
                    <a:pt x="638" y="15"/>
                    <a:pt x="574" y="1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2932;p54"/>
            <p:cNvSpPr/>
            <p:nvPr/>
          </p:nvSpPr>
          <p:spPr>
            <a:xfrm>
              <a:off x="5443775" y="4265050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41" y="1"/>
                  </a:moveTo>
                  <a:cubicBezTo>
                    <a:pt x="204" y="1"/>
                    <a:pt x="0" y="204"/>
                    <a:pt x="0" y="441"/>
                  </a:cubicBezTo>
                  <a:cubicBezTo>
                    <a:pt x="0" y="678"/>
                    <a:pt x="204" y="881"/>
                    <a:pt x="441" y="881"/>
                  </a:cubicBezTo>
                  <a:cubicBezTo>
                    <a:pt x="678" y="881"/>
                    <a:pt x="881" y="678"/>
                    <a:pt x="881" y="441"/>
                  </a:cubicBezTo>
                  <a:cubicBezTo>
                    <a:pt x="881" y="204"/>
                    <a:pt x="678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2933;p54"/>
            <p:cNvSpPr/>
            <p:nvPr/>
          </p:nvSpPr>
          <p:spPr>
            <a:xfrm>
              <a:off x="5613500" y="4350125"/>
              <a:ext cx="22450" cy="22050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1" y="1"/>
                  </a:moveTo>
                  <a:cubicBezTo>
                    <a:pt x="204" y="1"/>
                    <a:pt x="1" y="204"/>
                    <a:pt x="1" y="441"/>
                  </a:cubicBezTo>
                  <a:cubicBezTo>
                    <a:pt x="1" y="695"/>
                    <a:pt x="204" y="881"/>
                    <a:pt x="441" y="881"/>
                  </a:cubicBezTo>
                  <a:cubicBezTo>
                    <a:pt x="695" y="881"/>
                    <a:pt x="898" y="695"/>
                    <a:pt x="898" y="441"/>
                  </a:cubicBezTo>
                  <a:cubicBezTo>
                    <a:pt x="898" y="204"/>
                    <a:pt x="695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934;p54"/>
            <p:cNvSpPr/>
            <p:nvPr/>
          </p:nvSpPr>
          <p:spPr>
            <a:xfrm>
              <a:off x="5701975" y="4365375"/>
              <a:ext cx="22025" cy="22450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0" y="0"/>
                  </a:moveTo>
                  <a:cubicBezTo>
                    <a:pt x="203" y="0"/>
                    <a:pt x="0" y="203"/>
                    <a:pt x="0" y="457"/>
                  </a:cubicBezTo>
                  <a:cubicBezTo>
                    <a:pt x="0" y="694"/>
                    <a:pt x="203" y="898"/>
                    <a:pt x="440" y="898"/>
                  </a:cubicBezTo>
                  <a:cubicBezTo>
                    <a:pt x="677" y="898"/>
                    <a:pt x="880" y="694"/>
                    <a:pt x="880" y="457"/>
                  </a:cubicBezTo>
                  <a:cubicBezTo>
                    <a:pt x="880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2935;p54"/>
            <p:cNvSpPr/>
            <p:nvPr/>
          </p:nvSpPr>
          <p:spPr>
            <a:xfrm>
              <a:off x="5321025" y="4325800"/>
              <a:ext cx="25425" cy="22300"/>
            </a:xfrm>
            <a:custGeom>
              <a:avLst/>
              <a:gdLst/>
              <a:ahLst/>
              <a:cxnLst/>
              <a:rect l="l" t="t" r="r" b="b"/>
              <a:pathLst>
                <a:path w="1017" h="892" extrusionOk="0">
                  <a:moveTo>
                    <a:pt x="510" y="0"/>
                  </a:moveTo>
                  <a:cubicBezTo>
                    <a:pt x="345" y="0"/>
                    <a:pt x="175" y="92"/>
                    <a:pt x="102" y="263"/>
                  </a:cubicBezTo>
                  <a:cubicBezTo>
                    <a:pt x="1" y="483"/>
                    <a:pt x="102" y="771"/>
                    <a:pt x="322" y="838"/>
                  </a:cubicBezTo>
                  <a:cubicBezTo>
                    <a:pt x="384" y="874"/>
                    <a:pt x="452" y="891"/>
                    <a:pt x="520" y="891"/>
                  </a:cubicBezTo>
                  <a:cubicBezTo>
                    <a:pt x="676" y="891"/>
                    <a:pt x="832" y="800"/>
                    <a:pt x="915" y="635"/>
                  </a:cubicBezTo>
                  <a:cubicBezTo>
                    <a:pt x="1016" y="415"/>
                    <a:pt x="932" y="144"/>
                    <a:pt x="695" y="43"/>
                  </a:cubicBezTo>
                  <a:cubicBezTo>
                    <a:pt x="638" y="14"/>
                    <a:pt x="574" y="0"/>
                    <a:pt x="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2936;p54"/>
            <p:cNvSpPr/>
            <p:nvPr/>
          </p:nvSpPr>
          <p:spPr>
            <a:xfrm>
              <a:off x="5664725" y="3875500"/>
              <a:ext cx="371725" cy="199575"/>
            </a:xfrm>
            <a:custGeom>
              <a:avLst/>
              <a:gdLst/>
              <a:ahLst/>
              <a:cxnLst/>
              <a:rect l="l" t="t" r="r" b="b"/>
              <a:pathLst>
                <a:path w="14869" h="7983" extrusionOk="0">
                  <a:moveTo>
                    <a:pt x="4432" y="1"/>
                  </a:moveTo>
                  <a:cubicBezTo>
                    <a:pt x="2020" y="1"/>
                    <a:pt x="0" y="193"/>
                    <a:pt x="0" y="193"/>
                  </a:cubicBezTo>
                  <a:lnTo>
                    <a:pt x="474" y="4578"/>
                  </a:lnTo>
                  <a:cubicBezTo>
                    <a:pt x="2136" y="6240"/>
                    <a:pt x="3736" y="7982"/>
                    <a:pt x="5836" y="7982"/>
                  </a:cubicBezTo>
                  <a:cubicBezTo>
                    <a:pt x="7352" y="7982"/>
                    <a:pt x="9128" y="7075"/>
                    <a:pt x="11377" y="4578"/>
                  </a:cubicBezTo>
                  <a:cubicBezTo>
                    <a:pt x="14868" y="678"/>
                    <a:pt x="8960" y="1"/>
                    <a:pt x="4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2937;p54"/>
            <p:cNvSpPr/>
            <p:nvPr/>
          </p:nvSpPr>
          <p:spPr>
            <a:xfrm>
              <a:off x="5662175" y="3743500"/>
              <a:ext cx="244375" cy="302325"/>
            </a:xfrm>
            <a:custGeom>
              <a:avLst/>
              <a:gdLst/>
              <a:ahLst/>
              <a:cxnLst/>
              <a:rect l="l" t="t" r="r" b="b"/>
              <a:pathLst>
                <a:path w="9775" h="12093" extrusionOk="0">
                  <a:moveTo>
                    <a:pt x="4925" y="0"/>
                  </a:moveTo>
                  <a:cubicBezTo>
                    <a:pt x="2775" y="0"/>
                    <a:pt x="576" y="800"/>
                    <a:pt x="576" y="800"/>
                  </a:cubicBezTo>
                  <a:cubicBezTo>
                    <a:pt x="576" y="800"/>
                    <a:pt x="1" y="5507"/>
                    <a:pt x="576" y="6844"/>
                  </a:cubicBezTo>
                  <a:cubicBezTo>
                    <a:pt x="1152" y="8182"/>
                    <a:pt x="2896" y="11737"/>
                    <a:pt x="5909" y="12076"/>
                  </a:cubicBezTo>
                  <a:cubicBezTo>
                    <a:pt x="6016" y="12087"/>
                    <a:pt x="6120" y="12093"/>
                    <a:pt x="6221" y="12093"/>
                  </a:cubicBezTo>
                  <a:cubicBezTo>
                    <a:pt x="9248" y="12093"/>
                    <a:pt x="9774" y="7036"/>
                    <a:pt x="8906" y="2645"/>
                  </a:cubicBezTo>
                  <a:cubicBezTo>
                    <a:pt x="8504" y="565"/>
                    <a:pt x="6732" y="0"/>
                    <a:pt x="4925" y="0"/>
                  </a:cubicBezTo>
                  <a:close/>
                </a:path>
              </a:pathLst>
            </a:custGeom>
            <a:solidFill>
              <a:srgbClr val="F7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2938;p54"/>
            <p:cNvSpPr/>
            <p:nvPr/>
          </p:nvSpPr>
          <p:spPr>
            <a:xfrm>
              <a:off x="5676150" y="3743500"/>
              <a:ext cx="218000" cy="155250"/>
            </a:xfrm>
            <a:custGeom>
              <a:avLst/>
              <a:gdLst/>
              <a:ahLst/>
              <a:cxnLst/>
              <a:rect l="l" t="t" r="r" b="b"/>
              <a:pathLst>
                <a:path w="8720" h="6210" extrusionOk="0">
                  <a:moveTo>
                    <a:pt x="4349" y="0"/>
                  </a:moveTo>
                  <a:cubicBezTo>
                    <a:pt x="2199" y="0"/>
                    <a:pt x="0" y="800"/>
                    <a:pt x="0" y="800"/>
                  </a:cubicBezTo>
                  <a:cubicBezTo>
                    <a:pt x="898" y="3103"/>
                    <a:pt x="2811" y="5016"/>
                    <a:pt x="5350" y="5811"/>
                  </a:cubicBezTo>
                  <a:cubicBezTo>
                    <a:pt x="6213" y="6069"/>
                    <a:pt x="7077" y="6209"/>
                    <a:pt x="7925" y="6209"/>
                  </a:cubicBezTo>
                  <a:cubicBezTo>
                    <a:pt x="8191" y="6209"/>
                    <a:pt x="8456" y="6195"/>
                    <a:pt x="8719" y="6167"/>
                  </a:cubicBezTo>
                  <a:cubicBezTo>
                    <a:pt x="8686" y="5033"/>
                    <a:pt x="8567" y="3797"/>
                    <a:pt x="8330" y="2645"/>
                  </a:cubicBezTo>
                  <a:cubicBezTo>
                    <a:pt x="7928" y="565"/>
                    <a:pt x="6156" y="0"/>
                    <a:pt x="434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2939;p54"/>
            <p:cNvSpPr/>
            <p:nvPr/>
          </p:nvSpPr>
          <p:spPr>
            <a:xfrm>
              <a:off x="5629575" y="3235250"/>
              <a:ext cx="424150" cy="607400"/>
            </a:xfrm>
            <a:custGeom>
              <a:avLst/>
              <a:gdLst/>
              <a:ahLst/>
              <a:cxnLst/>
              <a:rect l="l" t="t" r="r" b="b"/>
              <a:pathLst>
                <a:path w="16966" h="24296" extrusionOk="0">
                  <a:moveTo>
                    <a:pt x="9245" y="1"/>
                  </a:moveTo>
                  <a:cubicBezTo>
                    <a:pt x="4115" y="1"/>
                    <a:pt x="1" y="3979"/>
                    <a:pt x="1" y="9109"/>
                  </a:cubicBezTo>
                  <a:lnTo>
                    <a:pt x="1" y="15831"/>
                  </a:lnTo>
                  <a:cubicBezTo>
                    <a:pt x="1" y="20487"/>
                    <a:pt x="3810" y="24296"/>
                    <a:pt x="8483" y="24296"/>
                  </a:cubicBezTo>
                  <a:cubicBezTo>
                    <a:pt x="13173" y="24296"/>
                    <a:pt x="16965" y="20487"/>
                    <a:pt x="16965" y="15814"/>
                  </a:cubicBezTo>
                  <a:lnTo>
                    <a:pt x="16965" y="7552"/>
                  </a:lnTo>
                  <a:cubicBezTo>
                    <a:pt x="16965" y="3285"/>
                    <a:pt x="13511" y="1"/>
                    <a:pt x="9245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2940;p54"/>
            <p:cNvSpPr/>
            <p:nvPr/>
          </p:nvSpPr>
          <p:spPr>
            <a:xfrm>
              <a:off x="5535525" y="3521475"/>
              <a:ext cx="169000" cy="153500"/>
            </a:xfrm>
            <a:custGeom>
              <a:avLst/>
              <a:gdLst/>
              <a:ahLst/>
              <a:cxnLst/>
              <a:rect l="l" t="t" r="r" b="b"/>
              <a:pathLst>
                <a:path w="6760" h="6140" extrusionOk="0">
                  <a:moveTo>
                    <a:pt x="2004" y="1"/>
                  </a:moveTo>
                  <a:cubicBezTo>
                    <a:pt x="1576" y="1"/>
                    <a:pt x="1187" y="206"/>
                    <a:pt x="885" y="623"/>
                  </a:cubicBezTo>
                  <a:cubicBezTo>
                    <a:pt x="0" y="1822"/>
                    <a:pt x="1796" y="6139"/>
                    <a:pt x="3771" y="6139"/>
                  </a:cubicBezTo>
                  <a:cubicBezTo>
                    <a:pt x="4026" y="6139"/>
                    <a:pt x="4285" y="6067"/>
                    <a:pt x="4542" y="5905"/>
                  </a:cubicBezTo>
                  <a:cubicBezTo>
                    <a:pt x="6760" y="4517"/>
                    <a:pt x="4914" y="3027"/>
                    <a:pt x="4914" y="3027"/>
                  </a:cubicBezTo>
                  <a:cubicBezTo>
                    <a:pt x="4118" y="1036"/>
                    <a:pt x="2964" y="1"/>
                    <a:pt x="2004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2941;p54"/>
            <p:cNvSpPr/>
            <p:nvPr/>
          </p:nvSpPr>
          <p:spPr>
            <a:xfrm>
              <a:off x="5653700" y="3378750"/>
              <a:ext cx="322975" cy="167200"/>
            </a:xfrm>
            <a:custGeom>
              <a:avLst/>
              <a:gdLst/>
              <a:ahLst/>
              <a:cxnLst/>
              <a:rect l="l" t="t" r="r" b="b"/>
              <a:pathLst>
                <a:path w="12919" h="6688" fill="none" extrusionOk="0">
                  <a:moveTo>
                    <a:pt x="1" y="4267"/>
                  </a:moveTo>
                  <a:cubicBezTo>
                    <a:pt x="3861" y="6688"/>
                    <a:pt x="10752" y="4639"/>
                    <a:pt x="12919" y="0"/>
                  </a:cubicBezTo>
                </a:path>
              </a:pathLst>
            </a:custGeom>
            <a:noFill/>
            <a:ln w="5500" cap="flat" cmpd="sng">
              <a:solidFill>
                <a:srgbClr val="263238"/>
              </a:solidFill>
              <a:prstDash val="solid"/>
              <a:miter lim="169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2942;p54"/>
            <p:cNvSpPr/>
            <p:nvPr/>
          </p:nvSpPr>
          <p:spPr>
            <a:xfrm>
              <a:off x="5585150" y="3230600"/>
              <a:ext cx="531225" cy="386100"/>
            </a:xfrm>
            <a:custGeom>
              <a:avLst/>
              <a:gdLst/>
              <a:ahLst/>
              <a:cxnLst/>
              <a:rect l="l" t="t" r="r" b="b"/>
              <a:pathLst>
                <a:path w="21249" h="15444" extrusionOk="0">
                  <a:moveTo>
                    <a:pt x="11005" y="0"/>
                  </a:moveTo>
                  <a:cubicBezTo>
                    <a:pt x="779" y="0"/>
                    <a:pt x="0" y="8093"/>
                    <a:pt x="0" y="8093"/>
                  </a:cubicBezTo>
                  <a:lnTo>
                    <a:pt x="1744" y="12664"/>
                  </a:lnTo>
                  <a:cubicBezTo>
                    <a:pt x="2079" y="14713"/>
                    <a:pt x="2435" y="15443"/>
                    <a:pt x="2772" y="15443"/>
                  </a:cubicBezTo>
                  <a:cubicBezTo>
                    <a:pt x="3611" y="15443"/>
                    <a:pt x="4334" y="10921"/>
                    <a:pt x="4334" y="10921"/>
                  </a:cubicBezTo>
                  <a:cubicBezTo>
                    <a:pt x="12072" y="10887"/>
                    <a:pt x="15661" y="5926"/>
                    <a:pt x="15661" y="5926"/>
                  </a:cubicBezTo>
                  <a:cubicBezTo>
                    <a:pt x="16000" y="8940"/>
                    <a:pt x="18742" y="10921"/>
                    <a:pt x="18742" y="10921"/>
                  </a:cubicBezTo>
                  <a:cubicBezTo>
                    <a:pt x="18742" y="10921"/>
                    <a:pt x="21248" y="0"/>
                    <a:pt x="1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2943;p54"/>
            <p:cNvSpPr/>
            <p:nvPr/>
          </p:nvSpPr>
          <p:spPr>
            <a:xfrm>
              <a:off x="5867875" y="3485400"/>
              <a:ext cx="116600" cy="204650"/>
            </a:xfrm>
            <a:custGeom>
              <a:avLst/>
              <a:gdLst/>
              <a:ahLst/>
              <a:cxnLst/>
              <a:rect l="l" t="t" r="r" b="b"/>
              <a:pathLst>
                <a:path w="4664" h="8186" extrusionOk="0">
                  <a:moveTo>
                    <a:pt x="2879" y="1"/>
                  </a:moveTo>
                  <a:lnTo>
                    <a:pt x="2253" y="6316"/>
                  </a:lnTo>
                  <a:cubicBezTo>
                    <a:pt x="2253" y="6316"/>
                    <a:pt x="1" y="6908"/>
                    <a:pt x="1660" y="7839"/>
                  </a:cubicBezTo>
                  <a:cubicBezTo>
                    <a:pt x="2085" y="8080"/>
                    <a:pt x="2511" y="8185"/>
                    <a:pt x="2889" y="8185"/>
                  </a:cubicBezTo>
                  <a:cubicBezTo>
                    <a:pt x="3973" y="8185"/>
                    <a:pt x="4664" y="7324"/>
                    <a:pt x="3810" y="6333"/>
                  </a:cubicBezTo>
                  <a:cubicBezTo>
                    <a:pt x="2676" y="4978"/>
                    <a:pt x="2676" y="3285"/>
                    <a:pt x="287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2944;p54"/>
            <p:cNvSpPr/>
            <p:nvPr/>
          </p:nvSpPr>
          <p:spPr>
            <a:xfrm>
              <a:off x="5819200" y="3590375"/>
              <a:ext cx="65225" cy="50450"/>
            </a:xfrm>
            <a:custGeom>
              <a:avLst/>
              <a:gdLst/>
              <a:ahLst/>
              <a:cxnLst/>
              <a:rect l="l" t="t" r="r" b="b"/>
              <a:pathLst>
                <a:path w="2609" h="2018" extrusionOk="0">
                  <a:moveTo>
                    <a:pt x="1" y="0"/>
                  </a:moveTo>
                  <a:cubicBezTo>
                    <a:pt x="1" y="0"/>
                    <a:pt x="475" y="745"/>
                    <a:pt x="1101" y="864"/>
                  </a:cubicBezTo>
                  <a:cubicBezTo>
                    <a:pt x="1101" y="915"/>
                    <a:pt x="1084" y="948"/>
                    <a:pt x="1084" y="965"/>
                  </a:cubicBezTo>
                  <a:cubicBezTo>
                    <a:pt x="1017" y="1507"/>
                    <a:pt x="1304" y="1964"/>
                    <a:pt x="1728" y="2015"/>
                  </a:cubicBezTo>
                  <a:cubicBezTo>
                    <a:pt x="1744" y="2017"/>
                    <a:pt x="1761" y="2017"/>
                    <a:pt x="1777" y="2017"/>
                  </a:cubicBezTo>
                  <a:cubicBezTo>
                    <a:pt x="2149" y="2017"/>
                    <a:pt x="2509" y="1654"/>
                    <a:pt x="2574" y="1135"/>
                  </a:cubicBezTo>
                  <a:cubicBezTo>
                    <a:pt x="2608" y="813"/>
                    <a:pt x="2490" y="457"/>
                    <a:pt x="2253" y="271"/>
                  </a:cubicBezTo>
                  <a:cubicBezTo>
                    <a:pt x="2236" y="254"/>
                    <a:pt x="2202" y="237"/>
                    <a:pt x="2185" y="237"/>
                  </a:cubicBezTo>
                  <a:cubicBezTo>
                    <a:pt x="2047" y="134"/>
                    <a:pt x="1915" y="99"/>
                    <a:pt x="1780" y="99"/>
                  </a:cubicBezTo>
                  <a:cubicBezTo>
                    <a:pt x="1495" y="99"/>
                    <a:pt x="1198" y="256"/>
                    <a:pt x="819" y="256"/>
                  </a:cubicBezTo>
                  <a:cubicBezTo>
                    <a:pt x="584" y="256"/>
                    <a:pt x="317" y="19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2945;p54"/>
            <p:cNvSpPr/>
            <p:nvPr/>
          </p:nvSpPr>
          <p:spPr>
            <a:xfrm>
              <a:off x="5983425" y="3593800"/>
              <a:ext cx="66050" cy="48650"/>
            </a:xfrm>
            <a:custGeom>
              <a:avLst/>
              <a:gdLst/>
              <a:ahLst/>
              <a:cxnLst/>
              <a:rect l="l" t="t" r="r" b="b"/>
              <a:pathLst>
                <a:path w="2642" h="1946" extrusionOk="0">
                  <a:moveTo>
                    <a:pt x="808" y="1"/>
                  </a:moveTo>
                  <a:cubicBezTo>
                    <a:pt x="696" y="1"/>
                    <a:pt x="581" y="28"/>
                    <a:pt x="458" y="100"/>
                  </a:cubicBezTo>
                  <a:cubicBezTo>
                    <a:pt x="424" y="100"/>
                    <a:pt x="390" y="117"/>
                    <a:pt x="373" y="134"/>
                  </a:cubicBezTo>
                  <a:cubicBezTo>
                    <a:pt x="153" y="304"/>
                    <a:pt x="1" y="625"/>
                    <a:pt x="18" y="1015"/>
                  </a:cubicBezTo>
                  <a:cubicBezTo>
                    <a:pt x="18" y="1539"/>
                    <a:pt x="373" y="1946"/>
                    <a:pt x="780" y="1946"/>
                  </a:cubicBezTo>
                  <a:cubicBezTo>
                    <a:pt x="1186" y="1946"/>
                    <a:pt x="1525" y="1489"/>
                    <a:pt x="1508" y="964"/>
                  </a:cubicBezTo>
                  <a:cubicBezTo>
                    <a:pt x="1508" y="913"/>
                    <a:pt x="1474" y="879"/>
                    <a:pt x="1474" y="828"/>
                  </a:cubicBezTo>
                  <a:cubicBezTo>
                    <a:pt x="2117" y="778"/>
                    <a:pt x="2642" y="67"/>
                    <a:pt x="2642" y="67"/>
                  </a:cubicBezTo>
                  <a:lnTo>
                    <a:pt x="2642" y="67"/>
                  </a:lnTo>
                  <a:cubicBezTo>
                    <a:pt x="2370" y="205"/>
                    <a:pt x="2139" y="253"/>
                    <a:pt x="1936" y="253"/>
                  </a:cubicBezTo>
                  <a:cubicBezTo>
                    <a:pt x="1471" y="253"/>
                    <a:pt x="1150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2946;p54"/>
            <p:cNvSpPr/>
            <p:nvPr/>
          </p:nvSpPr>
          <p:spPr>
            <a:xfrm>
              <a:off x="5812450" y="3515625"/>
              <a:ext cx="81025" cy="24325"/>
            </a:xfrm>
            <a:custGeom>
              <a:avLst/>
              <a:gdLst/>
              <a:ahLst/>
              <a:cxnLst/>
              <a:rect l="l" t="t" r="r" b="b"/>
              <a:pathLst>
                <a:path w="3241" h="973" extrusionOk="0">
                  <a:moveTo>
                    <a:pt x="2018" y="0"/>
                  </a:moveTo>
                  <a:cubicBezTo>
                    <a:pt x="1589" y="0"/>
                    <a:pt x="1069" y="118"/>
                    <a:pt x="576" y="451"/>
                  </a:cubicBezTo>
                  <a:cubicBezTo>
                    <a:pt x="1" y="841"/>
                    <a:pt x="196" y="972"/>
                    <a:pt x="661" y="972"/>
                  </a:cubicBezTo>
                  <a:cubicBezTo>
                    <a:pt x="1305" y="972"/>
                    <a:pt x="2466" y="720"/>
                    <a:pt x="2810" y="552"/>
                  </a:cubicBezTo>
                  <a:cubicBezTo>
                    <a:pt x="3241" y="359"/>
                    <a:pt x="2768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2947;p54"/>
            <p:cNvSpPr/>
            <p:nvPr/>
          </p:nvSpPr>
          <p:spPr>
            <a:xfrm>
              <a:off x="5986050" y="3510275"/>
              <a:ext cx="61950" cy="29650"/>
            </a:xfrm>
            <a:custGeom>
              <a:avLst/>
              <a:gdLst/>
              <a:ahLst/>
              <a:cxnLst/>
              <a:rect l="l" t="t" r="r" b="b"/>
              <a:pathLst>
                <a:path w="2478" h="1186" extrusionOk="0">
                  <a:moveTo>
                    <a:pt x="619" y="0"/>
                  </a:moveTo>
                  <a:cubicBezTo>
                    <a:pt x="183" y="0"/>
                    <a:pt x="1" y="255"/>
                    <a:pt x="336" y="479"/>
                  </a:cubicBezTo>
                  <a:cubicBezTo>
                    <a:pt x="678" y="710"/>
                    <a:pt x="1823" y="1185"/>
                    <a:pt x="2240" y="1185"/>
                  </a:cubicBezTo>
                  <a:cubicBezTo>
                    <a:pt x="2463" y="1185"/>
                    <a:pt x="2477" y="1049"/>
                    <a:pt x="2046" y="665"/>
                  </a:cubicBezTo>
                  <a:cubicBezTo>
                    <a:pt x="1498" y="170"/>
                    <a:pt x="974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2948;p54"/>
            <p:cNvSpPr/>
            <p:nvPr/>
          </p:nvSpPr>
          <p:spPr>
            <a:xfrm>
              <a:off x="5880575" y="3981475"/>
              <a:ext cx="47950" cy="72500"/>
            </a:xfrm>
            <a:custGeom>
              <a:avLst/>
              <a:gdLst/>
              <a:ahLst/>
              <a:cxnLst/>
              <a:rect l="l" t="t" r="r" b="b"/>
              <a:pathLst>
                <a:path w="1918" h="2900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338" y="1050"/>
                    <a:pt x="1101" y="1355"/>
                    <a:pt x="644" y="1761"/>
                  </a:cubicBezTo>
                  <a:cubicBezTo>
                    <a:pt x="170" y="2150"/>
                    <a:pt x="1" y="2726"/>
                    <a:pt x="1017" y="2878"/>
                  </a:cubicBezTo>
                  <a:cubicBezTo>
                    <a:pt x="1104" y="2893"/>
                    <a:pt x="1179" y="2900"/>
                    <a:pt x="1243" y="2900"/>
                  </a:cubicBezTo>
                  <a:cubicBezTo>
                    <a:pt x="1918" y="2900"/>
                    <a:pt x="1338" y="2150"/>
                    <a:pt x="1338" y="215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2949;p54"/>
            <p:cNvSpPr/>
            <p:nvPr/>
          </p:nvSpPr>
          <p:spPr>
            <a:xfrm>
              <a:off x="6009675" y="4108025"/>
              <a:ext cx="109650" cy="145750"/>
            </a:xfrm>
            <a:custGeom>
              <a:avLst/>
              <a:gdLst/>
              <a:ahLst/>
              <a:cxnLst/>
              <a:rect l="l" t="t" r="r" b="b"/>
              <a:pathLst>
                <a:path w="4386" h="5830" extrusionOk="0">
                  <a:moveTo>
                    <a:pt x="4386" y="0"/>
                  </a:moveTo>
                  <a:lnTo>
                    <a:pt x="136" y="1914"/>
                  </a:lnTo>
                  <a:cubicBezTo>
                    <a:pt x="136" y="1914"/>
                    <a:pt x="1" y="5469"/>
                    <a:pt x="475" y="5808"/>
                  </a:cubicBezTo>
                  <a:cubicBezTo>
                    <a:pt x="496" y="5823"/>
                    <a:pt x="523" y="5830"/>
                    <a:pt x="557" y="5830"/>
                  </a:cubicBezTo>
                  <a:cubicBezTo>
                    <a:pt x="1244" y="5830"/>
                    <a:pt x="4386" y="2811"/>
                    <a:pt x="4386" y="2811"/>
                  </a:cubicBezTo>
                  <a:lnTo>
                    <a:pt x="4386" y="0"/>
                  </a:ln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2950;p54"/>
            <p:cNvSpPr/>
            <p:nvPr/>
          </p:nvSpPr>
          <p:spPr>
            <a:xfrm>
              <a:off x="6011375" y="4121575"/>
              <a:ext cx="77900" cy="99475"/>
            </a:xfrm>
            <a:custGeom>
              <a:avLst/>
              <a:gdLst/>
              <a:ahLst/>
              <a:cxnLst/>
              <a:rect l="l" t="t" r="r" b="b"/>
              <a:pathLst>
                <a:path w="3116" h="3979" extrusionOk="0">
                  <a:moveTo>
                    <a:pt x="3115" y="0"/>
                  </a:moveTo>
                  <a:lnTo>
                    <a:pt x="68" y="1372"/>
                  </a:lnTo>
                  <a:cubicBezTo>
                    <a:pt x="68" y="1372"/>
                    <a:pt x="0" y="2845"/>
                    <a:pt x="85" y="3979"/>
                  </a:cubicBezTo>
                  <a:cubicBezTo>
                    <a:pt x="1490" y="3573"/>
                    <a:pt x="2760" y="2032"/>
                    <a:pt x="3115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2951;p54"/>
            <p:cNvSpPr/>
            <p:nvPr/>
          </p:nvSpPr>
          <p:spPr>
            <a:xfrm>
              <a:off x="5828525" y="3842600"/>
              <a:ext cx="324650" cy="335875"/>
            </a:xfrm>
            <a:custGeom>
              <a:avLst/>
              <a:gdLst/>
              <a:ahLst/>
              <a:cxnLst/>
              <a:rect l="l" t="t" r="r" b="b"/>
              <a:pathLst>
                <a:path w="12986" h="13435" extrusionOk="0">
                  <a:moveTo>
                    <a:pt x="7062" y="1"/>
                  </a:moveTo>
                  <a:cubicBezTo>
                    <a:pt x="4469" y="1"/>
                    <a:pt x="1946" y="2055"/>
                    <a:pt x="1050" y="5132"/>
                  </a:cubicBezTo>
                  <a:cubicBezTo>
                    <a:pt x="0" y="8721"/>
                    <a:pt x="1575" y="12361"/>
                    <a:pt x="4588" y="13242"/>
                  </a:cubicBezTo>
                  <a:cubicBezTo>
                    <a:pt x="5035" y="13372"/>
                    <a:pt x="5487" y="13435"/>
                    <a:pt x="5937" y="13435"/>
                  </a:cubicBezTo>
                  <a:cubicBezTo>
                    <a:pt x="8526" y="13435"/>
                    <a:pt x="11042" y="11370"/>
                    <a:pt x="11936" y="8298"/>
                  </a:cubicBezTo>
                  <a:cubicBezTo>
                    <a:pt x="12986" y="4709"/>
                    <a:pt x="11411" y="1069"/>
                    <a:pt x="8398" y="188"/>
                  </a:cubicBezTo>
                  <a:cubicBezTo>
                    <a:pt x="7956" y="62"/>
                    <a:pt x="7508" y="1"/>
                    <a:pt x="706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2952;p54"/>
            <p:cNvSpPr/>
            <p:nvPr/>
          </p:nvSpPr>
          <p:spPr>
            <a:xfrm>
              <a:off x="5845425" y="3801475"/>
              <a:ext cx="363200" cy="277475"/>
            </a:xfrm>
            <a:custGeom>
              <a:avLst/>
              <a:gdLst/>
              <a:ahLst/>
              <a:cxnLst/>
              <a:rect l="l" t="t" r="r" b="b"/>
              <a:pathLst>
                <a:path w="14528" h="11099" extrusionOk="0">
                  <a:moveTo>
                    <a:pt x="5002" y="1"/>
                  </a:moveTo>
                  <a:cubicBezTo>
                    <a:pt x="2050" y="1"/>
                    <a:pt x="1" y="4114"/>
                    <a:pt x="848" y="5541"/>
                  </a:cubicBezTo>
                  <a:lnTo>
                    <a:pt x="1627" y="4254"/>
                  </a:lnTo>
                  <a:cubicBezTo>
                    <a:pt x="3692" y="4220"/>
                    <a:pt x="4877" y="3052"/>
                    <a:pt x="4877" y="3052"/>
                  </a:cubicBezTo>
                  <a:cubicBezTo>
                    <a:pt x="4877" y="3052"/>
                    <a:pt x="5368" y="4187"/>
                    <a:pt x="6520" y="5338"/>
                  </a:cubicBezTo>
                  <a:cubicBezTo>
                    <a:pt x="7790" y="6608"/>
                    <a:pt x="9483" y="6303"/>
                    <a:pt x="9076" y="7708"/>
                  </a:cubicBezTo>
                  <a:cubicBezTo>
                    <a:pt x="8723" y="8916"/>
                    <a:pt x="9202" y="11098"/>
                    <a:pt x="9757" y="11098"/>
                  </a:cubicBezTo>
                  <a:cubicBezTo>
                    <a:pt x="9839" y="11098"/>
                    <a:pt x="9924" y="11050"/>
                    <a:pt x="10007" y="10942"/>
                  </a:cubicBezTo>
                  <a:cubicBezTo>
                    <a:pt x="10634" y="10112"/>
                    <a:pt x="11938" y="10231"/>
                    <a:pt x="12615" y="9384"/>
                  </a:cubicBezTo>
                  <a:cubicBezTo>
                    <a:pt x="13275" y="8504"/>
                    <a:pt x="14528" y="4762"/>
                    <a:pt x="11142" y="1376"/>
                  </a:cubicBezTo>
                  <a:cubicBezTo>
                    <a:pt x="10067" y="311"/>
                    <a:pt x="8770" y="60"/>
                    <a:pt x="7786" y="60"/>
                  </a:cubicBezTo>
                  <a:cubicBezTo>
                    <a:pt x="6910" y="60"/>
                    <a:pt x="6283" y="259"/>
                    <a:pt x="6283" y="259"/>
                  </a:cubicBezTo>
                  <a:cubicBezTo>
                    <a:pt x="5842" y="81"/>
                    <a:pt x="5413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2953;p54"/>
            <p:cNvSpPr/>
            <p:nvPr/>
          </p:nvSpPr>
          <p:spPr>
            <a:xfrm>
              <a:off x="5912325" y="4070350"/>
              <a:ext cx="54200" cy="38925"/>
            </a:xfrm>
            <a:custGeom>
              <a:avLst/>
              <a:gdLst/>
              <a:ahLst/>
              <a:cxnLst/>
              <a:rect l="l" t="t" r="r" b="b"/>
              <a:pathLst>
                <a:path w="2168" h="1557" extrusionOk="0">
                  <a:moveTo>
                    <a:pt x="2168" y="1"/>
                  </a:moveTo>
                  <a:lnTo>
                    <a:pt x="1" y="255"/>
                  </a:lnTo>
                  <a:cubicBezTo>
                    <a:pt x="1" y="255"/>
                    <a:pt x="101" y="1556"/>
                    <a:pt x="879" y="1556"/>
                  </a:cubicBezTo>
                  <a:cubicBezTo>
                    <a:pt x="948" y="1556"/>
                    <a:pt x="1022" y="1546"/>
                    <a:pt x="1101" y="1524"/>
                  </a:cubicBezTo>
                  <a:cubicBezTo>
                    <a:pt x="2100" y="1270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2954;p54"/>
            <p:cNvSpPr/>
            <p:nvPr/>
          </p:nvSpPr>
          <p:spPr>
            <a:xfrm>
              <a:off x="5971700" y="3955200"/>
              <a:ext cx="30175" cy="15950"/>
            </a:xfrm>
            <a:custGeom>
              <a:avLst/>
              <a:gdLst/>
              <a:ahLst/>
              <a:cxnLst/>
              <a:rect l="l" t="t" r="r" b="b"/>
              <a:pathLst>
                <a:path w="1207" h="638" extrusionOk="0">
                  <a:moveTo>
                    <a:pt x="182" y="0"/>
                  </a:moveTo>
                  <a:cubicBezTo>
                    <a:pt x="71" y="0"/>
                    <a:pt x="0" y="35"/>
                    <a:pt x="13" y="120"/>
                  </a:cubicBezTo>
                  <a:cubicBezTo>
                    <a:pt x="52" y="329"/>
                    <a:pt x="562" y="637"/>
                    <a:pt x="872" y="637"/>
                  </a:cubicBezTo>
                  <a:cubicBezTo>
                    <a:pt x="965" y="637"/>
                    <a:pt x="1040" y="610"/>
                    <a:pt x="1079" y="543"/>
                  </a:cubicBezTo>
                  <a:cubicBezTo>
                    <a:pt x="1206" y="315"/>
                    <a:pt x="514" y="0"/>
                    <a:pt x="1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2955;p54"/>
            <p:cNvSpPr/>
            <p:nvPr/>
          </p:nvSpPr>
          <p:spPr>
            <a:xfrm>
              <a:off x="5877200" y="3934625"/>
              <a:ext cx="33550" cy="10375"/>
            </a:xfrm>
            <a:custGeom>
              <a:avLst/>
              <a:gdLst/>
              <a:ahLst/>
              <a:cxnLst/>
              <a:rect l="l" t="t" r="r" b="b"/>
              <a:pathLst>
                <a:path w="1342" h="415" extrusionOk="0">
                  <a:moveTo>
                    <a:pt x="638" y="1"/>
                  </a:moveTo>
                  <a:cubicBezTo>
                    <a:pt x="319" y="1"/>
                    <a:pt x="0" y="61"/>
                    <a:pt x="0" y="198"/>
                  </a:cubicBezTo>
                  <a:cubicBezTo>
                    <a:pt x="0" y="346"/>
                    <a:pt x="263" y="414"/>
                    <a:pt x="552" y="414"/>
                  </a:cubicBezTo>
                  <a:cubicBezTo>
                    <a:pt x="858" y="414"/>
                    <a:pt x="1192" y="337"/>
                    <a:pt x="1270" y="198"/>
                  </a:cubicBezTo>
                  <a:cubicBezTo>
                    <a:pt x="1341" y="74"/>
                    <a:pt x="989" y="1"/>
                    <a:pt x="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2956;p54"/>
            <p:cNvSpPr/>
            <p:nvPr/>
          </p:nvSpPr>
          <p:spPr>
            <a:xfrm>
              <a:off x="5966075" y="3974925"/>
              <a:ext cx="20350" cy="29525"/>
            </a:xfrm>
            <a:custGeom>
              <a:avLst/>
              <a:gdLst/>
              <a:ahLst/>
              <a:cxnLst/>
              <a:rect l="l" t="t" r="r" b="b"/>
              <a:pathLst>
                <a:path w="814" h="1181" extrusionOk="0">
                  <a:moveTo>
                    <a:pt x="542" y="1"/>
                  </a:moveTo>
                  <a:cubicBezTo>
                    <a:pt x="379" y="1"/>
                    <a:pt x="179" y="207"/>
                    <a:pt x="102" y="482"/>
                  </a:cubicBezTo>
                  <a:cubicBezTo>
                    <a:pt x="1" y="804"/>
                    <a:pt x="85" y="1126"/>
                    <a:pt x="255" y="1176"/>
                  </a:cubicBezTo>
                  <a:cubicBezTo>
                    <a:pt x="267" y="1179"/>
                    <a:pt x="280" y="1180"/>
                    <a:pt x="292" y="1180"/>
                  </a:cubicBezTo>
                  <a:cubicBezTo>
                    <a:pt x="455" y="1180"/>
                    <a:pt x="650" y="984"/>
                    <a:pt x="729" y="685"/>
                  </a:cubicBezTo>
                  <a:cubicBezTo>
                    <a:pt x="813" y="364"/>
                    <a:pt x="763" y="76"/>
                    <a:pt x="593" y="8"/>
                  </a:cubicBezTo>
                  <a:cubicBezTo>
                    <a:pt x="577" y="3"/>
                    <a:pt x="560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2957;p54"/>
            <p:cNvSpPr/>
            <p:nvPr/>
          </p:nvSpPr>
          <p:spPr>
            <a:xfrm>
              <a:off x="5875925" y="3955125"/>
              <a:ext cx="21175" cy="29525"/>
            </a:xfrm>
            <a:custGeom>
              <a:avLst/>
              <a:gdLst/>
              <a:ahLst/>
              <a:cxnLst/>
              <a:rect l="l" t="t" r="r" b="b"/>
              <a:pathLst>
                <a:path w="847" h="1181" extrusionOk="0">
                  <a:moveTo>
                    <a:pt x="555" y="1"/>
                  </a:moveTo>
                  <a:cubicBezTo>
                    <a:pt x="390" y="1"/>
                    <a:pt x="181" y="197"/>
                    <a:pt x="102" y="495"/>
                  </a:cubicBezTo>
                  <a:cubicBezTo>
                    <a:pt x="0" y="817"/>
                    <a:pt x="85" y="1139"/>
                    <a:pt x="254" y="1173"/>
                  </a:cubicBezTo>
                  <a:cubicBezTo>
                    <a:pt x="271" y="1178"/>
                    <a:pt x="288" y="1180"/>
                    <a:pt x="305" y="1180"/>
                  </a:cubicBezTo>
                  <a:cubicBezTo>
                    <a:pt x="468" y="1180"/>
                    <a:pt x="669" y="974"/>
                    <a:pt x="745" y="699"/>
                  </a:cubicBezTo>
                  <a:cubicBezTo>
                    <a:pt x="847" y="377"/>
                    <a:pt x="779" y="55"/>
                    <a:pt x="593" y="5"/>
                  </a:cubicBezTo>
                  <a:cubicBezTo>
                    <a:pt x="581" y="2"/>
                    <a:pt x="568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2958;p54"/>
            <p:cNvSpPr/>
            <p:nvPr/>
          </p:nvSpPr>
          <p:spPr>
            <a:xfrm>
              <a:off x="5926725" y="4082625"/>
              <a:ext cx="37675" cy="26750"/>
            </a:xfrm>
            <a:custGeom>
              <a:avLst/>
              <a:gdLst/>
              <a:ahLst/>
              <a:cxnLst/>
              <a:rect l="l" t="t" r="r" b="b"/>
              <a:pathLst>
                <a:path w="1507" h="1070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897" y="85"/>
                    <a:pt x="237" y="424"/>
                    <a:pt x="0" y="983"/>
                  </a:cubicBezTo>
                  <a:cubicBezTo>
                    <a:pt x="97" y="1036"/>
                    <a:pt x="200" y="1069"/>
                    <a:pt x="314" y="1069"/>
                  </a:cubicBezTo>
                  <a:cubicBezTo>
                    <a:pt x="380" y="1069"/>
                    <a:pt x="450" y="1058"/>
                    <a:pt x="525" y="1033"/>
                  </a:cubicBezTo>
                  <a:cubicBezTo>
                    <a:pt x="1118" y="881"/>
                    <a:pt x="1372" y="373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2959;p54"/>
            <p:cNvSpPr/>
            <p:nvPr/>
          </p:nvSpPr>
          <p:spPr>
            <a:xfrm>
              <a:off x="6068075" y="4035625"/>
              <a:ext cx="95200" cy="86350"/>
            </a:xfrm>
            <a:custGeom>
              <a:avLst/>
              <a:gdLst/>
              <a:ahLst/>
              <a:cxnLst/>
              <a:rect l="l" t="t" r="r" b="b"/>
              <a:pathLst>
                <a:path w="3808" h="3454" extrusionOk="0">
                  <a:moveTo>
                    <a:pt x="3227" y="1"/>
                  </a:moveTo>
                  <a:cubicBezTo>
                    <a:pt x="2633" y="1"/>
                    <a:pt x="1711" y="797"/>
                    <a:pt x="1711" y="797"/>
                  </a:cubicBezTo>
                  <a:lnTo>
                    <a:pt x="1" y="3235"/>
                  </a:lnTo>
                  <a:cubicBezTo>
                    <a:pt x="378" y="3386"/>
                    <a:pt x="733" y="3453"/>
                    <a:pt x="1064" y="3453"/>
                  </a:cubicBezTo>
                  <a:cubicBezTo>
                    <a:pt x="2767" y="3453"/>
                    <a:pt x="3808" y="1677"/>
                    <a:pt x="3709" y="543"/>
                  </a:cubicBezTo>
                  <a:cubicBezTo>
                    <a:pt x="3669" y="142"/>
                    <a:pt x="3477" y="1"/>
                    <a:pt x="3227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2960;p54"/>
            <p:cNvSpPr/>
            <p:nvPr/>
          </p:nvSpPr>
          <p:spPr>
            <a:xfrm>
              <a:off x="6104900" y="4054275"/>
              <a:ext cx="43200" cy="33875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627" y="85"/>
                    <a:pt x="1" y="1355"/>
                    <a:pt x="1" y="1355"/>
                  </a:cubicBezTo>
                  <a:cubicBezTo>
                    <a:pt x="587" y="656"/>
                    <a:pt x="1023" y="518"/>
                    <a:pt x="1283" y="518"/>
                  </a:cubicBezTo>
                  <a:cubicBezTo>
                    <a:pt x="1451" y="518"/>
                    <a:pt x="1545" y="576"/>
                    <a:pt x="1559" y="576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2961;p54"/>
            <p:cNvSpPr/>
            <p:nvPr/>
          </p:nvSpPr>
          <p:spPr>
            <a:xfrm>
              <a:off x="5993175" y="4032250"/>
              <a:ext cx="52925" cy="52950"/>
            </a:xfrm>
            <a:custGeom>
              <a:avLst/>
              <a:gdLst/>
              <a:ahLst/>
              <a:cxnLst/>
              <a:rect l="l" t="t" r="r" b="b"/>
              <a:pathLst>
                <a:path w="2117" h="2118" extrusionOk="0">
                  <a:moveTo>
                    <a:pt x="1067" y="1"/>
                  </a:moveTo>
                  <a:cubicBezTo>
                    <a:pt x="474" y="1"/>
                    <a:pt x="0" y="475"/>
                    <a:pt x="0" y="1051"/>
                  </a:cubicBezTo>
                  <a:cubicBezTo>
                    <a:pt x="0" y="1643"/>
                    <a:pt x="474" y="2117"/>
                    <a:pt x="1067" y="2117"/>
                  </a:cubicBezTo>
                  <a:cubicBezTo>
                    <a:pt x="1659" y="2117"/>
                    <a:pt x="2117" y="1643"/>
                    <a:pt x="2117" y="1051"/>
                  </a:cubicBezTo>
                  <a:cubicBezTo>
                    <a:pt x="2117" y="475"/>
                    <a:pt x="1659" y="1"/>
                    <a:pt x="106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2962;p54"/>
            <p:cNvSpPr/>
            <p:nvPr/>
          </p:nvSpPr>
          <p:spPr>
            <a:xfrm>
              <a:off x="5845875" y="4009825"/>
              <a:ext cx="22025" cy="50400"/>
            </a:xfrm>
            <a:custGeom>
              <a:avLst/>
              <a:gdLst/>
              <a:ahLst/>
              <a:cxnLst/>
              <a:rect l="l" t="t" r="r" b="b"/>
              <a:pathLst>
                <a:path w="881" h="2016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712"/>
                    <a:pt x="34" y="1389"/>
                    <a:pt x="153" y="2015"/>
                  </a:cubicBezTo>
                  <a:cubicBezTo>
                    <a:pt x="576" y="1863"/>
                    <a:pt x="864" y="1490"/>
                    <a:pt x="864" y="1016"/>
                  </a:cubicBezTo>
                  <a:cubicBezTo>
                    <a:pt x="881" y="542"/>
                    <a:pt x="525" y="119"/>
                    <a:pt x="68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2963;p54"/>
            <p:cNvSpPr/>
            <p:nvPr/>
          </p:nvSpPr>
          <p:spPr>
            <a:xfrm>
              <a:off x="5900900" y="3992900"/>
              <a:ext cx="21600" cy="42350"/>
            </a:xfrm>
            <a:custGeom>
              <a:avLst/>
              <a:gdLst/>
              <a:ahLst/>
              <a:cxnLst/>
              <a:rect l="l" t="t" r="r" b="b"/>
              <a:pathLst>
                <a:path w="864" h="1694" extrusionOk="0">
                  <a:moveTo>
                    <a:pt x="864" y="0"/>
                  </a:moveTo>
                  <a:cubicBezTo>
                    <a:pt x="779" y="237"/>
                    <a:pt x="678" y="457"/>
                    <a:pt x="525" y="644"/>
                  </a:cubicBezTo>
                  <a:cubicBezTo>
                    <a:pt x="458" y="745"/>
                    <a:pt x="373" y="813"/>
                    <a:pt x="288" y="898"/>
                  </a:cubicBezTo>
                  <a:cubicBezTo>
                    <a:pt x="204" y="965"/>
                    <a:pt x="102" y="1050"/>
                    <a:pt x="34" y="1169"/>
                  </a:cubicBezTo>
                  <a:cubicBezTo>
                    <a:pt x="17" y="1236"/>
                    <a:pt x="0" y="1304"/>
                    <a:pt x="0" y="1389"/>
                  </a:cubicBezTo>
                  <a:cubicBezTo>
                    <a:pt x="0" y="1473"/>
                    <a:pt x="34" y="1524"/>
                    <a:pt x="102" y="1575"/>
                  </a:cubicBezTo>
                  <a:cubicBezTo>
                    <a:pt x="204" y="1660"/>
                    <a:pt x="339" y="1676"/>
                    <a:pt x="458" y="1693"/>
                  </a:cubicBezTo>
                  <a:lnTo>
                    <a:pt x="661" y="1693"/>
                  </a:lnTo>
                  <a:cubicBezTo>
                    <a:pt x="711" y="1693"/>
                    <a:pt x="796" y="1660"/>
                    <a:pt x="830" y="1575"/>
                  </a:cubicBezTo>
                  <a:cubicBezTo>
                    <a:pt x="847" y="1490"/>
                    <a:pt x="796" y="1439"/>
                    <a:pt x="779" y="1389"/>
                  </a:cubicBezTo>
                  <a:cubicBezTo>
                    <a:pt x="762" y="1321"/>
                    <a:pt x="711" y="1270"/>
                    <a:pt x="678" y="1236"/>
                  </a:cubicBezTo>
                  <a:lnTo>
                    <a:pt x="678" y="1236"/>
                  </a:lnTo>
                  <a:cubicBezTo>
                    <a:pt x="711" y="1338"/>
                    <a:pt x="779" y="1473"/>
                    <a:pt x="762" y="1558"/>
                  </a:cubicBezTo>
                  <a:cubicBezTo>
                    <a:pt x="754" y="1600"/>
                    <a:pt x="711" y="1613"/>
                    <a:pt x="659" y="1613"/>
                  </a:cubicBezTo>
                  <a:cubicBezTo>
                    <a:pt x="606" y="1613"/>
                    <a:pt x="542" y="1600"/>
                    <a:pt x="491" y="1592"/>
                  </a:cubicBezTo>
                  <a:cubicBezTo>
                    <a:pt x="373" y="1575"/>
                    <a:pt x="254" y="1524"/>
                    <a:pt x="187" y="1473"/>
                  </a:cubicBezTo>
                  <a:cubicBezTo>
                    <a:pt x="119" y="1406"/>
                    <a:pt x="102" y="1321"/>
                    <a:pt x="170" y="1236"/>
                  </a:cubicBezTo>
                  <a:cubicBezTo>
                    <a:pt x="237" y="1135"/>
                    <a:pt x="322" y="1067"/>
                    <a:pt x="407" y="982"/>
                  </a:cubicBezTo>
                  <a:cubicBezTo>
                    <a:pt x="491" y="898"/>
                    <a:pt x="576" y="796"/>
                    <a:pt x="627" y="678"/>
                  </a:cubicBezTo>
                  <a:cubicBezTo>
                    <a:pt x="762" y="474"/>
                    <a:pt x="830" y="237"/>
                    <a:pt x="864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2964;p54"/>
            <p:cNvSpPr/>
            <p:nvPr/>
          </p:nvSpPr>
          <p:spPr>
            <a:xfrm>
              <a:off x="5982175" y="4496575"/>
              <a:ext cx="403800" cy="306350"/>
            </a:xfrm>
            <a:custGeom>
              <a:avLst/>
              <a:gdLst/>
              <a:ahLst/>
              <a:cxnLst/>
              <a:rect l="l" t="t" r="r" b="b"/>
              <a:pathLst>
                <a:path w="16152" h="12254" extrusionOk="0">
                  <a:moveTo>
                    <a:pt x="13460" y="1"/>
                  </a:moveTo>
                  <a:lnTo>
                    <a:pt x="0" y="3878"/>
                  </a:lnTo>
                  <a:lnTo>
                    <a:pt x="2946" y="10210"/>
                  </a:lnTo>
                  <a:cubicBezTo>
                    <a:pt x="2946" y="10210"/>
                    <a:pt x="5422" y="12253"/>
                    <a:pt x="9026" y="12253"/>
                  </a:cubicBezTo>
                  <a:cubicBezTo>
                    <a:pt x="9932" y="12253"/>
                    <a:pt x="10909" y="12124"/>
                    <a:pt x="11936" y="11801"/>
                  </a:cubicBezTo>
                  <a:cubicBezTo>
                    <a:pt x="15322" y="10735"/>
                    <a:pt x="16152" y="5419"/>
                    <a:pt x="13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2965;p54"/>
            <p:cNvSpPr/>
            <p:nvPr/>
          </p:nvSpPr>
          <p:spPr>
            <a:xfrm>
              <a:off x="5841650" y="4593925"/>
              <a:ext cx="205725" cy="303525"/>
            </a:xfrm>
            <a:custGeom>
              <a:avLst/>
              <a:gdLst/>
              <a:ahLst/>
              <a:cxnLst/>
              <a:rect l="l" t="t" r="r" b="b"/>
              <a:pathLst>
                <a:path w="8229" h="12141" extrusionOk="0">
                  <a:moveTo>
                    <a:pt x="5621" y="1"/>
                  </a:moveTo>
                  <a:cubicBezTo>
                    <a:pt x="0" y="1863"/>
                    <a:pt x="3911" y="12140"/>
                    <a:pt x="3911" y="12140"/>
                  </a:cubicBezTo>
                  <a:lnTo>
                    <a:pt x="7704" y="12140"/>
                  </a:lnTo>
                  <a:lnTo>
                    <a:pt x="8228" y="5588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2966;p54"/>
            <p:cNvSpPr/>
            <p:nvPr/>
          </p:nvSpPr>
          <p:spPr>
            <a:xfrm>
              <a:off x="5958450" y="4166100"/>
              <a:ext cx="419075" cy="474000"/>
            </a:xfrm>
            <a:custGeom>
              <a:avLst/>
              <a:gdLst/>
              <a:ahLst/>
              <a:cxnLst/>
              <a:rect l="l" t="t" r="r" b="b"/>
              <a:pathLst>
                <a:path w="16763" h="18960" extrusionOk="0">
                  <a:moveTo>
                    <a:pt x="6402" y="0"/>
                  </a:moveTo>
                  <a:cubicBezTo>
                    <a:pt x="5665" y="0"/>
                    <a:pt x="4847" y="277"/>
                    <a:pt x="3878" y="827"/>
                  </a:cubicBezTo>
                  <a:cubicBezTo>
                    <a:pt x="187" y="2926"/>
                    <a:pt x="1" y="12864"/>
                    <a:pt x="153" y="16606"/>
                  </a:cubicBezTo>
                  <a:cubicBezTo>
                    <a:pt x="230" y="18291"/>
                    <a:pt x="2404" y="18960"/>
                    <a:pt x="5043" y="18960"/>
                  </a:cubicBezTo>
                  <a:cubicBezTo>
                    <a:pt x="8262" y="18960"/>
                    <a:pt x="12171" y="17964"/>
                    <a:pt x="13799" y="16606"/>
                  </a:cubicBezTo>
                  <a:cubicBezTo>
                    <a:pt x="16762" y="14134"/>
                    <a:pt x="13715" y="9376"/>
                    <a:pt x="11226" y="4805"/>
                  </a:cubicBezTo>
                  <a:cubicBezTo>
                    <a:pt x="9459" y="1582"/>
                    <a:pt x="8164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2967;p54"/>
            <p:cNvSpPr/>
            <p:nvPr/>
          </p:nvSpPr>
          <p:spPr>
            <a:xfrm>
              <a:off x="5896250" y="4690175"/>
              <a:ext cx="148575" cy="207275"/>
            </a:xfrm>
            <a:custGeom>
              <a:avLst/>
              <a:gdLst/>
              <a:ahLst/>
              <a:cxnLst/>
              <a:rect l="l" t="t" r="r" b="b"/>
              <a:pathLst>
                <a:path w="5943" h="8291" extrusionOk="0">
                  <a:moveTo>
                    <a:pt x="1709" y="1"/>
                  </a:moveTo>
                  <a:cubicBezTo>
                    <a:pt x="1310" y="1"/>
                    <a:pt x="902" y="45"/>
                    <a:pt x="491" y="129"/>
                  </a:cubicBezTo>
                  <a:cubicBezTo>
                    <a:pt x="0" y="3736"/>
                    <a:pt x="1727" y="8290"/>
                    <a:pt x="1727" y="8290"/>
                  </a:cubicBezTo>
                  <a:lnTo>
                    <a:pt x="5520" y="8290"/>
                  </a:lnTo>
                  <a:lnTo>
                    <a:pt x="5943" y="3075"/>
                  </a:lnTo>
                  <a:cubicBezTo>
                    <a:pt x="5072" y="878"/>
                    <a:pt x="3480" y="1"/>
                    <a:pt x="1709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2968;p54"/>
            <p:cNvSpPr/>
            <p:nvPr/>
          </p:nvSpPr>
          <p:spPr>
            <a:xfrm>
              <a:off x="5729350" y="4129150"/>
              <a:ext cx="158450" cy="156250"/>
            </a:xfrm>
            <a:custGeom>
              <a:avLst/>
              <a:gdLst/>
              <a:ahLst/>
              <a:cxnLst/>
              <a:rect l="l" t="t" r="r" b="b"/>
              <a:pathLst>
                <a:path w="6338" h="6250" extrusionOk="0">
                  <a:moveTo>
                    <a:pt x="4472" y="1"/>
                  </a:moveTo>
                  <a:cubicBezTo>
                    <a:pt x="4066" y="1"/>
                    <a:pt x="3984" y="1475"/>
                    <a:pt x="3984" y="1475"/>
                  </a:cubicBezTo>
                  <a:cubicBezTo>
                    <a:pt x="3984" y="1475"/>
                    <a:pt x="2236" y="680"/>
                    <a:pt x="1399" y="680"/>
                  </a:cubicBezTo>
                  <a:cubicBezTo>
                    <a:pt x="1251" y="680"/>
                    <a:pt x="1132" y="705"/>
                    <a:pt x="1055" y="764"/>
                  </a:cubicBezTo>
                  <a:cubicBezTo>
                    <a:pt x="547" y="1136"/>
                    <a:pt x="1445" y="1712"/>
                    <a:pt x="1445" y="1712"/>
                  </a:cubicBezTo>
                  <a:cubicBezTo>
                    <a:pt x="1445" y="1712"/>
                    <a:pt x="1232" y="1672"/>
                    <a:pt x="993" y="1672"/>
                  </a:cubicBezTo>
                  <a:cubicBezTo>
                    <a:pt x="670" y="1672"/>
                    <a:pt x="298" y="1744"/>
                    <a:pt x="327" y="2084"/>
                  </a:cubicBezTo>
                  <a:cubicBezTo>
                    <a:pt x="352" y="2512"/>
                    <a:pt x="862" y="2687"/>
                    <a:pt x="1124" y="2749"/>
                  </a:cubicBezTo>
                  <a:lnTo>
                    <a:pt x="1124" y="2749"/>
                  </a:lnTo>
                  <a:cubicBezTo>
                    <a:pt x="1001" y="2728"/>
                    <a:pt x="820" y="2704"/>
                    <a:pt x="643" y="2704"/>
                  </a:cubicBezTo>
                  <a:cubicBezTo>
                    <a:pt x="362" y="2704"/>
                    <a:pt x="89" y="2765"/>
                    <a:pt x="73" y="2999"/>
                  </a:cubicBezTo>
                  <a:cubicBezTo>
                    <a:pt x="22" y="3507"/>
                    <a:pt x="1309" y="3778"/>
                    <a:pt x="1309" y="3778"/>
                  </a:cubicBezTo>
                  <a:cubicBezTo>
                    <a:pt x="1309" y="3778"/>
                    <a:pt x="1284" y="3777"/>
                    <a:pt x="1241" y="3777"/>
                  </a:cubicBezTo>
                  <a:cubicBezTo>
                    <a:pt x="972" y="3777"/>
                    <a:pt x="0" y="3802"/>
                    <a:pt x="73" y="4167"/>
                  </a:cubicBezTo>
                  <a:cubicBezTo>
                    <a:pt x="158" y="4590"/>
                    <a:pt x="920" y="4878"/>
                    <a:pt x="2105" y="5013"/>
                  </a:cubicBezTo>
                  <a:cubicBezTo>
                    <a:pt x="3290" y="5115"/>
                    <a:pt x="4848" y="6249"/>
                    <a:pt x="4848" y="6249"/>
                  </a:cubicBezTo>
                  <a:lnTo>
                    <a:pt x="6338" y="3490"/>
                  </a:lnTo>
                  <a:cubicBezTo>
                    <a:pt x="6338" y="3490"/>
                    <a:pt x="5254" y="3016"/>
                    <a:pt x="5034" y="2321"/>
                  </a:cubicBezTo>
                  <a:cubicBezTo>
                    <a:pt x="4831" y="1627"/>
                    <a:pt x="4915" y="36"/>
                    <a:pt x="4492" y="2"/>
                  </a:cubicBezTo>
                  <a:cubicBezTo>
                    <a:pt x="4485" y="1"/>
                    <a:pt x="4478" y="1"/>
                    <a:pt x="4472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2969;p54"/>
            <p:cNvSpPr/>
            <p:nvPr/>
          </p:nvSpPr>
          <p:spPr>
            <a:xfrm>
              <a:off x="5842075" y="4198100"/>
              <a:ext cx="329525" cy="152050"/>
            </a:xfrm>
            <a:custGeom>
              <a:avLst/>
              <a:gdLst/>
              <a:ahLst/>
              <a:cxnLst/>
              <a:rect l="l" t="t" r="r" b="b"/>
              <a:pathLst>
                <a:path w="13181" h="6082" extrusionOk="0">
                  <a:moveTo>
                    <a:pt x="9877" y="1"/>
                  </a:moveTo>
                  <a:cubicBezTo>
                    <a:pt x="8710" y="1"/>
                    <a:pt x="7446" y="721"/>
                    <a:pt x="6281" y="1003"/>
                  </a:cubicBezTo>
                  <a:cubicBezTo>
                    <a:pt x="5973" y="1080"/>
                    <a:pt x="5647" y="1112"/>
                    <a:pt x="5316" y="1112"/>
                  </a:cubicBezTo>
                  <a:cubicBezTo>
                    <a:pt x="3458" y="1112"/>
                    <a:pt x="1422" y="88"/>
                    <a:pt x="1422" y="88"/>
                  </a:cubicBezTo>
                  <a:lnTo>
                    <a:pt x="0" y="3593"/>
                  </a:lnTo>
                  <a:cubicBezTo>
                    <a:pt x="2194" y="5402"/>
                    <a:pt x="4471" y="6081"/>
                    <a:pt x="6468" y="6081"/>
                  </a:cubicBezTo>
                  <a:cubicBezTo>
                    <a:pt x="10357" y="6081"/>
                    <a:pt x="13181" y="3503"/>
                    <a:pt x="12241" y="1680"/>
                  </a:cubicBezTo>
                  <a:cubicBezTo>
                    <a:pt x="11561" y="400"/>
                    <a:pt x="10746" y="1"/>
                    <a:pt x="9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2970;p54"/>
            <p:cNvSpPr/>
            <p:nvPr/>
          </p:nvSpPr>
          <p:spPr>
            <a:xfrm>
              <a:off x="5574550" y="3551500"/>
              <a:ext cx="65650" cy="67675"/>
            </a:xfrm>
            <a:custGeom>
              <a:avLst/>
              <a:gdLst/>
              <a:ahLst/>
              <a:cxnLst/>
              <a:rect l="l" t="t" r="r" b="b"/>
              <a:pathLst>
                <a:path w="2626" h="2707" extrusionOk="0">
                  <a:moveTo>
                    <a:pt x="331" y="1"/>
                  </a:moveTo>
                  <a:cubicBezTo>
                    <a:pt x="127" y="1"/>
                    <a:pt x="1" y="49"/>
                    <a:pt x="1" y="49"/>
                  </a:cubicBezTo>
                  <a:lnTo>
                    <a:pt x="1" y="743"/>
                  </a:lnTo>
                  <a:cubicBezTo>
                    <a:pt x="108" y="708"/>
                    <a:pt x="216" y="692"/>
                    <a:pt x="323" y="692"/>
                  </a:cubicBezTo>
                  <a:cubicBezTo>
                    <a:pt x="1525" y="692"/>
                    <a:pt x="2625" y="2707"/>
                    <a:pt x="2625" y="2707"/>
                  </a:cubicBezTo>
                  <a:cubicBezTo>
                    <a:pt x="1927" y="329"/>
                    <a:pt x="864" y="1"/>
                    <a:pt x="3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2971;p54"/>
            <p:cNvSpPr/>
            <p:nvPr/>
          </p:nvSpPr>
          <p:spPr>
            <a:xfrm>
              <a:off x="5718050" y="3618725"/>
              <a:ext cx="99900" cy="90875"/>
            </a:xfrm>
            <a:custGeom>
              <a:avLst/>
              <a:gdLst/>
              <a:ahLst/>
              <a:cxnLst/>
              <a:rect l="l" t="t" r="r" b="b"/>
              <a:pathLst>
                <a:path w="3996" h="3635" extrusionOk="0">
                  <a:moveTo>
                    <a:pt x="1977" y="0"/>
                  </a:moveTo>
                  <a:cubicBezTo>
                    <a:pt x="1152" y="0"/>
                    <a:pt x="408" y="567"/>
                    <a:pt x="220" y="1406"/>
                  </a:cubicBezTo>
                  <a:cubicBezTo>
                    <a:pt x="0" y="2388"/>
                    <a:pt x="610" y="3370"/>
                    <a:pt x="1575" y="3590"/>
                  </a:cubicBezTo>
                  <a:cubicBezTo>
                    <a:pt x="1711" y="3620"/>
                    <a:pt x="1846" y="3635"/>
                    <a:pt x="1980" y="3635"/>
                  </a:cubicBezTo>
                  <a:cubicBezTo>
                    <a:pt x="2814" y="3635"/>
                    <a:pt x="3569" y="3067"/>
                    <a:pt x="3759" y="2236"/>
                  </a:cubicBezTo>
                  <a:cubicBezTo>
                    <a:pt x="3996" y="1254"/>
                    <a:pt x="3386" y="272"/>
                    <a:pt x="2405" y="51"/>
                  </a:cubicBezTo>
                  <a:cubicBezTo>
                    <a:pt x="2261" y="17"/>
                    <a:pt x="2118" y="0"/>
                    <a:pt x="1977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2972;p54"/>
            <p:cNvSpPr/>
            <p:nvPr/>
          </p:nvSpPr>
          <p:spPr>
            <a:xfrm>
              <a:off x="6017725" y="3631000"/>
              <a:ext cx="36000" cy="81725"/>
            </a:xfrm>
            <a:custGeom>
              <a:avLst/>
              <a:gdLst/>
              <a:ahLst/>
              <a:cxnLst/>
              <a:rect l="l" t="t" r="r" b="b"/>
              <a:pathLst>
                <a:path w="1440" h="3269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610" y="153"/>
                    <a:pt x="0" y="881"/>
                    <a:pt x="0" y="1761"/>
                  </a:cubicBezTo>
                  <a:cubicBezTo>
                    <a:pt x="0" y="2371"/>
                    <a:pt x="322" y="2930"/>
                    <a:pt x="779" y="3268"/>
                  </a:cubicBezTo>
                  <a:cubicBezTo>
                    <a:pt x="1202" y="2252"/>
                    <a:pt x="1439" y="1152"/>
                    <a:pt x="1439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2973;p54"/>
            <p:cNvSpPr/>
            <p:nvPr/>
          </p:nvSpPr>
          <p:spPr>
            <a:xfrm>
              <a:off x="5818350" y="3725500"/>
              <a:ext cx="139300" cy="36750"/>
            </a:xfrm>
            <a:custGeom>
              <a:avLst/>
              <a:gdLst/>
              <a:ahLst/>
              <a:cxnLst/>
              <a:rect l="l" t="t" r="r" b="b"/>
              <a:pathLst>
                <a:path w="5572" h="1470" extrusionOk="0">
                  <a:moveTo>
                    <a:pt x="177" y="1"/>
                  </a:moveTo>
                  <a:cubicBezTo>
                    <a:pt x="144" y="1"/>
                    <a:pt x="112" y="10"/>
                    <a:pt x="86" y="30"/>
                  </a:cubicBezTo>
                  <a:cubicBezTo>
                    <a:pt x="18" y="98"/>
                    <a:pt x="1" y="199"/>
                    <a:pt x="69" y="267"/>
                  </a:cubicBezTo>
                  <a:cubicBezTo>
                    <a:pt x="69" y="284"/>
                    <a:pt x="1051" y="1469"/>
                    <a:pt x="2794" y="1469"/>
                  </a:cubicBezTo>
                  <a:cubicBezTo>
                    <a:pt x="3539" y="1469"/>
                    <a:pt x="4420" y="1249"/>
                    <a:pt x="5486" y="606"/>
                  </a:cubicBezTo>
                  <a:cubicBezTo>
                    <a:pt x="5537" y="572"/>
                    <a:pt x="5571" y="453"/>
                    <a:pt x="5520" y="369"/>
                  </a:cubicBezTo>
                  <a:cubicBezTo>
                    <a:pt x="5500" y="328"/>
                    <a:pt x="5448" y="305"/>
                    <a:pt x="5392" y="305"/>
                  </a:cubicBezTo>
                  <a:cubicBezTo>
                    <a:pt x="5355" y="305"/>
                    <a:pt x="5317" y="315"/>
                    <a:pt x="5283" y="335"/>
                  </a:cubicBezTo>
                  <a:cubicBezTo>
                    <a:pt x="4324" y="941"/>
                    <a:pt x="3489" y="1152"/>
                    <a:pt x="2792" y="1152"/>
                  </a:cubicBezTo>
                  <a:cubicBezTo>
                    <a:pt x="1250" y="1152"/>
                    <a:pt x="381" y="122"/>
                    <a:pt x="323" y="64"/>
                  </a:cubicBezTo>
                  <a:cubicBezTo>
                    <a:pt x="282" y="23"/>
                    <a:pt x="228" y="1"/>
                    <a:pt x="177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2974;p54"/>
            <p:cNvSpPr/>
            <p:nvPr/>
          </p:nvSpPr>
          <p:spPr>
            <a:xfrm>
              <a:off x="5892425" y="3485400"/>
              <a:ext cx="86375" cy="208675"/>
            </a:xfrm>
            <a:custGeom>
              <a:avLst/>
              <a:gdLst/>
              <a:ahLst/>
              <a:cxnLst/>
              <a:rect l="l" t="t" r="r" b="b"/>
              <a:pathLst>
                <a:path w="3455" h="8347" extrusionOk="0">
                  <a:moveTo>
                    <a:pt x="1897" y="1"/>
                  </a:moveTo>
                  <a:cubicBezTo>
                    <a:pt x="1778" y="1084"/>
                    <a:pt x="1643" y="2185"/>
                    <a:pt x="1694" y="3319"/>
                  </a:cubicBezTo>
                  <a:cubicBezTo>
                    <a:pt x="1711" y="3861"/>
                    <a:pt x="1778" y="4403"/>
                    <a:pt x="1931" y="4961"/>
                  </a:cubicBezTo>
                  <a:cubicBezTo>
                    <a:pt x="2100" y="5503"/>
                    <a:pt x="2371" y="6011"/>
                    <a:pt x="2727" y="6468"/>
                  </a:cubicBezTo>
                  <a:cubicBezTo>
                    <a:pt x="2879" y="6654"/>
                    <a:pt x="2997" y="6857"/>
                    <a:pt x="3048" y="7094"/>
                  </a:cubicBezTo>
                  <a:cubicBezTo>
                    <a:pt x="3065" y="7331"/>
                    <a:pt x="2997" y="7552"/>
                    <a:pt x="2828" y="7704"/>
                  </a:cubicBezTo>
                  <a:cubicBezTo>
                    <a:pt x="2693" y="7873"/>
                    <a:pt x="2456" y="7992"/>
                    <a:pt x="2202" y="8026"/>
                  </a:cubicBezTo>
                  <a:cubicBezTo>
                    <a:pt x="2084" y="8049"/>
                    <a:pt x="1966" y="8062"/>
                    <a:pt x="1848" y="8062"/>
                  </a:cubicBezTo>
                  <a:cubicBezTo>
                    <a:pt x="1712" y="8062"/>
                    <a:pt x="1576" y="8045"/>
                    <a:pt x="1440" y="8009"/>
                  </a:cubicBezTo>
                  <a:cubicBezTo>
                    <a:pt x="1304" y="7992"/>
                    <a:pt x="1186" y="7941"/>
                    <a:pt x="1050" y="7907"/>
                  </a:cubicBezTo>
                  <a:cubicBezTo>
                    <a:pt x="932" y="7839"/>
                    <a:pt x="797" y="7789"/>
                    <a:pt x="695" y="7738"/>
                  </a:cubicBezTo>
                  <a:cubicBezTo>
                    <a:pt x="492" y="7619"/>
                    <a:pt x="238" y="7467"/>
                    <a:pt x="170" y="7247"/>
                  </a:cubicBezTo>
                  <a:cubicBezTo>
                    <a:pt x="102" y="7044"/>
                    <a:pt x="339" y="6807"/>
                    <a:pt x="543" y="6671"/>
                  </a:cubicBezTo>
                  <a:cubicBezTo>
                    <a:pt x="780" y="6519"/>
                    <a:pt x="1034" y="6400"/>
                    <a:pt x="1287" y="6316"/>
                  </a:cubicBezTo>
                  <a:lnTo>
                    <a:pt x="1287" y="6316"/>
                  </a:lnTo>
                  <a:cubicBezTo>
                    <a:pt x="1017" y="6383"/>
                    <a:pt x="763" y="6468"/>
                    <a:pt x="509" y="6587"/>
                  </a:cubicBezTo>
                  <a:cubicBezTo>
                    <a:pt x="407" y="6654"/>
                    <a:pt x="272" y="6739"/>
                    <a:pt x="170" y="6841"/>
                  </a:cubicBezTo>
                  <a:cubicBezTo>
                    <a:pt x="68" y="6925"/>
                    <a:pt x="1" y="7094"/>
                    <a:pt x="18" y="7264"/>
                  </a:cubicBezTo>
                  <a:lnTo>
                    <a:pt x="68" y="7399"/>
                  </a:lnTo>
                  <a:cubicBezTo>
                    <a:pt x="85" y="7433"/>
                    <a:pt x="102" y="7450"/>
                    <a:pt x="119" y="7501"/>
                  </a:cubicBezTo>
                  <a:cubicBezTo>
                    <a:pt x="170" y="7569"/>
                    <a:pt x="204" y="7619"/>
                    <a:pt x="272" y="7670"/>
                  </a:cubicBezTo>
                  <a:cubicBezTo>
                    <a:pt x="373" y="7772"/>
                    <a:pt x="492" y="7839"/>
                    <a:pt x="610" y="7924"/>
                  </a:cubicBezTo>
                  <a:lnTo>
                    <a:pt x="1000" y="8110"/>
                  </a:lnTo>
                  <a:cubicBezTo>
                    <a:pt x="1118" y="8178"/>
                    <a:pt x="1237" y="8246"/>
                    <a:pt x="1389" y="8263"/>
                  </a:cubicBezTo>
                  <a:cubicBezTo>
                    <a:pt x="1586" y="8321"/>
                    <a:pt x="1782" y="8347"/>
                    <a:pt x="1985" y="8347"/>
                  </a:cubicBezTo>
                  <a:cubicBezTo>
                    <a:pt x="2078" y="8347"/>
                    <a:pt x="2173" y="8341"/>
                    <a:pt x="2269" y="8330"/>
                  </a:cubicBezTo>
                  <a:cubicBezTo>
                    <a:pt x="2557" y="8280"/>
                    <a:pt x="2862" y="8161"/>
                    <a:pt x="3082" y="7941"/>
                  </a:cubicBezTo>
                  <a:cubicBezTo>
                    <a:pt x="3319" y="7738"/>
                    <a:pt x="3455" y="7365"/>
                    <a:pt x="3387" y="7061"/>
                  </a:cubicBezTo>
                  <a:cubicBezTo>
                    <a:pt x="3319" y="6739"/>
                    <a:pt x="3167" y="6485"/>
                    <a:pt x="2981" y="6248"/>
                  </a:cubicBezTo>
                  <a:cubicBezTo>
                    <a:pt x="2625" y="5859"/>
                    <a:pt x="2371" y="5384"/>
                    <a:pt x="2219" y="4877"/>
                  </a:cubicBezTo>
                  <a:cubicBezTo>
                    <a:pt x="2049" y="4369"/>
                    <a:pt x="1982" y="3810"/>
                    <a:pt x="1948" y="3285"/>
                  </a:cubicBezTo>
                  <a:cubicBezTo>
                    <a:pt x="1897" y="2760"/>
                    <a:pt x="1897" y="2202"/>
                    <a:pt x="1897" y="1660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2975;p54"/>
            <p:cNvSpPr/>
            <p:nvPr/>
          </p:nvSpPr>
          <p:spPr>
            <a:xfrm>
              <a:off x="5348125" y="4337000"/>
              <a:ext cx="280650" cy="24150"/>
            </a:xfrm>
            <a:custGeom>
              <a:avLst/>
              <a:gdLst/>
              <a:ahLst/>
              <a:cxnLst/>
              <a:rect l="l" t="t" r="r" b="b"/>
              <a:pathLst>
                <a:path w="11226" h="966" extrusionOk="0">
                  <a:moveTo>
                    <a:pt x="0" y="1"/>
                  </a:moveTo>
                  <a:cubicBezTo>
                    <a:pt x="948" y="119"/>
                    <a:pt x="1879" y="238"/>
                    <a:pt x="2760" y="340"/>
                  </a:cubicBezTo>
                  <a:cubicBezTo>
                    <a:pt x="3691" y="441"/>
                    <a:pt x="4639" y="526"/>
                    <a:pt x="5570" y="610"/>
                  </a:cubicBezTo>
                  <a:cubicBezTo>
                    <a:pt x="6501" y="678"/>
                    <a:pt x="7466" y="763"/>
                    <a:pt x="8398" y="831"/>
                  </a:cubicBezTo>
                  <a:lnTo>
                    <a:pt x="9803" y="915"/>
                  </a:lnTo>
                  <a:cubicBezTo>
                    <a:pt x="10294" y="932"/>
                    <a:pt x="10768" y="949"/>
                    <a:pt x="11225" y="966"/>
                  </a:cubicBezTo>
                  <a:cubicBezTo>
                    <a:pt x="10768" y="915"/>
                    <a:pt x="10294" y="864"/>
                    <a:pt x="9837" y="797"/>
                  </a:cubicBezTo>
                  <a:lnTo>
                    <a:pt x="8432" y="661"/>
                  </a:lnTo>
                  <a:cubicBezTo>
                    <a:pt x="7500" y="543"/>
                    <a:pt x="6552" y="458"/>
                    <a:pt x="5621" y="373"/>
                  </a:cubicBezTo>
                  <a:cubicBezTo>
                    <a:pt x="4690" y="323"/>
                    <a:pt x="3742" y="238"/>
                    <a:pt x="2811" y="170"/>
                  </a:cubicBezTo>
                  <a:cubicBezTo>
                    <a:pt x="1879" y="102"/>
                    <a:pt x="931" y="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2976;p54"/>
            <p:cNvSpPr/>
            <p:nvPr/>
          </p:nvSpPr>
          <p:spPr>
            <a:xfrm>
              <a:off x="5455200" y="3525200"/>
              <a:ext cx="101175" cy="156200"/>
            </a:xfrm>
            <a:custGeom>
              <a:avLst/>
              <a:gdLst/>
              <a:ahLst/>
              <a:cxnLst/>
              <a:rect l="l" t="t" r="r" b="b"/>
              <a:pathLst>
                <a:path w="4047" h="6248" extrusionOk="0">
                  <a:moveTo>
                    <a:pt x="2032" y="0"/>
                  </a:moveTo>
                  <a:lnTo>
                    <a:pt x="1" y="1778"/>
                  </a:lnTo>
                  <a:lnTo>
                    <a:pt x="3048" y="6247"/>
                  </a:lnTo>
                  <a:lnTo>
                    <a:pt x="4047" y="557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2977;p54"/>
            <p:cNvSpPr/>
            <p:nvPr/>
          </p:nvSpPr>
          <p:spPr>
            <a:xfrm>
              <a:off x="5321025" y="4337850"/>
              <a:ext cx="1081475" cy="347300"/>
            </a:xfrm>
            <a:custGeom>
              <a:avLst/>
              <a:gdLst/>
              <a:ahLst/>
              <a:cxnLst/>
              <a:rect l="l" t="t" r="r" b="b"/>
              <a:pathLst>
                <a:path w="43259" h="13892" extrusionOk="0">
                  <a:moveTo>
                    <a:pt x="30636" y="1"/>
                  </a:moveTo>
                  <a:cubicBezTo>
                    <a:pt x="30418" y="1"/>
                    <a:pt x="30239" y="252"/>
                    <a:pt x="30222" y="881"/>
                  </a:cubicBezTo>
                  <a:cubicBezTo>
                    <a:pt x="30154" y="2676"/>
                    <a:pt x="25837" y="7603"/>
                    <a:pt x="24888" y="7772"/>
                  </a:cubicBezTo>
                  <a:cubicBezTo>
                    <a:pt x="24857" y="7778"/>
                    <a:pt x="24812" y="7781"/>
                    <a:pt x="24755" y="7781"/>
                  </a:cubicBezTo>
                  <a:cubicBezTo>
                    <a:pt x="23150" y="7781"/>
                    <a:pt x="11970" y="5554"/>
                    <a:pt x="11970" y="5554"/>
                  </a:cubicBezTo>
                  <a:lnTo>
                    <a:pt x="12174" y="2253"/>
                  </a:lnTo>
                  <a:cubicBezTo>
                    <a:pt x="6942" y="1897"/>
                    <a:pt x="1981" y="1575"/>
                    <a:pt x="1981" y="1575"/>
                  </a:cubicBezTo>
                  <a:cubicBezTo>
                    <a:pt x="1981" y="1575"/>
                    <a:pt x="1" y="10413"/>
                    <a:pt x="1914" y="13071"/>
                  </a:cubicBezTo>
                  <a:cubicBezTo>
                    <a:pt x="2351" y="13669"/>
                    <a:pt x="3930" y="13891"/>
                    <a:pt x="6078" y="13891"/>
                  </a:cubicBezTo>
                  <a:cubicBezTo>
                    <a:pt x="12247" y="13891"/>
                    <a:pt x="23110" y="12063"/>
                    <a:pt x="25124" y="12063"/>
                  </a:cubicBezTo>
                  <a:cubicBezTo>
                    <a:pt x="25208" y="12063"/>
                    <a:pt x="25276" y="12066"/>
                    <a:pt x="25329" y="12072"/>
                  </a:cubicBezTo>
                  <a:cubicBezTo>
                    <a:pt x="27013" y="12263"/>
                    <a:pt x="29219" y="12513"/>
                    <a:pt x="30937" y="12513"/>
                  </a:cubicBezTo>
                  <a:cubicBezTo>
                    <a:pt x="31655" y="12513"/>
                    <a:pt x="32287" y="12470"/>
                    <a:pt x="32761" y="12360"/>
                  </a:cubicBezTo>
                  <a:cubicBezTo>
                    <a:pt x="34488" y="11988"/>
                    <a:pt x="40295" y="11090"/>
                    <a:pt x="40397" y="10582"/>
                  </a:cubicBezTo>
                  <a:cubicBezTo>
                    <a:pt x="40498" y="10074"/>
                    <a:pt x="34623" y="9821"/>
                    <a:pt x="34623" y="9821"/>
                  </a:cubicBezTo>
                  <a:cubicBezTo>
                    <a:pt x="34623" y="9821"/>
                    <a:pt x="42090" y="8957"/>
                    <a:pt x="42005" y="8297"/>
                  </a:cubicBezTo>
                  <a:cubicBezTo>
                    <a:pt x="41949" y="7732"/>
                    <a:pt x="37236" y="7685"/>
                    <a:pt x="35667" y="7685"/>
                  </a:cubicBezTo>
                  <a:cubicBezTo>
                    <a:pt x="35353" y="7685"/>
                    <a:pt x="35165" y="7687"/>
                    <a:pt x="35165" y="7687"/>
                  </a:cubicBezTo>
                  <a:cubicBezTo>
                    <a:pt x="35165" y="7687"/>
                    <a:pt x="43190" y="5435"/>
                    <a:pt x="42886" y="4860"/>
                  </a:cubicBezTo>
                  <a:cubicBezTo>
                    <a:pt x="42808" y="4699"/>
                    <a:pt x="42164" y="4641"/>
                    <a:pt x="41267" y="4641"/>
                  </a:cubicBezTo>
                  <a:cubicBezTo>
                    <a:pt x="38858" y="4641"/>
                    <a:pt x="34623" y="5063"/>
                    <a:pt x="34623" y="5063"/>
                  </a:cubicBezTo>
                  <a:cubicBezTo>
                    <a:pt x="34623" y="5063"/>
                    <a:pt x="43258" y="2456"/>
                    <a:pt x="40956" y="2016"/>
                  </a:cubicBezTo>
                  <a:cubicBezTo>
                    <a:pt x="40790" y="1985"/>
                    <a:pt x="40598" y="1971"/>
                    <a:pt x="40384" y="1971"/>
                  </a:cubicBezTo>
                  <a:cubicBezTo>
                    <a:pt x="37594" y="1971"/>
                    <a:pt x="31051" y="4352"/>
                    <a:pt x="31051" y="4352"/>
                  </a:cubicBezTo>
                  <a:cubicBezTo>
                    <a:pt x="31051" y="4352"/>
                    <a:pt x="31271" y="3268"/>
                    <a:pt x="31474" y="1829"/>
                  </a:cubicBezTo>
                  <a:cubicBezTo>
                    <a:pt x="31596" y="890"/>
                    <a:pt x="31047" y="1"/>
                    <a:pt x="30636" y="1"/>
                  </a:cubicBezTo>
                  <a:close/>
                </a:path>
              </a:pathLst>
            </a:custGeom>
            <a:solidFill>
              <a:srgbClr val="FD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2978;p54"/>
            <p:cNvSpPr/>
            <p:nvPr/>
          </p:nvSpPr>
          <p:spPr>
            <a:xfrm>
              <a:off x="5370550" y="4376800"/>
              <a:ext cx="254825" cy="99500"/>
            </a:xfrm>
            <a:custGeom>
              <a:avLst/>
              <a:gdLst/>
              <a:ahLst/>
              <a:cxnLst/>
              <a:rect l="l" t="t" r="r" b="b"/>
              <a:pathLst>
                <a:path w="10193" h="3980" extrusionOk="0">
                  <a:moveTo>
                    <a:pt x="0" y="0"/>
                  </a:moveTo>
                  <a:cubicBezTo>
                    <a:pt x="2" y="0"/>
                    <a:pt x="9719" y="779"/>
                    <a:pt x="9989" y="3979"/>
                  </a:cubicBezTo>
                  <a:cubicBezTo>
                    <a:pt x="9989" y="3149"/>
                    <a:pt x="10193" y="678"/>
                    <a:pt x="10193" y="6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2979;p54"/>
            <p:cNvSpPr/>
            <p:nvPr/>
          </p:nvSpPr>
          <p:spPr>
            <a:xfrm>
              <a:off x="6152750" y="4455950"/>
              <a:ext cx="248050" cy="83400"/>
            </a:xfrm>
            <a:custGeom>
              <a:avLst/>
              <a:gdLst/>
              <a:ahLst/>
              <a:cxnLst/>
              <a:rect l="l" t="t" r="r" b="b"/>
              <a:pathLst>
                <a:path w="9922" h="3336" extrusionOk="0">
                  <a:moveTo>
                    <a:pt x="9346" y="0"/>
                  </a:moveTo>
                  <a:cubicBezTo>
                    <a:pt x="7399" y="1118"/>
                    <a:pt x="0" y="3336"/>
                    <a:pt x="0" y="3336"/>
                  </a:cubicBezTo>
                  <a:lnTo>
                    <a:pt x="1930" y="2963"/>
                  </a:lnTo>
                  <a:cubicBezTo>
                    <a:pt x="1896" y="2963"/>
                    <a:pt x="9921" y="728"/>
                    <a:pt x="9634" y="136"/>
                  </a:cubicBezTo>
                  <a:cubicBezTo>
                    <a:pt x="9600" y="68"/>
                    <a:pt x="9498" y="17"/>
                    <a:pt x="9346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2980;p54"/>
            <p:cNvSpPr/>
            <p:nvPr/>
          </p:nvSpPr>
          <p:spPr>
            <a:xfrm>
              <a:off x="6161200" y="4389925"/>
              <a:ext cx="223500" cy="80025"/>
            </a:xfrm>
            <a:custGeom>
              <a:avLst/>
              <a:gdLst/>
              <a:ahLst/>
              <a:cxnLst/>
              <a:rect l="l" t="t" r="r" b="b"/>
              <a:pathLst>
                <a:path w="8940" h="3201" extrusionOk="0">
                  <a:moveTo>
                    <a:pt x="7569" y="0"/>
                  </a:moveTo>
                  <a:lnTo>
                    <a:pt x="7569" y="0"/>
                  </a:lnTo>
                  <a:cubicBezTo>
                    <a:pt x="6045" y="1135"/>
                    <a:pt x="1" y="3200"/>
                    <a:pt x="1" y="3200"/>
                  </a:cubicBezTo>
                  <a:lnTo>
                    <a:pt x="1016" y="2980"/>
                  </a:lnTo>
                  <a:cubicBezTo>
                    <a:pt x="1016" y="2980"/>
                    <a:pt x="8940" y="593"/>
                    <a:pt x="7569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2981;p54"/>
            <p:cNvSpPr/>
            <p:nvPr/>
          </p:nvSpPr>
          <p:spPr>
            <a:xfrm>
              <a:off x="5954650" y="4597325"/>
              <a:ext cx="376725" cy="53225"/>
            </a:xfrm>
            <a:custGeom>
              <a:avLst/>
              <a:gdLst/>
              <a:ahLst/>
              <a:cxnLst/>
              <a:rect l="l" t="t" r="r" b="b"/>
              <a:pathLst>
                <a:path w="15069" h="2129" extrusionOk="0">
                  <a:moveTo>
                    <a:pt x="14798" y="0"/>
                  </a:moveTo>
                  <a:cubicBezTo>
                    <a:pt x="13037" y="711"/>
                    <a:pt x="8483" y="1422"/>
                    <a:pt x="6925" y="1710"/>
                  </a:cubicBezTo>
                  <a:cubicBezTo>
                    <a:pt x="6296" y="1833"/>
                    <a:pt x="5376" y="1875"/>
                    <a:pt x="4410" y="1875"/>
                  </a:cubicBezTo>
                  <a:cubicBezTo>
                    <a:pt x="2312" y="1875"/>
                    <a:pt x="1" y="1676"/>
                    <a:pt x="1" y="1676"/>
                  </a:cubicBezTo>
                  <a:lnTo>
                    <a:pt x="1" y="1676"/>
                  </a:lnTo>
                  <a:cubicBezTo>
                    <a:pt x="1657" y="1877"/>
                    <a:pt x="3842" y="2128"/>
                    <a:pt x="5551" y="2128"/>
                  </a:cubicBezTo>
                  <a:cubicBezTo>
                    <a:pt x="6288" y="2128"/>
                    <a:pt x="6937" y="2082"/>
                    <a:pt x="7416" y="1964"/>
                  </a:cubicBezTo>
                  <a:cubicBezTo>
                    <a:pt x="9143" y="1558"/>
                    <a:pt x="14950" y="694"/>
                    <a:pt x="15052" y="186"/>
                  </a:cubicBezTo>
                  <a:cubicBezTo>
                    <a:pt x="15069" y="119"/>
                    <a:pt x="14967" y="68"/>
                    <a:pt x="14798" y="0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2982;p54"/>
            <p:cNvSpPr/>
            <p:nvPr/>
          </p:nvSpPr>
          <p:spPr>
            <a:xfrm>
              <a:off x="6165425" y="4540175"/>
              <a:ext cx="207850" cy="42775"/>
            </a:xfrm>
            <a:custGeom>
              <a:avLst/>
              <a:gdLst/>
              <a:ahLst/>
              <a:cxnLst/>
              <a:rect l="l" t="t" r="r" b="b"/>
              <a:pathLst>
                <a:path w="8314" h="1711" extrusionOk="0">
                  <a:moveTo>
                    <a:pt x="7992" y="1"/>
                  </a:moveTo>
                  <a:cubicBezTo>
                    <a:pt x="6079" y="796"/>
                    <a:pt x="1" y="1643"/>
                    <a:pt x="1" y="1643"/>
                  </a:cubicBezTo>
                  <a:lnTo>
                    <a:pt x="864" y="1711"/>
                  </a:lnTo>
                  <a:cubicBezTo>
                    <a:pt x="864" y="1711"/>
                    <a:pt x="8314" y="864"/>
                    <a:pt x="8246" y="187"/>
                  </a:cubicBezTo>
                  <a:cubicBezTo>
                    <a:pt x="8246" y="119"/>
                    <a:pt x="8145" y="34"/>
                    <a:pt x="7992" y="1"/>
                  </a:cubicBezTo>
                  <a:close/>
                </a:path>
              </a:pathLst>
            </a:custGeom>
            <a:solidFill>
              <a:srgbClr val="FDC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2983;p54"/>
            <p:cNvSpPr/>
            <p:nvPr/>
          </p:nvSpPr>
          <p:spPr>
            <a:xfrm>
              <a:off x="6161625" y="3629275"/>
              <a:ext cx="176050" cy="160050"/>
            </a:xfrm>
            <a:custGeom>
              <a:avLst/>
              <a:gdLst/>
              <a:ahLst/>
              <a:cxnLst/>
              <a:rect l="l" t="t" r="r" b="b"/>
              <a:pathLst>
                <a:path w="7042" h="6402" extrusionOk="0">
                  <a:moveTo>
                    <a:pt x="2341" y="1"/>
                  </a:moveTo>
                  <a:cubicBezTo>
                    <a:pt x="1909" y="1"/>
                    <a:pt x="1457" y="247"/>
                    <a:pt x="1118" y="747"/>
                  </a:cubicBezTo>
                  <a:cubicBezTo>
                    <a:pt x="1" y="2440"/>
                    <a:pt x="1524" y="6402"/>
                    <a:pt x="1524" y="6402"/>
                  </a:cubicBezTo>
                  <a:cubicBezTo>
                    <a:pt x="1524" y="6402"/>
                    <a:pt x="5757" y="5487"/>
                    <a:pt x="6587" y="3676"/>
                  </a:cubicBezTo>
                  <a:cubicBezTo>
                    <a:pt x="7042" y="2663"/>
                    <a:pt x="6663" y="1620"/>
                    <a:pt x="5642" y="1620"/>
                  </a:cubicBezTo>
                  <a:cubicBezTo>
                    <a:pt x="5143" y="1620"/>
                    <a:pt x="4491" y="1869"/>
                    <a:pt x="3708" y="2491"/>
                  </a:cubicBezTo>
                  <a:cubicBezTo>
                    <a:pt x="3873" y="843"/>
                    <a:pt x="3140" y="1"/>
                    <a:pt x="2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2984;p54"/>
            <p:cNvSpPr/>
            <p:nvPr/>
          </p:nvSpPr>
          <p:spPr>
            <a:xfrm>
              <a:off x="5140150" y="3702900"/>
              <a:ext cx="173275" cy="166000"/>
            </a:xfrm>
            <a:custGeom>
              <a:avLst/>
              <a:gdLst/>
              <a:ahLst/>
              <a:cxnLst/>
              <a:rect l="l" t="t" r="r" b="b"/>
              <a:pathLst>
                <a:path w="6931" h="6640" extrusionOk="0">
                  <a:moveTo>
                    <a:pt x="4622" y="1"/>
                  </a:moveTo>
                  <a:cubicBezTo>
                    <a:pt x="3904" y="1"/>
                    <a:pt x="3241" y="736"/>
                    <a:pt x="3291" y="2542"/>
                  </a:cubicBezTo>
                  <a:cubicBezTo>
                    <a:pt x="2631" y="1937"/>
                    <a:pt x="2001" y="1686"/>
                    <a:pt x="1487" y="1686"/>
                  </a:cubicBezTo>
                  <a:cubicBezTo>
                    <a:pt x="551" y="1686"/>
                    <a:pt x="1" y="2520"/>
                    <a:pt x="362" y="3558"/>
                  </a:cubicBezTo>
                  <a:cubicBezTo>
                    <a:pt x="1005" y="5488"/>
                    <a:pt x="5119" y="6640"/>
                    <a:pt x="5119" y="6640"/>
                  </a:cubicBezTo>
                  <a:cubicBezTo>
                    <a:pt x="5119" y="6640"/>
                    <a:pt x="6931" y="2695"/>
                    <a:pt x="5966" y="934"/>
                  </a:cubicBezTo>
                  <a:cubicBezTo>
                    <a:pt x="5635" y="348"/>
                    <a:pt x="5116" y="1"/>
                    <a:pt x="4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2985;p54"/>
            <p:cNvSpPr/>
            <p:nvPr/>
          </p:nvSpPr>
          <p:spPr>
            <a:xfrm>
              <a:off x="6628075" y="4034325"/>
              <a:ext cx="135600" cy="121550"/>
            </a:xfrm>
            <a:custGeom>
              <a:avLst/>
              <a:gdLst/>
              <a:ahLst/>
              <a:cxnLst/>
              <a:rect l="l" t="t" r="r" b="b"/>
              <a:pathLst>
                <a:path w="5424" h="4862" extrusionOk="0">
                  <a:moveTo>
                    <a:pt x="1878" y="0"/>
                  </a:moveTo>
                  <a:cubicBezTo>
                    <a:pt x="1563" y="0"/>
                    <a:pt x="1229" y="167"/>
                    <a:pt x="965" y="510"/>
                  </a:cubicBezTo>
                  <a:cubicBezTo>
                    <a:pt x="0" y="1729"/>
                    <a:pt x="965" y="4862"/>
                    <a:pt x="965" y="4862"/>
                  </a:cubicBezTo>
                  <a:cubicBezTo>
                    <a:pt x="965" y="4862"/>
                    <a:pt x="4283" y="4388"/>
                    <a:pt x="5011" y="3033"/>
                  </a:cubicBezTo>
                  <a:cubicBezTo>
                    <a:pt x="5423" y="2245"/>
                    <a:pt x="5157" y="1400"/>
                    <a:pt x="4303" y="1400"/>
                  </a:cubicBezTo>
                  <a:cubicBezTo>
                    <a:pt x="3928" y="1400"/>
                    <a:pt x="3439" y="1563"/>
                    <a:pt x="2844" y="1966"/>
                  </a:cubicBezTo>
                  <a:cubicBezTo>
                    <a:pt x="3071" y="677"/>
                    <a:pt x="2511" y="0"/>
                    <a:pt x="1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2986;p54"/>
            <p:cNvSpPr/>
            <p:nvPr/>
          </p:nvSpPr>
          <p:spPr>
            <a:xfrm>
              <a:off x="4906650" y="4230100"/>
              <a:ext cx="128275" cy="117525"/>
            </a:xfrm>
            <a:custGeom>
              <a:avLst/>
              <a:gdLst/>
              <a:ahLst/>
              <a:cxnLst/>
              <a:rect l="l" t="t" r="r" b="b"/>
              <a:pathLst>
                <a:path w="5131" h="4701" extrusionOk="0">
                  <a:moveTo>
                    <a:pt x="3047" y="1"/>
                  </a:moveTo>
                  <a:cubicBezTo>
                    <a:pt x="2334" y="1"/>
                    <a:pt x="1813" y="730"/>
                    <a:pt x="2506" y="2262"/>
                  </a:cubicBezTo>
                  <a:cubicBezTo>
                    <a:pt x="2157" y="2137"/>
                    <a:pt x="1845" y="2083"/>
                    <a:pt x="1573" y="2083"/>
                  </a:cubicBezTo>
                  <a:cubicBezTo>
                    <a:pt x="409" y="2083"/>
                    <a:pt x="1" y="3088"/>
                    <a:pt x="729" y="3871"/>
                  </a:cubicBezTo>
                  <a:cubicBezTo>
                    <a:pt x="1338" y="4560"/>
                    <a:pt x="2718" y="4701"/>
                    <a:pt x="3748" y="4701"/>
                  </a:cubicBezTo>
                  <a:cubicBezTo>
                    <a:pt x="4465" y="4701"/>
                    <a:pt x="5012" y="4632"/>
                    <a:pt x="5012" y="4632"/>
                  </a:cubicBezTo>
                  <a:cubicBezTo>
                    <a:pt x="5012" y="4632"/>
                    <a:pt x="5130" y="1297"/>
                    <a:pt x="3911" y="332"/>
                  </a:cubicBezTo>
                  <a:cubicBezTo>
                    <a:pt x="3635" y="113"/>
                    <a:pt x="3326" y="1"/>
                    <a:pt x="3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2987;p54"/>
            <p:cNvSpPr/>
            <p:nvPr/>
          </p:nvSpPr>
          <p:spPr>
            <a:xfrm>
              <a:off x="5162725" y="3411025"/>
              <a:ext cx="71550" cy="68475"/>
            </a:xfrm>
            <a:custGeom>
              <a:avLst/>
              <a:gdLst/>
              <a:ahLst/>
              <a:cxnLst/>
              <a:rect l="l" t="t" r="r" b="b"/>
              <a:pathLst>
                <a:path w="2862" h="2739" extrusionOk="0">
                  <a:moveTo>
                    <a:pt x="1901" y="1"/>
                  </a:moveTo>
                  <a:cubicBezTo>
                    <a:pt x="1606" y="1"/>
                    <a:pt x="1335" y="303"/>
                    <a:pt x="1355" y="1045"/>
                  </a:cubicBezTo>
                  <a:cubicBezTo>
                    <a:pt x="1078" y="787"/>
                    <a:pt x="817" y="680"/>
                    <a:pt x="605" y="680"/>
                  </a:cubicBezTo>
                  <a:cubicBezTo>
                    <a:pt x="220" y="680"/>
                    <a:pt x="0" y="1032"/>
                    <a:pt x="153" y="1469"/>
                  </a:cubicBezTo>
                  <a:cubicBezTo>
                    <a:pt x="424" y="2264"/>
                    <a:pt x="2117" y="2739"/>
                    <a:pt x="2117" y="2739"/>
                  </a:cubicBezTo>
                  <a:cubicBezTo>
                    <a:pt x="2117" y="2739"/>
                    <a:pt x="2862" y="1130"/>
                    <a:pt x="2455" y="385"/>
                  </a:cubicBezTo>
                  <a:cubicBezTo>
                    <a:pt x="2317" y="144"/>
                    <a:pt x="2104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2988;p54"/>
            <p:cNvSpPr/>
            <p:nvPr/>
          </p:nvSpPr>
          <p:spPr>
            <a:xfrm>
              <a:off x="6469775" y="3630825"/>
              <a:ext cx="72325" cy="64975"/>
            </a:xfrm>
            <a:custGeom>
              <a:avLst/>
              <a:gdLst/>
              <a:ahLst/>
              <a:cxnLst/>
              <a:rect l="l" t="t" r="r" b="b"/>
              <a:pathLst>
                <a:path w="2893" h="2599" extrusionOk="0">
                  <a:moveTo>
                    <a:pt x="1018" y="0"/>
                  </a:moveTo>
                  <a:cubicBezTo>
                    <a:pt x="857" y="0"/>
                    <a:pt x="685" y="80"/>
                    <a:pt x="542" y="245"/>
                  </a:cubicBezTo>
                  <a:cubicBezTo>
                    <a:pt x="0" y="888"/>
                    <a:pt x="440" y="2598"/>
                    <a:pt x="440" y="2598"/>
                  </a:cubicBezTo>
                  <a:cubicBezTo>
                    <a:pt x="440" y="2598"/>
                    <a:pt x="2218" y="2429"/>
                    <a:pt x="2641" y="1701"/>
                  </a:cubicBezTo>
                  <a:cubicBezTo>
                    <a:pt x="2893" y="1282"/>
                    <a:pt x="2755" y="812"/>
                    <a:pt x="2281" y="812"/>
                  </a:cubicBezTo>
                  <a:cubicBezTo>
                    <a:pt x="2085" y="812"/>
                    <a:pt x="1831" y="893"/>
                    <a:pt x="1524" y="1091"/>
                  </a:cubicBezTo>
                  <a:cubicBezTo>
                    <a:pt x="1675" y="382"/>
                    <a:pt x="1371" y="0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2989;p54"/>
            <p:cNvSpPr/>
            <p:nvPr/>
          </p:nvSpPr>
          <p:spPr>
            <a:xfrm>
              <a:off x="6161200" y="3432875"/>
              <a:ext cx="89200" cy="85150"/>
            </a:xfrm>
            <a:custGeom>
              <a:avLst/>
              <a:gdLst/>
              <a:ahLst/>
              <a:cxnLst/>
              <a:rect l="l" t="t" r="r" b="b"/>
              <a:pathLst>
                <a:path w="3568" h="3406" extrusionOk="0">
                  <a:moveTo>
                    <a:pt x="923" y="0"/>
                  </a:moveTo>
                  <a:cubicBezTo>
                    <a:pt x="621" y="0"/>
                    <a:pt x="348" y="226"/>
                    <a:pt x="255" y="629"/>
                  </a:cubicBezTo>
                  <a:cubicBezTo>
                    <a:pt x="1" y="1695"/>
                    <a:pt x="1474" y="3405"/>
                    <a:pt x="1474" y="3405"/>
                  </a:cubicBezTo>
                  <a:cubicBezTo>
                    <a:pt x="1474" y="3405"/>
                    <a:pt x="3438" y="2169"/>
                    <a:pt x="3539" y="1103"/>
                  </a:cubicBezTo>
                  <a:cubicBezTo>
                    <a:pt x="3568" y="594"/>
                    <a:pt x="3303" y="189"/>
                    <a:pt x="2911" y="189"/>
                  </a:cubicBezTo>
                  <a:cubicBezTo>
                    <a:pt x="2611" y="189"/>
                    <a:pt x="2237" y="426"/>
                    <a:pt x="1863" y="1035"/>
                  </a:cubicBezTo>
                  <a:cubicBezTo>
                    <a:pt x="1679" y="318"/>
                    <a:pt x="1281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77" name="Google Shape;3128;p57"/>
          <p:cNvPicPr preferRelativeResize="0"/>
          <p:nvPr/>
        </p:nvPicPr>
        <p:blipFill rotWithShape="1">
          <a:blip r:embed="rId8"/>
          <a:srcRect l="4004" t="1234" r="19862"/>
          <a:stretch>
            <a:fillRect/>
          </a:stretch>
        </p:blipFill>
        <p:spPr>
          <a:xfrm>
            <a:off x="7568537" y="1028903"/>
            <a:ext cx="2524681" cy="2183257"/>
          </a:xfrm>
          <a:prstGeom prst="hear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28575" dir="600000" algn="bl" rotWithShape="0">
              <a:schemeClr val="dk1">
                <a:alpha val="10000"/>
              </a:schemeClr>
            </a:outerShdw>
          </a:effectLst>
        </p:spPr>
      </p:pic>
      <p:grpSp>
        <p:nvGrpSpPr>
          <p:cNvPr id="178" name="Google Shape;3129;p57"/>
          <p:cNvGrpSpPr/>
          <p:nvPr/>
        </p:nvGrpSpPr>
        <p:grpSpPr>
          <a:xfrm rot="505195">
            <a:off x="6834372" y="1044008"/>
            <a:ext cx="1779115" cy="3062429"/>
            <a:chOff x="4154249" y="1831700"/>
            <a:chExt cx="812951" cy="1399350"/>
          </a:xfrm>
        </p:grpSpPr>
        <p:sp>
          <p:nvSpPr>
            <p:cNvPr id="179" name="Google Shape;3130;p57"/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3131;p57"/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3132;p57"/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3133;p57"/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3134;p57"/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3135;p57"/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3136;p57"/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3137;p57"/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3138;p57"/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3139;p57"/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3140;p57"/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05E-6 L -0.16077 0.37778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188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8681 0.34598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1728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0.17963 L 0.05434 -0.39475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2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0" name="Google Shape;1740;p55">
            <a:hlinkClick r:id="rId1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41" name="Google Shape;1741;p55">
            <a:hlinkClick r:id="rId2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42" name="Google Shape;1742;p55">
            <a:hlinkClick r:id="rId3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43" name="Google Shape;1743;p55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44" name="Google Shape;1744;p55">
            <a:hlinkClick r:id="" action="ppaction://noaction"/>
          </p:cNvPr>
          <p:cNvSpPr txBox="1"/>
          <p:nvPr/>
        </p:nvSpPr>
        <p:spPr>
          <a:xfrm>
            <a:off x="8357599" y="4475154"/>
            <a:ext cx="827695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lang="en-US"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45" name="Google Shape;1745;p55">
            <a:hlinkClick r:id="rId4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Index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5122" name="Picture 2" descr="Free Vector | Cute kid student character with text box hand drawn cartoon  art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6" y="459719"/>
            <a:ext cx="59626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34633" y="1877314"/>
            <a:ext cx="289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28575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rPr>
              <a:t>HỎI NHANH</a:t>
            </a:r>
            <a:endParaRPr lang="en-US" sz="3600">
              <a:ln w="28575">
                <a:solidFill>
                  <a:schemeClr val="accent4">
                    <a:lumMod val="2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VN-Ziclets" panose="02000603000000000000" pitchFamily="2" charset="0"/>
            </a:endParaRPr>
          </a:p>
          <a:p>
            <a:r>
              <a:rPr lang="en-US" sz="3600">
                <a:ln w="28575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rPr>
              <a:t>ĐÁP ĐÚNG</a:t>
            </a:r>
            <a:endParaRPr lang="en-US" sz="3600">
              <a:ln w="28575">
                <a:solidFill>
                  <a:schemeClr val="accent4">
                    <a:lumMod val="2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VN-Ziclets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4" name="Google Shape;1744;p55">
            <a:hlinkClick r:id="rId1" action="ppaction://hlinksldjump"/>
          </p:cNvPr>
          <p:cNvSpPr txBox="1"/>
          <p:nvPr/>
        </p:nvSpPr>
        <p:spPr>
          <a:xfrm>
            <a:off x="8357599" y="4475154"/>
            <a:ext cx="827695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lang="en-US"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22054" y="538118"/>
            <a:ext cx="3371445" cy="2407406"/>
            <a:chOff x="3022054" y="538118"/>
            <a:chExt cx="3371445" cy="2407406"/>
          </a:xfrm>
        </p:grpSpPr>
        <p:pic>
          <p:nvPicPr>
            <p:cNvPr id="5122" name="Picture 2" descr="Free Vector | Cute kid student character with text box hand drawn cartoon  art illustr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20" b="89933" l="8147" r="92652">
                          <a14:foregroundMark x1="12939" y1="53468" x2="8147" y2="58613"/>
                          <a14:foregroundMark x1="91853" y1="57271" x2="92652" y2="62640"/>
                          <a14:foregroundMark x1="20767" y1="24832" x2="15495" y2="36465"/>
                          <a14:foregroundMark x1="15495" y1="36465" x2="13259" y2="47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54" y="538118"/>
              <a:ext cx="3371445" cy="240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88342" y="1122893"/>
              <a:ext cx="2030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HỎI NHANH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ĐÁP ĐÚNG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873" y="2854170"/>
            <a:ext cx="7516091" cy="1077218"/>
            <a:chOff x="678873" y="2854170"/>
            <a:chExt cx="7516091" cy="1077218"/>
          </a:xfrm>
        </p:grpSpPr>
        <p:grpSp>
          <p:nvGrpSpPr>
            <p:cNvPr id="19" name="Google Shape;1954;p62"/>
            <p:cNvGrpSpPr/>
            <p:nvPr/>
          </p:nvGrpSpPr>
          <p:grpSpPr>
            <a:xfrm>
              <a:off x="678873" y="2854170"/>
              <a:ext cx="7516091" cy="1077218"/>
              <a:chOff x="6175594" y="4329324"/>
              <a:chExt cx="1225956" cy="279092"/>
            </a:xfrm>
          </p:grpSpPr>
          <p:sp>
            <p:nvSpPr>
              <p:cNvPr id="20" name="Google Shape;1955;p62"/>
              <p:cNvSpPr/>
              <p:nvPr/>
            </p:nvSpPr>
            <p:spPr>
              <a:xfrm>
                <a:off x="6175594" y="4329324"/>
                <a:ext cx="1225956" cy="279092"/>
              </a:xfrm>
              <a:custGeom>
                <a:avLst/>
                <a:gdLst/>
                <a:ahLst/>
                <a:cxnLst/>
                <a:rect l="l" t="t" r="r" b="b"/>
                <a:pathLst>
                  <a:path w="33125" h="7541" extrusionOk="0">
                    <a:moveTo>
                      <a:pt x="1" y="0"/>
                    </a:moveTo>
                    <a:lnTo>
                      <a:pt x="2943" y="3617"/>
                    </a:lnTo>
                    <a:lnTo>
                      <a:pt x="1" y="7540"/>
                    </a:lnTo>
                    <a:lnTo>
                      <a:pt x="33124" y="7540"/>
                    </a:lnTo>
                    <a:lnTo>
                      <a:pt x="331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956;p62"/>
              <p:cNvSpPr/>
              <p:nvPr/>
            </p:nvSpPr>
            <p:spPr>
              <a:xfrm>
                <a:off x="6313109" y="4360114"/>
                <a:ext cx="1047131" cy="202833"/>
              </a:xfrm>
              <a:custGeom>
                <a:avLst/>
                <a:gdLst/>
                <a:ahLst/>
                <a:cxnLst/>
                <a:rect l="l" t="t" r="r" b="b"/>
                <a:pathLst>
                  <a:path w="24399" h="4374" extrusionOk="0">
                    <a:moveTo>
                      <a:pt x="0" y="1"/>
                    </a:moveTo>
                    <a:lnTo>
                      <a:pt x="0" y="4374"/>
                    </a:lnTo>
                    <a:lnTo>
                      <a:pt x="24399" y="4374"/>
                    </a:lnTo>
                    <a:lnTo>
                      <a:pt x="2439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75213" y="3054883"/>
              <a:ext cx="6419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Lobster" panose="00000500000000000000" pitchFamily="2" charset="0"/>
                </a:rPr>
                <a:t>Trong tháng 10 có ngày gì đặc biệt?</a:t>
              </a:r>
              <a:endParaRPr lang="en-US" sz="32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19592" y="4050229"/>
            <a:ext cx="5636968" cy="1012086"/>
            <a:chOff x="2019592" y="4050229"/>
            <a:chExt cx="5636968" cy="1012086"/>
          </a:xfrm>
        </p:grpSpPr>
        <p:sp>
          <p:nvSpPr>
            <p:cNvPr id="23" name="TextBox 22"/>
            <p:cNvSpPr txBox="1"/>
            <p:nvPr/>
          </p:nvSpPr>
          <p:spPr>
            <a:xfrm>
              <a:off x="2019592" y="4050229"/>
              <a:ext cx="5636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4">
                      <a:lumMod val="50000"/>
                    </a:schemeClr>
                  </a:solidFill>
                  <a:latin typeface="SVN-Revolution" panose="02040603050506020204" pitchFamily="18" charset="0"/>
                </a:rPr>
                <a:t>Ngày Phụ nữ Việt Nam</a:t>
              </a:r>
              <a:endParaRPr lang="en-US" sz="2800">
                <a:solidFill>
                  <a:schemeClr val="accent4">
                    <a:lumMod val="50000"/>
                  </a:schemeClr>
                </a:solidFill>
                <a:latin typeface="SVN-Revolution" panose="0204060305050602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58400" y="4477540"/>
              <a:ext cx="1996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  <a:latin typeface="SVN-Revolution" panose="02040603050506020204" pitchFamily="18" charset="0"/>
                </a:rPr>
                <a:t>20</a:t>
              </a:r>
              <a:r>
                <a:rPr lang="en-US" sz="3200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-</a:t>
              </a:r>
              <a:r>
                <a:rPr lang="en-US" sz="3200">
                  <a:solidFill>
                    <a:schemeClr val="tx2">
                      <a:lumMod val="50000"/>
                    </a:schemeClr>
                  </a:solidFill>
                  <a:latin typeface="SVN-Revolution" panose="02040603050506020204" pitchFamily="18" charset="0"/>
                </a:rPr>
                <a:t>1</a:t>
              </a:r>
              <a:r>
                <a:rPr lang="en-US" sz="3200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0</a:t>
              </a:r>
              <a:endParaRPr lang="en-US" sz="3200">
                <a:solidFill>
                  <a:schemeClr val="accent5">
                    <a:lumMod val="50000"/>
                  </a:schemeClr>
                </a:solidFill>
                <a:latin typeface="SVN-Revolution" panose="02040603050506020204" pitchFamily="18" charset="0"/>
              </a:endParaRPr>
            </a:p>
          </p:txBody>
        </p:sp>
      </p:grpSp>
      <p:sp>
        <p:nvSpPr>
          <p:cNvPr id="27" name="Google Shape;1091;p34">
            <a:hlinkClick r:id="rId6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8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9" name="Google Shape;1093;p34">
            <a:hlinkClick r:id="rId7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9" name="Google Shape;1096;p34">
            <a:hlinkClick r:id="rId8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22054" y="538118"/>
            <a:ext cx="3371445" cy="2407406"/>
            <a:chOff x="3022054" y="538118"/>
            <a:chExt cx="3371445" cy="2407406"/>
          </a:xfrm>
        </p:grpSpPr>
        <p:pic>
          <p:nvPicPr>
            <p:cNvPr id="5122" name="Picture 2" descr="Free Vector | Cute kid student character with text box hand drawn cartoon  art illust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0" b="89933" l="8147" r="92652">
                          <a14:foregroundMark x1="12939" y1="53468" x2="8147" y2="58613"/>
                          <a14:foregroundMark x1="91853" y1="57271" x2="92652" y2="62640"/>
                          <a14:foregroundMark x1="20767" y1="24832" x2="15495" y2="36465"/>
                          <a14:foregroundMark x1="15495" y1="36465" x2="13259" y2="47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54" y="538118"/>
              <a:ext cx="3371445" cy="240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88342" y="1122893"/>
              <a:ext cx="2030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HỎI NHANH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ĐÁP ĐÚNG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873" y="2854170"/>
            <a:ext cx="7650830" cy="1077218"/>
            <a:chOff x="678873" y="2854170"/>
            <a:chExt cx="7650830" cy="1077218"/>
          </a:xfrm>
        </p:grpSpPr>
        <p:grpSp>
          <p:nvGrpSpPr>
            <p:cNvPr id="19" name="Google Shape;1954;p62"/>
            <p:cNvGrpSpPr/>
            <p:nvPr/>
          </p:nvGrpSpPr>
          <p:grpSpPr>
            <a:xfrm>
              <a:off x="678873" y="2854170"/>
              <a:ext cx="7516091" cy="1077218"/>
              <a:chOff x="6175594" y="4329324"/>
              <a:chExt cx="1225956" cy="279092"/>
            </a:xfrm>
          </p:grpSpPr>
          <p:sp>
            <p:nvSpPr>
              <p:cNvPr id="20" name="Google Shape;1955;p62"/>
              <p:cNvSpPr/>
              <p:nvPr/>
            </p:nvSpPr>
            <p:spPr>
              <a:xfrm>
                <a:off x="6175594" y="4329324"/>
                <a:ext cx="1225956" cy="279092"/>
              </a:xfrm>
              <a:custGeom>
                <a:avLst/>
                <a:gdLst/>
                <a:ahLst/>
                <a:cxnLst/>
                <a:rect l="l" t="t" r="r" b="b"/>
                <a:pathLst>
                  <a:path w="33125" h="7541" extrusionOk="0">
                    <a:moveTo>
                      <a:pt x="1" y="0"/>
                    </a:moveTo>
                    <a:lnTo>
                      <a:pt x="2943" y="3617"/>
                    </a:lnTo>
                    <a:lnTo>
                      <a:pt x="1" y="7540"/>
                    </a:lnTo>
                    <a:lnTo>
                      <a:pt x="33124" y="7540"/>
                    </a:lnTo>
                    <a:lnTo>
                      <a:pt x="331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956;p62"/>
              <p:cNvSpPr/>
              <p:nvPr/>
            </p:nvSpPr>
            <p:spPr>
              <a:xfrm>
                <a:off x="6313109" y="4360114"/>
                <a:ext cx="1047131" cy="202833"/>
              </a:xfrm>
              <a:custGeom>
                <a:avLst/>
                <a:gdLst/>
                <a:ahLst/>
                <a:cxnLst/>
                <a:rect l="l" t="t" r="r" b="b"/>
                <a:pathLst>
                  <a:path w="24399" h="4374" extrusionOk="0">
                    <a:moveTo>
                      <a:pt x="0" y="1"/>
                    </a:moveTo>
                    <a:lnTo>
                      <a:pt x="0" y="4374"/>
                    </a:lnTo>
                    <a:lnTo>
                      <a:pt x="24399" y="4374"/>
                    </a:lnTo>
                    <a:lnTo>
                      <a:pt x="2439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09952" y="3024432"/>
              <a:ext cx="6419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Lobster" panose="00000500000000000000" pitchFamily="2" charset="0"/>
                </a:rPr>
                <a:t>Ngày 20/10 dành cho những ai?</a:t>
              </a:r>
              <a:endParaRPr lang="en-US" sz="32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83445" y="4050229"/>
            <a:ext cx="563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Lobster" panose="00000500000000000000" pitchFamily="2" charset="0"/>
              </a:rPr>
              <a:t>Dành cho bà, mẹ, cô, chị, …</a:t>
            </a:r>
            <a:endParaRPr lang="en-US" sz="3200">
              <a:solidFill>
                <a:schemeClr val="tx2">
                  <a:lumMod val="50000"/>
                </a:schemeClr>
              </a:solidFill>
              <a:latin typeface="Lobster" panose="00000500000000000000" pitchFamily="2" charset="0"/>
            </a:endParaRPr>
          </a:p>
        </p:txBody>
      </p:sp>
      <p:sp>
        <p:nvSpPr>
          <p:cNvPr id="27" name="Google Shape;1091;p34">
            <a:hlinkClick r:id="rId5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8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9" name="Google Shape;1093;p34">
            <a:hlinkClick r:id="rId6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1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9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22054" y="538118"/>
            <a:ext cx="3371445" cy="2407406"/>
            <a:chOff x="3022054" y="538118"/>
            <a:chExt cx="3371445" cy="2407406"/>
          </a:xfrm>
        </p:grpSpPr>
        <p:pic>
          <p:nvPicPr>
            <p:cNvPr id="5122" name="Picture 2" descr="Free Vector | Cute kid student character with text box hand drawn cartoon  art illust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0" b="89933" l="8147" r="92652">
                          <a14:foregroundMark x1="12939" y1="53468" x2="8147" y2="58613"/>
                          <a14:foregroundMark x1="91853" y1="57271" x2="92652" y2="62640"/>
                          <a14:foregroundMark x1="20767" y1="24832" x2="15495" y2="36465"/>
                          <a14:foregroundMark x1="15495" y1="36465" x2="13259" y2="47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54" y="538118"/>
              <a:ext cx="3371445" cy="240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88342" y="1122893"/>
              <a:ext cx="2030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HỎI NHANH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  <a:p>
              <a:r>
                <a:rPr lang="en-US" sz="2400">
                  <a:ln w="12700">
                    <a:solidFill>
                      <a:schemeClr val="accent4">
                        <a:lumMod val="2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ĐÁP ĐÚNG</a:t>
              </a:r>
              <a:endParaRPr lang="en-US" sz="2400">
                <a:ln w="12700"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873" y="2854170"/>
            <a:ext cx="7650830" cy="1077218"/>
            <a:chOff x="678873" y="2854170"/>
            <a:chExt cx="7650830" cy="1077218"/>
          </a:xfrm>
        </p:grpSpPr>
        <p:grpSp>
          <p:nvGrpSpPr>
            <p:cNvPr id="19" name="Google Shape;1954;p62"/>
            <p:cNvGrpSpPr/>
            <p:nvPr/>
          </p:nvGrpSpPr>
          <p:grpSpPr>
            <a:xfrm>
              <a:off x="678873" y="2854170"/>
              <a:ext cx="7516091" cy="1077218"/>
              <a:chOff x="6175594" y="4329324"/>
              <a:chExt cx="1225956" cy="279092"/>
            </a:xfrm>
          </p:grpSpPr>
          <p:sp>
            <p:nvSpPr>
              <p:cNvPr id="20" name="Google Shape;1955;p62"/>
              <p:cNvSpPr/>
              <p:nvPr/>
            </p:nvSpPr>
            <p:spPr>
              <a:xfrm>
                <a:off x="6175594" y="4329324"/>
                <a:ext cx="1225956" cy="279092"/>
              </a:xfrm>
              <a:custGeom>
                <a:avLst/>
                <a:gdLst/>
                <a:ahLst/>
                <a:cxnLst/>
                <a:rect l="l" t="t" r="r" b="b"/>
                <a:pathLst>
                  <a:path w="33125" h="7541" extrusionOk="0">
                    <a:moveTo>
                      <a:pt x="1" y="0"/>
                    </a:moveTo>
                    <a:lnTo>
                      <a:pt x="2943" y="3617"/>
                    </a:lnTo>
                    <a:lnTo>
                      <a:pt x="1" y="7540"/>
                    </a:lnTo>
                    <a:lnTo>
                      <a:pt x="33124" y="7540"/>
                    </a:lnTo>
                    <a:lnTo>
                      <a:pt x="331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956;p62"/>
              <p:cNvSpPr/>
              <p:nvPr/>
            </p:nvSpPr>
            <p:spPr>
              <a:xfrm>
                <a:off x="6313109" y="4360114"/>
                <a:ext cx="1047131" cy="202833"/>
              </a:xfrm>
              <a:custGeom>
                <a:avLst/>
                <a:gdLst/>
                <a:ahLst/>
                <a:cxnLst/>
                <a:rect l="l" t="t" r="r" b="b"/>
                <a:pathLst>
                  <a:path w="24399" h="4374" extrusionOk="0">
                    <a:moveTo>
                      <a:pt x="0" y="1"/>
                    </a:moveTo>
                    <a:lnTo>
                      <a:pt x="0" y="4374"/>
                    </a:lnTo>
                    <a:lnTo>
                      <a:pt x="24399" y="4374"/>
                    </a:lnTo>
                    <a:lnTo>
                      <a:pt x="2439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09952" y="3024432"/>
              <a:ext cx="6419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4">
                      <a:lumMod val="50000"/>
                    </a:schemeClr>
                  </a:solidFill>
                  <a:latin typeface="Lobster" panose="00000500000000000000" pitchFamily="2" charset="0"/>
                </a:rPr>
                <a:t>Em sẽ làm gì trong ngày 20/10?</a:t>
              </a:r>
              <a:endParaRPr lang="en-US" sz="32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0751" y="3980235"/>
            <a:ext cx="683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Lobster" panose="00000500000000000000" pitchFamily="2" charset="0"/>
              </a:rPr>
              <a:t>Làm thiệp, vẽ tranh, làm hoa, … tặng cho người phụ nữ và em yêu mến.</a:t>
            </a:r>
            <a:endParaRPr lang="en-US" sz="3200">
              <a:solidFill>
                <a:schemeClr val="tx2">
                  <a:lumMod val="50000"/>
                </a:schemeClr>
              </a:solidFill>
              <a:latin typeface="Lobster" panose="00000500000000000000" pitchFamily="2" charset="0"/>
            </a:endParaRPr>
          </a:p>
        </p:txBody>
      </p:sp>
      <p:sp>
        <p:nvSpPr>
          <p:cNvPr id="25" name="Google Shape;1091;p34">
            <a:hlinkClick r:id="rId5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" name="Google Shape;1093;p34">
            <a:hlinkClick r:id="rId6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8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9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508" y="3859196"/>
            <a:ext cx="7439785" cy="1085855"/>
            <a:chOff x="678873" y="2854170"/>
            <a:chExt cx="7516091" cy="1077218"/>
          </a:xfrm>
        </p:grpSpPr>
        <p:grpSp>
          <p:nvGrpSpPr>
            <p:cNvPr id="19" name="Google Shape;1954;p62"/>
            <p:cNvGrpSpPr/>
            <p:nvPr/>
          </p:nvGrpSpPr>
          <p:grpSpPr>
            <a:xfrm>
              <a:off x="678873" y="2854170"/>
              <a:ext cx="7516091" cy="1077218"/>
              <a:chOff x="6175594" y="4329324"/>
              <a:chExt cx="1225956" cy="279092"/>
            </a:xfrm>
          </p:grpSpPr>
          <p:sp>
            <p:nvSpPr>
              <p:cNvPr id="20" name="Google Shape;1955;p62"/>
              <p:cNvSpPr/>
              <p:nvPr/>
            </p:nvSpPr>
            <p:spPr>
              <a:xfrm>
                <a:off x="6175594" y="4329324"/>
                <a:ext cx="1225956" cy="279092"/>
              </a:xfrm>
              <a:custGeom>
                <a:avLst/>
                <a:gdLst/>
                <a:ahLst/>
                <a:cxnLst/>
                <a:rect l="l" t="t" r="r" b="b"/>
                <a:pathLst>
                  <a:path w="33125" h="7541" extrusionOk="0">
                    <a:moveTo>
                      <a:pt x="1" y="0"/>
                    </a:moveTo>
                    <a:lnTo>
                      <a:pt x="2943" y="3617"/>
                    </a:lnTo>
                    <a:lnTo>
                      <a:pt x="1" y="7540"/>
                    </a:lnTo>
                    <a:lnTo>
                      <a:pt x="33124" y="7540"/>
                    </a:lnTo>
                    <a:lnTo>
                      <a:pt x="331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956;p62"/>
              <p:cNvSpPr/>
              <p:nvPr/>
            </p:nvSpPr>
            <p:spPr>
              <a:xfrm>
                <a:off x="6313109" y="4360114"/>
                <a:ext cx="1047131" cy="202833"/>
              </a:xfrm>
              <a:custGeom>
                <a:avLst/>
                <a:gdLst/>
                <a:ahLst/>
                <a:cxnLst/>
                <a:rect l="l" t="t" r="r" b="b"/>
                <a:pathLst>
                  <a:path w="24399" h="4374" extrusionOk="0">
                    <a:moveTo>
                      <a:pt x="0" y="1"/>
                    </a:moveTo>
                    <a:lnTo>
                      <a:pt x="0" y="4374"/>
                    </a:lnTo>
                    <a:lnTo>
                      <a:pt x="24399" y="4374"/>
                    </a:lnTo>
                    <a:lnTo>
                      <a:pt x="2439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642967" y="3066139"/>
              <a:ext cx="6419751" cy="51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accent4">
                      <a:lumMod val="50000"/>
                    </a:schemeClr>
                  </a:solidFill>
                  <a:latin typeface="Lobster" panose="00000500000000000000" pitchFamily="2" charset="0"/>
                </a:rPr>
                <a:t>Cùng xem clip “Bông hồng tặng mẹ” nhé!</a:t>
              </a:r>
              <a:endParaRPr lang="en-US" sz="28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31866" y="662634"/>
            <a:ext cx="3080267" cy="3290437"/>
            <a:chOff x="3031866" y="679886"/>
            <a:chExt cx="3080267" cy="3290437"/>
          </a:xfrm>
        </p:grpSpPr>
        <p:pic>
          <p:nvPicPr>
            <p:cNvPr id="5" name="Picture 4" descr="Square&#10;&#10;Description automatically generated with medium confidence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2969" y1="40332" x2="64688" y2="69637"/>
                          <a14:foregroundMark x1="69375" y1="46073" x2="76094" y2="45015"/>
                          <a14:foregroundMark x1="72500" y1="50755" x2="73906" y2="59366"/>
                        </a14:backgroundRemoval>
                      </a14:imgEffect>
                    </a14:imgLayer>
                  </a14:imgProps>
                </a:ext>
              </a:extLst>
            </a:blip>
            <a:srcRect l="15418" t="15673" r="14457" b="11907"/>
            <a:stretch>
              <a:fillRect/>
            </a:stretch>
          </p:blipFill>
          <p:spPr>
            <a:xfrm>
              <a:off x="3031866" y="679886"/>
              <a:ext cx="3080267" cy="3290437"/>
            </a:xfrm>
            <a:prstGeom prst="rect">
              <a:avLst/>
            </a:prstGeom>
          </p:spPr>
        </p:pic>
        <p:pic>
          <p:nvPicPr>
            <p:cNvPr id="7170" name="Picture 2" descr="YouTube ở Việt Nam và một số vấn đề đang đặt ra - Báo Nhân Dân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" t="11945" r="7836" b="4307"/>
            <a:stretch>
              <a:fillRect/>
            </a:stretch>
          </p:blipFill>
          <p:spPr bwMode="auto">
            <a:xfrm>
              <a:off x="3425589" y="2028143"/>
              <a:ext cx="1746912" cy="994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Free Vector | Cute kid student character with text box hand drawn cartoon  art illustr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5127" y2="38341"/>
                        <a14:backgroundMark x1="13898" y1="43400" x2="25719" y2="46085"/>
                        <a14:backgroundMark x1="23163" y1="43624" x2="32268" y2="53020"/>
                        <a14:backgroundMark x1="32268" y1="53020" x2="32109" y2="53020"/>
                        <a14:backgroundMark x1="12300" y1="46756" x2="14377" y2="46756"/>
                        <a14:backgroundMark x1="12780" y1="41611" x2="27636" y2="40940"/>
                        <a14:backgroundMark x1="27636" y1="40940" x2="27796" y2="40940"/>
                        <a14:backgroundMark x1="24920" y1="42953" x2="33706" y2="46980"/>
                        <a14:backgroundMark x1="33706" y1="46980" x2="33546" y2="47204"/>
                        <a14:backgroundMark x1="18051" y1="39821" x2="30351" y2="39374"/>
                        <a14:backgroundMark x1="30351" y1="39374" x2="31629" y2="39374"/>
                        <a14:backgroundMark x1="22045" y1="75168" x2="23962" y2="77852"/>
                        <a14:backgroundMark x1="23163" y1="73826" x2="25559" y2="79642"/>
                        <a14:backgroundMark x1="26677" y1="79195" x2="32588" y2="82103"/>
                        <a14:backgroundMark x1="30831" y1="58837" x2="30990" y2="73378"/>
                        <a14:backgroundMark x1="30990" y1="73378" x2="30831" y2="7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5" r="66383" b="8401"/>
          <a:stretch>
            <a:fillRect/>
          </a:stretch>
        </p:blipFill>
        <p:spPr bwMode="auto">
          <a:xfrm>
            <a:off x="5809389" y="2179656"/>
            <a:ext cx="1545120" cy="17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091;p34">
            <a:hlinkClick r:id="rId9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" name="Google Shape;1093;p34">
            <a:hlinkClick r:id="rId10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2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" name="Google Shape;1096;p34">
            <a:hlinkClick r:id="rId11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5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9" name="Google Shape;1739;p5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36" name="Picture 35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8083" y="2024466"/>
              <a:ext cx="560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Mẹ tuyệt vời 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pic>
        <p:nvPicPr>
          <p:cNvPr id="30" name="Picture 2" descr="Free Vector | Cute kid student character with text box hand drawn cartoon  ar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5127" y2="38341"/>
                        <a14:backgroundMark x1="13898" y1="43400" x2="25719" y2="46085"/>
                        <a14:backgroundMark x1="23163" y1="43624" x2="32268" y2="53020"/>
                        <a14:backgroundMark x1="32268" y1="53020" x2="32109" y2="53020"/>
                        <a14:backgroundMark x1="12300" y1="46756" x2="14377" y2="46756"/>
                        <a14:backgroundMark x1="12780" y1="41611" x2="27636" y2="40940"/>
                        <a14:backgroundMark x1="27636" y1="40940" x2="27796" y2="40940"/>
                        <a14:backgroundMark x1="24920" y1="42953" x2="33706" y2="46980"/>
                        <a14:backgroundMark x1="33706" y1="46980" x2="33546" y2="47204"/>
                        <a14:backgroundMark x1="18051" y1="39821" x2="30351" y2="39374"/>
                        <a14:backgroundMark x1="30351" y1="39374" x2="31629" y2="39374"/>
                        <a14:backgroundMark x1="22045" y1="75168" x2="23962" y2="77852"/>
                        <a14:backgroundMark x1="23163" y1="73826" x2="25559" y2="79642"/>
                        <a14:backgroundMark x1="26677" y1="79195" x2="32588" y2="82103"/>
                        <a14:backgroundMark x1="30831" y1="58837" x2="30990" y2="73378"/>
                        <a14:backgroundMark x1="30990" y1="73378" x2="30831" y2="7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5" r="66383" b="8401"/>
          <a:stretch>
            <a:fillRect/>
          </a:stretch>
        </p:blipFill>
        <p:spPr bwMode="auto">
          <a:xfrm>
            <a:off x="1264157" y="1877314"/>
            <a:ext cx="1545120" cy="17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61537" y="899581"/>
            <a:ext cx="3420926" cy="2151801"/>
            <a:chOff x="2809277" y="1060360"/>
            <a:chExt cx="3037263" cy="1818104"/>
          </a:xfrm>
        </p:grpSpPr>
        <p:sp>
          <p:nvSpPr>
            <p:cNvPr id="9" name="Speech Bubble: Oval 8"/>
            <p:cNvSpPr/>
            <p:nvPr/>
          </p:nvSpPr>
          <p:spPr>
            <a:xfrm>
              <a:off x="2809277" y="1060360"/>
              <a:ext cx="3037263" cy="1818104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peech Bubble: Oval 30"/>
            <p:cNvSpPr/>
            <p:nvPr/>
          </p:nvSpPr>
          <p:spPr>
            <a:xfrm>
              <a:off x="2980248" y="1204161"/>
              <a:ext cx="2695320" cy="1530501"/>
            </a:xfrm>
            <a:prstGeom prst="wedgeEllipseCallout">
              <a:avLst>
                <a:gd name="adj1" fmla="val -58527"/>
                <a:gd name="adj2" fmla="val 37294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73561" y="1349667"/>
            <a:ext cx="2743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VN-Sofia" panose="02040603050506020204" pitchFamily="18" charset="0"/>
              </a:rPr>
              <a:t>Cùng viết lá thư để tặng mẹ ngày 20/10 nào!</a:t>
            </a:r>
            <a:endParaRPr lang="en-US" sz="2800">
              <a:latin typeface="SVN-Sofia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6508" y="3851259"/>
            <a:ext cx="7439785" cy="1085855"/>
            <a:chOff x="716508" y="3859196"/>
            <a:chExt cx="7439785" cy="1085855"/>
          </a:xfrm>
        </p:grpSpPr>
        <p:grpSp>
          <p:nvGrpSpPr>
            <p:cNvPr id="4" name="Group 3"/>
            <p:cNvGrpSpPr/>
            <p:nvPr/>
          </p:nvGrpSpPr>
          <p:grpSpPr>
            <a:xfrm>
              <a:off x="716508" y="3859196"/>
              <a:ext cx="7439785" cy="1085855"/>
              <a:chOff x="678873" y="2854170"/>
              <a:chExt cx="7516091" cy="1077218"/>
            </a:xfrm>
          </p:grpSpPr>
          <p:grpSp>
            <p:nvGrpSpPr>
              <p:cNvPr id="19" name="Google Shape;1954;p62"/>
              <p:cNvGrpSpPr/>
              <p:nvPr/>
            </p:nvGrpSpPr>
            <p:grpSpPr>
              <a:xfrm>
                <a:off x="678873" y="2854170"/>
                <a:ext cx="7516091" cy="1077218"/>
                <a:chOff x="6175594" y="4329324"/>
                <a:chExt cx="1225956" cy="279092"/>
              </a:xfrm>
            </p:grpSpPr>
            <p:sp>
              <p:nvSpPr>
                <p:cNvPr id="20" name="Google Shape;1955;p62"/>
                <p:cNvSpPr/>
                <p:nvPr/>
              </p:nvSpPr>
              <p:spPr>
                <a:xfrm>
                  <a:off x="6175594" y="4329324"/>
                  <a:ext cx="1225956" cy="27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5" h="7541" extrusionOk="0">
                      <a:moveTo>
                        <a:pt x="1" y="0"/>
                      </a:moveTo>
                      <a:lnTo>
                        <a:pt x="2943" y="3617"/>
                      </a:lnTo>
                      <a:lnTo>
                        <a:pt x="1" y="7540"/>
                      </a:lnTo>
                      <a:lnTo>
                        <a:pt x="33124" y="7540"/>
                      </a:lnTo>
                      <a:lnTo>
                        <a:pt x="3312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" name="Google Shape;1956;p62"/>
                <p:cNvSpPr/>
                <p:nvPr/>
              </p:nvSpPr>
              <p:spPr>
                <a:xfrm>
                  <a:off x="6313109" y="4360114"/>
                  <a:ext cx="1047131" cy="20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9" h="4374" extrusionOk="0">
                      <a:moveTo>
                        <a:pt x="0" y="1"/>
                      </a:moveTo>
                      <a:lnTo>
                        <a:pt x="0" y="4374"/>
                      </a:lnTo>
                      <a:lnTo>
                        <a:pt x="24399" y="4374"/>
                      </a:lnTo>
                      <a:lnTo>
                        <a:pt x="24399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642967" y="3066139"/>
                <a:ext cx="6419751" cy="519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4">
                        <a:lumMod val="50000"/>
                      </a:schemeClr>
                    </a:solidFill>
                    <a:latin typeface="Lobster" panose="00000500000000000000" pitchFamily="2" charset="0"/>
                  </a:rPr>
                  <a:t>Viết lời cảm ơn, lời chúc dành cho Mẹ </a:t>
                </a:r>
                <a:endParaRPr lang="en-US" sz="2800">
                  <a:solidFill>
                    <a:schemeClr val="accent4">
                      <a:lumMod val="50000"/>
                    </a:schemeClr>
                  </a:solidFill>
                  <a:latin typeface="Lobster" panose="00000500000000000000" pitchFamily="2" charset="0"/>
                </a:endParaRPr>
              </a:p>
            </p:txBody>
          </p:sp>
        </p:grpSp>
        <p:sp>
          <p:nvSpPr>
            <p:cNvPr id="11" name="Heart 10"/>
            <p:cNvSpPr/>
            <p:nvPr/>
          </p:nvSpPr>
          <p:spPr>
            <a:xfrm>
              <a:off x="6976523" y="4143139"/>
              <a:ext cx="409432" cy="382672"/>
            </a:xfrm>
            <a:prstGeom prst="hear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Google Shape;1091;p34">
            <a:hlinkClick r:id="rId5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" name="Google Shape;1093;p34">
            <a:hlinkClick r:id="rId6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2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origami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59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4" name="Google Shape;1804;p59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07" name="Google Shape;1807;p59"/>
          <p:cNvGrpSpPr/>
          <p:nvPr/>
        </p:nvGrpSpPr>
        <p:grpSpPr>
          <a:xfrm flipH="1">
            <a:off x="7341384" y="101493"/>
            <a:ext cx="958057" cy="761998"/>
            <a:chOff x="3652600" y="3419150"/>
            <a:chExt cx="358675" cy="285275"/>
          </a:xfrm>
        </p:grpSpPr>
        <p:sp>
          <p:nvSpPr>
            <p:cNvPr id="1808" name="Google Shape;1808;p59"/>
            <p:cNvSpPr/>
            <p:nvPr/>
          </p:nvSpPr>
          <p:spPr>
            <a:xfrm>
              <a:off x="3728750" y="3419150"/>
              <a:ext cx="163950" cy="177575"/>
            </a:xfrm>
            <a:custGeom>
              <a:avLst/>
              <a:gdLst/>
              <a:ahLst/>
              <a:cxnLst/>
              <a:rect l="l" t="t" r="r" b="b"/>
              <a:pathLst>
                <a:path w="6558" h="7103" extrusionOk="0">
                  <a:moveTo>
                    <a:pt x="5354" y="0"/>
                  </a:moveTo>
                  <a:cubicBezTo>
                    <a:pt x="5007" y="0"/>
                    <a:pt x="4665" y="198"/>
                    <a:pt x="4381" y="430"/>
                  </a:cubicBezTo>
                  <a:cubicBezTo>
                    <a:pt x="3729" y="967"/>
                    <a:pt x="3265" y="1707"/>
                    <a:pt x="3047" y="2533"/>
                  </a:cubicBezTo>
                  <a:cubicBezTo>
                    <a:pt x="2829" y="2069"/>
                    <a:pt x="2612" y="1605"/>
                    <a:pt x="2249" y="1257"/>
                  </a:cubicBezTo>
                  <a:cubicBezTo>
                    <a:pt x="1974" y="1003"/>
                    <a:pt x="1607" y="834"/>
                    <a:pt x="1243" y="834"/>
                  </a:cubicBezTo>
                  <a:cubicBezTo>
                    <a:pt x="1107" y="834"/>
                    <a:pt x="972" y="858"/>
                    <a:pt x="842" y="909"/>
                  </a:cubicBezTo>
                  <a:cubicBezTo>
                    <a:pt x="73" y="1228"/>
                    <a:pt x="1" y="2301"/>
                    <a:pt x="247" y="3099"/>
                  </a:cubicBezTo>
                  <a:cubicBezTo>
                    <a:pt x="900" y="5260"/>
                    <a:pt x="2554" y="6174"/>
                    <a:pt x="4410" y="7103"/>
                  </a:cubicBezTo>
                  <a:cubicBezTo>
                    <a:pt x="5237" y="5463"/>
                    <a:pt x="6224" y="4071"/>
                    <a:pt x="6470" y="2142"/>
                  </a:cubicBezTo>
                  <a:cubicBezTo>
                    <a:pt x="6557" y="1721"/>
                    <a:pt x="6528" y="1272"/>
                    <a:pt x="6412" y="851"/>
                  </a:cubicBezTo>
                  <a:cubicBezTo>
                    <a:pt x="6282" y="416"/>
                    <a:pt x="5933" y="97"/>
                    <a:pt x="5484" y="10"/>
                  </a:cubicBezTo>
                  <a:cubicBezTo>
                    <a:pt x="5441" y="3"/>
                    <a:pt x="5397" y="0"/>
                    <a:pt x="5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59"/>
            <p:cNvSpPr/>
            <p:nvPr/>
          </p:nvSpPr>
          <p:spPr>
            <a:xfrm>
              <a:off x="3913325" y="3475225"/>
              <a:ext cx="97950" cy="121875"/>
            </a:xfrm>
            <a:custGeom>
              <a:avLst/>
              <a:gdLst/>
              <a:ahLst/>
              <a:cxnLst/>
              <a:rect l="l" t="t" r="r" b="b"/>
              <a:pathLst>
                <a:path w="3918" h="4875" extrusionOk="0">
                  <a:moveTo>
                    <a:pt x="1309" y="1"/>
                  </a:moveTo>
                  <a:cubicBezTo>
                    <a:pt x="1225" y="1"/>
                    <a:pt x="1141" y="23"/>
                    <a:pt x="1060" y="73"/>
                  </a:cubicBezTo>
                  <a:cubicBezTo>
                    <a:pt x="915" y="174"/>
                    <a:pt x="813" y="305"/>
                    <a:pt x="755" y="465"/>
                  </a:cubicBezTo>
                  <a:cubicBezTo>
                    <a:pt x="88" y="1755"/>
                    <a:pt x="1" y="3264"/>
                    <a:pt x="509" y="4627"/>
                  </a:cubicBezTo>
                  <a:lnTo>
                    <a:pt x="451" y="4874"/>
                  </a:lnTo>
                  <a:lnTo>
                    <a:pt x="2728" y="3409"/>
                  </a:lnTo>
                  <a:cubicBezTo>
                    <a:pt x="3134" y="3148"/>
                    <a:pt x="3555" y="2872"/>
                    <a:pt x="3729" y="2437"/>
                  </a:cubicBezTo>
                  <a:cubicBezTo>
                    <a:pt x="3917" y="2002"/>
                    <a:pt x="3714" y="1378"/>
                    <a:pt x="3250" y="1306"/>
                  </a:cubicBezTo>
                  <a:cubicBezTo>
                    <a:pt x="3226" y="1304"/>
                    <a:pt x="3202" y="1303"/>
                    <a:pt x="3178" y="1303"/>
                  </a:cubicBezTo>
                  <a:cubicBezTo>
                    <a:pt x="3017" y="1303"/>
                    <a:pt x="2869" y="1344"/>
                    <a:pt x="2742" y="1407"/>
                  </a:cubicBezTo>
                  <a:cubicBezTo>
                    <a:pt x="2307" y="1625"/>
                    <a:pt x="1959" y="1973"/>
                    <a:pt x="1771" y="2408"/>
                  </a:cubicBezTo>
                  <a:cubicBezTo>
                    <a:pt x="1814" y="1886"/>
                    <a:pt x="2075" y="1393"/>
                    <a:pt x="2061" y="885"/>
                  </a:cubicBezTo>
                  <a:cubicBezTo>
                    <a:pt x="2049" y="458"/>
                    <a:pt x="1687" y="1"/>
                    <a:pt x="1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59"/>
            <p:cNvSpPr/>
            <p:nvPr/>
          </p:nvSpPr>
          <p:spPr>
            <a:xfrm>
              <a:off x="3652600" y="3593475"/>
              <a:ext cx="106275" cy="110950"/>
            </a:xfrm>
            <a:custGeom>
              <a:avLst/>
              <a:gdLst/>
              <a:ahLst/>
              <a:cxnLst/>
              <a:rect l="l" t="t" r="r" b="b"/>
              <a:pathLst>
                <a:path w="4251" h="4438" extrusionOk="0">
                  <a:moveTo>
                    <a:pt x="2784" y="1"/>
                  </a:moveTo>
                  <a:cubicBezTo>
                    <a:pt x="2708" y="1"/>
                    <a:pt x="2635" y="18"/>
                    <a:pt x="2568" y="57"/>
                  </a:cubicBezTo>
                  <a:cubicBezTo>
                    <a:pt x="2481" y="130"/>
                    <a:pt x="2394" y="217"/>
                    <a:pt x="2351" y="333"/>
                  </a:cubicBezTo>
                  <a:cubicBezTo>
                    <a:pt x="2061" y="956"/>
                    <a:pt x="2191" y="1696"/>
                    <a:pt x="2670" y="2189"/>
                  </a:cubicBezTo>
                  <a:cubicBezTo>
                    <a:pt x="2278" y="1856"/>
                    <a:pt x="1843" y="1508"/>
                    <a:pt x="1335" y="1406"/>
                  </a:cubicBezTo>
                  <a:cubicBezTo>
                    <a:pt x="1265" y="1392"/>
                    <a:pt x="1193" y="1385"/>
                    <a:pt x="1120" y="1385"/>
                  </a:cubicBezTo>
                  <a:cubicBezTo>
                    <a:pt x="665" y="1385"/>
                    <a:pt x="192" y="1650"/>
                    <a:pt x="117" y="2088"/>
                  </a:cubicBezTo>
                  <a:cubicBezTo>
                    <a:pt x="1" y="2726"/>
                    <a:pt x="668" y="3190"/>
                    <a:pt x="1248" y="3480"/>
                  </a:cubicBezTo>
                  <a:cubicBezTo>
                    <a:pt x="2191" y="3944"/>
                    <a:pt x="3235" y="4147"/>
                    <a:pt x="4251" y="4438"/>
                  </a:cubicBezTo>
                  <a:cubicBezTo>
                    <a:pt x="4077" y="3364"/>
                    <a:pt x="4236" y="1072"/>
                    <a:pt x="3351" y="260"/>
                  </a:cubicBezTo>
                  <a:cubicBezTo>
                    <a:pt x="3204" y="123"/>
                    <a:pt x="2986" y="1"/>
                    <a:pt x="2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1" name="Google Shape;1811;p59"/>
          <p:cNvSpPr/>
          <p:nvPr/>
        </p:nvSpPr>
        <p:spPr>
          <a:xfrm>
            <a:off x="1145498" y="-54591"/>
            <a:ext cx="595975" cy="762008"/>
          </a:xfrm>
          <a:custGeom>
            <a:avLst/>
            <a:gdLst/>
            <a:ahLst/>
            <a:cxnLst/>
            <a:rect l="l" t="t" r="r" b="b"/>
            <a:pathLst>
              <a:path w="6558" h="8385" extrusionOk="0">
                <a:moveTo>
                  <a:pt x="1" y="1"/>
                </a:moveTo>
                <a:lnTo>
                  <a:pt x="1" y="8385"/>
                </a:lnTo>
                <a:lnTo>
                  <a:pt x="3279" y="5585"/>
                </a:lnTo>
                <a:lnTo>
                  <a:pt x="6557" y="8385"/>
                </a:lnTo>
                <a:lnTo>
                  <a:pt x="65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2" name="Google Shape;1812;p59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3" name="Google Shape;1813;p59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9" y="861932"/>
            <a:ext cx="7404153" cy="4164836"/>
          </a:xfrm>
          <a:prstGeom prst="rect">
            <a:avLst/>
          </a:prstGeom>
        </p:spPr>
      </p:pic>
      <p:sp>
        <p:nvSpPr>
          <p:cNvPr id="25" name="Google Shape;1091;p34">
            <a:hlinkClick r:id="rId2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" name="Google Shape;1093;p34">
            <a:hlinkClick r:id="rId3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8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9" name="Google Shape;1095;p34">
            <a:hlinkClick r:id="rId4" action="ppaction://hlinksldjump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6;p34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64"/>
          <p:cNvSpPr txBox="1">
            <a:spLocks noGrp="1"/>
          </p:cNvSpPr>
          <p:nvPr>
            <p:ph type="title"/>
          </p:nvPr>
        </p:nvSpPr>
        <p:spPr>
          <a:xfrm>
            <a:off x="1415663" y="3651310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mbria" panose="02040503050406030204" pitchFamily="18" charset="0"/>
                <a:ea typeface="Cambria" panose="02040503050406030204" pitchFamily="18" charset="0"/>
              </a:rPr>
              <a:t>CHÀO TẠM BIỆT VÀ HẸN GẶP LẠI!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82" name="Google Shape;2082;p64">
            <a:hlinkClick r:id="rId1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83" name="Google Shape;2083;p64">
            <a:hlinkClick r:id="rId2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84" name="Google Shape;2084;p64">
            <a:hlinkClick r:id="rId3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85" name="Google Shape;2085;p64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86" name="Google Shape;2086;p64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05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087" name="Google Shape;2087;p64">
            <a:hlinkClick r:id="rId4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Index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49298" y="1205840"/>
            <a:ext cx="6514420" cy="1247336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UTM Edwardian" panose="02040603050506020204" pitchFamily="18" charset="0"/>
              </a:rPr>
              <a:t>Riêng mặt trời chỉ có một mà thôi </a:t>
            </a:r>
            <a:endParaRPr lang="en-US" sz="4000">
              <a:solidFill>
                <a:schemeClr val="accent5">
                  <a:lumMod val="75000"/>
                </a:schemeClr>
              </a:solidFill>
              <a:latin typeface="UTM Edwardian" panose="02040603050506020204" pitchFamily="18" charset="0"/>
            </a:endParaRPr>
          </a:p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UTM Edwardian" panose="02040603050506020204" pitchFamily="18" charset="0"/>
              </a:rPr>
              <a:t>và mẹ em chỉ có một trên đời…</a:t>
            </a:r>
            <a:endParaRPr lang="en-US" sz="4000">
              <a:solidFill>
                <a:schemeClr val="accent5">
                  <a:lumMod val="75000"/>
                </a:schemeClr>
              </a:solidFill>
              <a:latin typeface="UTM Edwardian" panose="02040603050506020204" pitchFamily="18" charset="0"/>
            </a:endParaRPr>
          </a:p>
        </p:txBody>
      </p:sp>
      <p:pic>
        <p:nvPicPr>
          <p:cNvPr id="21" name="Google Shape;3128;p57"/>
          <p:cNvPicPr preferRelativeResize="0"/>
          <p:nvPr/>
        </p:nvPicPr>
        <p:blipFill rotWithShape="1">
          <a:blip r:embed="rId5"/>
          <a:srcRect l="4004" t="1234" r="19862"/>
          <a:stretch>
            <a:fillRect/>
          </a:stretch>
        </p:blipFill>
        <p:spPr>
          <a:xfrm>
            <a:off x="406583" y="865485"/>
            <a:ext cx="2018160" cy="1745235"/>
          </a:xfrm>
          <a:prstGeom prst="hear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28575" dir="600000" algn="bl" rotWithShape="0">
              <a:schemeClr val="dk1">
                <a:alpha val="10000"/>
              </a:schemeClr>
            </a:outerShdw>
          </a:effectLst>
        </p:spPr>
      </p:pic>
      <p:grpSp>
        <p:nvGrpSpPr>
          <p:cNvPr id="22" name="Google Shape;3129;p57"/>
          <p:cNvGrpSpPr/>
          <p:nvPr/>
        </p:nvGrpSpPr>
        <p:grpSpPr>
          <a:xfrm rot="505195">
            <a:off x="-72442" y="470800"/>
            <a:ext cx="1422175" cy="2448020"/>
            <a:chOff x="4154249" y="1831700"/>
            <a:chExt cx="812951" cy="1399350"/>
          </a:xfrm>
        </p:grpSpPr>
        <p:sp>
          <p:nvSpPr>
            <p:cNvPr id="23" name="Google Shape;3130;p57"/>
            <p:cNvSpPr/>
            <p:nvPr/>
          </p:nvSpPr>
          <p:spPr>
            <a:xfrm>
              <a:off x="4166375" y="1831700"/>
              <a:ext cx="800825" cy="1399350"/>
            </a:xfrm>
            <a:custGeom>
              <a:avLst/>
              <a:gdLst/>
              <a:ahLst/>
              <a:cxnLst/>
              <a:rect l="l" t="t" r="r" b="b"/>
              <a:pathLst>
                <a:path w="32033" h="55974" extrusionOk="0">
                  <a:moveTo>
                    <a:pt x="5486" y="1"/>
                  </a:moveTo>
                  <a:cubicBezTo>
                    <a:pt x="4910" y="1"/>
                    <a:pt x="3640" y="255"/>
                    <a:pt x="3318" y="2540"/>
                  </a:cubicBezTo>
                  <a:cubicBezTo>
                    <a:pt x="3268" y="2557"/>
                    <a:pt x="3200" y="2574"/>
                    <a:pt x="3132" y="2574"/>
                  </a:cubicBezTo>
                  <a:cubicBezTo>
                    <a:pt x="1998" y="2913"/>
                    <a:pt x="1236" y="3725"/>
                    <a:pt x="999" y="4860"/>
                  </a:cubicBezTo>
                  <a:cubicBezTo>
                    <a:pt x="440" y="7484"/>
                    <a:pt x="2641" y="11497"/>
                    <a:pt x="5181" y="13867"/>
                  </a:cubicBezTo>
                  <a:cubicBezTo>
                    <a:pt x="5181" y="14087"/>
                    <a:pt x="5248" y="14324"/>
                    <a:pt x="5384" y="14561"/>
                  </a:cubicBezTo>
                  <a:cubicBezTo>
                    <a:pt x="5638" y="14984"/>
                    <a:pt x="6078" y="15323"/>
                    <a:pt x="6620" y="15543"/>
                  </a:cubicBezTo>
                  <a:cubicBezTo>
                    <a:pt x="6738" y="16034"/>
                    <a:pt x="6840" y="16559"/>
                    <a:pt x="6958" y="17050"/>
                  </a:cubicBezTo>
                  <a:cubicBezTo>
                    <a:pt x="6230" y="16847"/>
                    <a:pt x="5401" y="16745"/>
                    <a:pt x="4487" y="16745"/>
                  </a:cubicBezTo>
                  <a:cubicBezTo>
                    <a:pt x="2472" y="16745"/>
                    <a:pt x="745" y="17270"/>
                    <a:pt x="677" y="17287"/>
                  </a:cubicBezTo>
                  <a:cubicBezTo>
                    <a:pt x="254" y="17422"/>
                    <a:pt x="0" y="17862"/>
                    <a:pt x="102" y="18303"/>
                  </a:cubicBezTo>
                  <a:cubicBezTo>
                    <a:pt x="660" y="20419"/>
                    <a:pt x="6264" y="24787"/>
                    <a:pt x="9041" y="24787"/>
                  </a:cubicBezTo>
                  <a:cubicBezTo>
                    <a:pt x="9193" y="24787"/>
                    <a:pt x="9329" y="24770"/>
                    <a:pt x="9464" y="24736"/>
                  </a:cubicBezTo>
                  <a:cubicBezTo>
                    <a:pt x="9566" y="24990"/>
                    <a:pt x="9667" y="25227"/>
                    <a:pt x="9752" y="25481"/>
                  </a:cubicBezTo>
                  <a:cubicBezTo>
                    <a:pt x="9667" y="27615"/>
                    <a:pt x="10429" y="29274"/>
                    <a:pt x="11784" y="29866"/>
                  </a:cubicBezTo>
                  <a:cubicBezTo>
                    <a:pt x="12766" y="31763"/>
                    <a:pt x="13866" y="33743"/>
                    <a:pt x="15170" y="35877"/>
                  </a:cubicBezTo>
                  <a:cubicBezTo>
                    <a:pt x="17252" y="39330"/>
                    <a:pt x="19639" y="42801"/>
                    <a:pt x="22281" y="46221"/>
                  </a:cubicBezTo>
                  <a:cubicBezTo>
                    <a:pt x="25125" y="49861"/>
                    <a:pt x="27783" y="52977"/>
                    <a:pt x="30475" y="55719"/>
                  </a:cubicBezTo>
                  <a:cubicBezTo>
                    <a:pt x="30627" y="55889"/>
                    <a:pt x="30864" y="55973"/>
                    <a:pt x="31068" y="55973"/>
                  </a:cubicBezTo>
                  <a:cubicBezTo>
                    <a:pt x="31288" y="55973"/>
                    <a:pt x="31508" y="55889"/>
                    <a:pt x="31660" y="55753"/>
                  </a:cubicBezTo>
                  <a:lnTo>
                    <a:pt x="31728" y="55685"/>
                  </a:lnTo>
                  <a:cubicBezTo>
                    <a:pt x="31999" y="55381"/>
                    <a:pt x="32033" y="54856"/>
                    <a:pt x="31711" y="54517"/>
                  </a:cubicBezTo>
                  <a:cubicBezTo>
                    <a:pt x="29154" y="51741"/>
                    <a:pt x="26615" y="48642"/>
                    <a:pt x="23940" y="44968"/>
                  </a:cubicBezTo>
                  <a:cubicBezTo>
                    <a:pt x="21451" y="41548"/>
                    <a:pt x="19165" y="38095"/>
                    <a:pt x="17218" y="34691"/>
                  </a:cubicBezTo>
                  <a:cubicBezTo>
                    <a:pt x="16321" y="33134"/>
                    <a:pt x="15441" y="31492"/>
                    <a:pt x="14594" y="29782"/>
                  </a:cubicBezTo>
                  <a:cubicBezTo>
                    <a:pt x="16033" y="29274"/>
                    <a:pt x="17134" y="28359"/>
                    <a:pt x="17896" y="27039"/>
                  </a:cubicBezTo>
                  <a:cubicBezTo>
                    <a:pt x="20384" y="22705"/>
                    <a:pt x="18031" y="15424"/>
                    <a:pt x="17946" y="15120"/>
                  </a:cubicBezTo>
                  <a:cubicBezTo>
                    <a:pt x="17862" y="14866"/>
                    <a:pt x="17676" y="14646"/>
                    <a:pt x="17405" y="14561"/>
                  </a:cubicBezTo>
                  <a:cubicBezTo>
                    <a:pt x="17320" y="14544"/>
                    <a:pt x="17235" y="14510"/>
                    <a:pt x="17151" y="14510"/>
                  </a:cubicBezTo>
                  <a:cubicBezTo>
                    <a:pt x="16981" y="14510"/>
                    <a:pt x="16812" y="14578"/>
                    <a:pt x="16660" y="14696"/>
                  </a:cubicBezTo>
                  <a:cubicBezTo>
                    <a:pt x="13443" y="16999"/>
                    <a:pt x="11733" y="19471"/>
                    <a:pt x="10836" y="21401"/>
                  </a:cubicBezTo>
                  <a:cubicBezTo>
                    <a:pt x="10819" y="21333"/>
                    <a:pt x="10785" y="21249"/>
                    <a:pt x="10751" y="21181"/>
                  </a:cubicBezTo>
                  <a:cubicBezTo>
                    <a:pt x="10632" y="20554"/>
                    <a:pt x="10395" y="19979"/>
                    <a:pt x="10124" y="19471"/>
                  </a:cubicBezTo>
                  <a:cubicBezTo>
                    <a:pt x="9938" y="18963"/>
                    <a:pt x="9769" y="18472"/>
                    <a:pt x="9600" y="17981"/>
                  </a:cubicBezTo>
                  <a:lnTo>
                    <a:pt x="9549" y="17862"/>
                  </a:lnTo>
                  <a:cubicBezTo>
                    <a:pt x="9278" y="17050"/>
                    <a:pt x="9007" y="16254"/>
                    <a:pt x="8770" y="15424"/>
                  </a:cubicBezTo>
                  <a:cubicBezTo>
                    <a:pt x="9143" y="15171"/>
                    <a:pt x="9481" y="14832"/>
                    <a:pt x="9650" y="14510"/>
                  </a:cubicBezTo>
                  <a:cubicBezTo>
                    <a:pt x="9803" y="14239"/>
                    <a:pt x="9871" y="13968"/>
                    <a:pt x="9854" y="13698"/>
                  </a:cubicBezTo>
                  <a:cubicBezTo>
                    <a:pt x="11208" y="11463"/>
                    <a:pt x="12241" y="6773"/>
                    <a:pt x="10988" y="3962"/>
                  </a:cubicBezTo>
                  <a:cubicBezTo>
                    <a:pt x="10395" y="2608"/>
                    <a:pt x="9346" y="1795"/>
                    <a:pt x="7940" y="1643"/>
                  </a:cubicBezTo>
                  <a:cubicBezTo>
                    <a:pt x="7280" y="610"/>
                    <a:pt x="6383" y="1"/>
                    <a:pt x="5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3131;p57"/>
            <p:cNvSpPr/>
            <p:nvPr/>
          </p:nvSpPr>
          <p:spPr>
            <a:xfrm>
              <a:off x="4188625" y="2272300"/>
              <a:ext cx="229450" cy="158750"/>
            </a:xfrm>
            <a:custGeom>
              <a:avLst/>
              <a:gdLst/>
              <a:ahLst/>
              <a:cxnLst/>
              <a:rect l="l" t="t" r="r" b="b"/>
              <a:pathLst>
                <a:path w="9178" h="6350" extrusionOk="0">
                  <a:moveTo>
                    <a:pt x="3551" y="0"/>
                  </a:moveTo>
                  <a:cubicBezTo>
                    <a:pt x="1650" y="0"/>
                    <a:pt x="0" y="509"/>
                    <a:pt x="7" y="509"/>
                  </a:cubicBezTo>
                  <a:cubicBezTo>
                    <a:pt x="456" y="2263"/>
                    <a:pt x="5794" y="6350"/>
                    <a:pt x="8108" y="6350"/>
                  </a:cubicBezTo>
                  <a:cubicBezTo>
                    <a:pt x="8765" y="6350"/>
                    <a:pt x="9178" y="6021"/>
                    <a:pt x="9167" y="5216"/>
                  </a:cubicBezTo>
                  <a:cubicBezTo>
                    <a:pt x="9109" y="918"/>
                    <a:pt x="6103" y="0"/>
                    <a:pt x="3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3132;p57"/>
            <p:cNvSpPr/>
            <p:nvPr/>
          </p:nvSpPr>
          <p:spPr>
            <a:xfrm>
              <a:off x="4391925" y="2216450"/>
              <a:ext cx="304800" cy="347550"/>
            </a:xfrm>
            <a:custGeom>
              <a:avLst/>
              <a:gdLst/>
              <a:ahLst/>
              <a:cxnLst/>
              <a:rect l="l" t="t" r="r" b="b"/>
              <a:pathLst>
                <a:path w="12192" h="13902" extrusionOk="0">
                  <a:moveTo>
                    <a:pt x="8112" y="1"/>
                  </a:moveTo>
                  <a:cubicBezTo>
                    <a:pt x="1" y="5810"/>
                    <a:pt x="448" y="13901"/>
                    <a:pt x="3841" y="13901"/>
                  </a:cubicBezTo>
                  <a:cubicBezTo>
                    <a:pt x="3969" y="13901"/>
                    <a:pt x="4100" y="13890"/>
                    <a:pt x="4235" y="13867"/>
                  </a:cubicBezTo>
                  <a:cubicBezTo>
                    <a:pt x="12192" y="12462"/>
                    <a:pt x="8112" y="1"/>
                    <a:pt x="81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3133;p57"/>
            <p:cNvSpPr/>
            <p:nvPr/>
          </p:nvSpPr>
          <p:spPr>
            <a:xfrm>
              <a:off x="4337775" y="2140700"/>
              <a:ext cx="606150" cy="1070875"/>
            </a:xfrm>
            <a:custGeom>
              <a:avLst/>
              <a:gdLst/>
              <a:ahLst/>
              <a:cxnLst/>
              <a:rect l="l" t="t" r="r" b="b"/>
              <a:pathLst>
                <a:path w="24246" h="42835" extrusionOk="0">
                  <a:moveTo>
                    <a:pt x="86" y="0"/>
                  </a:moveTo>
                  <a:lnTo>
                    <a:pt x="1" y="17"/>
                  </a:lnTo>
                  <a:cubicBezTo>
                    <a:pt x="306" y="2083"/>
                    <a:pt x="729" y="4131"/>
                    <a:pt x="1305" y="6112"/>
                  </a:cubicBezTo>
                  <a:cubicBezTo>
                    <a:pt x="1423" y="6620"/>
                    <a:pt x="1592" y="7111"/>
                    <a:pt x="1745" y="7619"/>
                  </a:cubicBezTo>
                  <a:cubicBezTo>
                    <a:pt x="1897" y="8127"/>
                    <a:pt x="2066" y="8618"/>
                    <a:pt x="2236" y="9109"/>
                  </a:cubicBezTo>
                  <a:lnTo>
                    <a:pt x="2744" y="10582"/>
                  </a:lnTo>
                  <a:lnTo>
                    <a:pt x="3285" y="12038"/>
                  </a:lnTo>
                  <a:cubicBezTo>
                    <a:pt x="4826" y="15915"/>
                    <a:pt x="6824" y="19606"/>
                    <a:pt x="8974" y="23161"/>
                  </a:cubicBezTo>
                  <a:cubicBezTo>
                    <a:pt x="11141" y="26717"/>
                    <a:pt x="13511" y="30137"/>
                    <a:pt x="16034" y="33421"/>
                  </a:cubicBezTo>
                  <a:cubicBezTo>
                    <a:pt x="18574" y="36706"/>
                    <a:pt x="21249" y="39872"/>
                    <a:pt x="24161" y="42834"/>
                  </a:cubicBezTo>
                  <a:lnTo>
                    <a:pt x="24245" y="42750"/>
                  </a:lnTo>
                  <a:cubicBezTo>
                    <a:pt x="21418" y="39702"/>
                    <a:pt x="18845" y="36469"/>
                    <a:pt x="16407" y="33116"/>
                  </a:cubicBezTo>
                  <a:cubicBezTo>
                    <a:pt x="13952" y="29781"/>
                    <a:pt x="11683" y="26327"/>
                    <a:pt x="9617" y="22755"/>
                  </a:cubicBezTo>
                  <a:cubicBezTo>
                    <a:pt x="7569" y="19182"/>
                    <a:pt x="5757" y="15458"/>
                    <a:pt x="4132" y="11682"/>
                  </a:cubicBezTo>
                  <a:cubicBezTo>
                    <a:pt x="3285" y="9803"/>
                    <a:pt x="2591" y="7873"/>
                    <a:pt x="1897" y="5926"/>
                  </a:cubicBezTo>
                  <a:cubicBezTo>
                    <a:pt x="1559" y="4961"/>
                    <a:pt x="1237" y="3979"/>
                    <a:pt x="932" y="2980"/>
                  </a:cubicBezTo>
                  <a:cubicBezTo>
                    <a:pt x="593" y="2015"/>
                    <a:pt x="390" y="999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3134;p57"/>
            <p:cNvSpPr/>
            <p:nvPr/>
          </p:nvSpPr>
          <p:spPr>
            <a:xfrm>
              <a:off x="4491425" y="2282900"/>
              <a:ext cx="68175" cy="309850"/>
            </a:xfrm>
            <a:custGeom>
              <a:avLst/>
              <a:gdLst/>
              <a:ahLst/>
              <a:cxnLst/>
              <a:rect l="l" t="t" r="r" b="b"/>
              <a:pathLst>
                <a:path w="2727" h="12394" extrusionOk="0">
                  <a:moveTo>
                    <a:pt x="2726" y="1"/>
                  </a:moveTo>
                  <a:cubicBezTo>
                    <a:pt x="1982" y="1999"/>
                    <a:pt x="1355" y="4013"/>
                    <a:pt x="847" y="6062"/>
                  </a:cubicBezTo>
                  <a:cubicBezTo>
                    <a:pt x="593" y="7078"/>
                    <a:pt x="373" y="8127"/>
                    <a:pt x="238" y="9177"/>
                  </a:cubicBezTo>
                  <a:cubicBezTo>
                    <a:pt x="102" y="10227"/>
                    <a:pt x="1" y="11293"/>
                    <a:pt x="187" y="12394"/>
                  </a:cubicBezTo>
                  <a:lnTo>
                    <a:pt x="661" y="12309"/>
                  </a:lnTo>
                  <a:cubicBezTo>
                    <a:pt x="441" y="11310"/>
                    <a:pt x="509" y="10244"/>
                    <a:pt x="593" y="9211"/>
                  </a:cubicBezTo>
                  <a:cubicBezTo>
                    <a:pt x="695" y="8178"/>
                    <a:pt x="864" y="7145"/>
                    <a:pt x="1084" y="6096"/>
                  </a:cubicBezTo>
                  <a:cubicBezTo>
                    <a:pt x="1507" y="4047"/>
                    <a:pt x="2066" y="1999"/>
                    <a:pt x="2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3135;p57"/>
            <p:cNvSpPr/>
            <p:nvPr/>
          </p:nvSpPr>
          <p:spPr>
            <a:xfrm>
              <a:off x="4225625" y="2295175"/>
              <a:ext cx="206575" cy="132500"/>
            </a:xfrm>
            <a:custGeom>
              <a:avLst/>
              <a:gdLst/>
              <a:ahLst/>
              <a:cxnLst/>
              <a:rect l="l" t="t" r="r" b="b"/>
              <a:pathLst>
                <a:path w="8263" h="5300" extrusionOk="0">
                  <a:moveTo>
                    <a:pt x="0" y="1"/>
                  </a:moveTo>
                  <a:lnTo>
                    <a:pt x="1135" y="441"/>
                  </a:lnTo>
                  <a:cubicBezTo>
                    <a:pt x="1490" y="610"/>
                    <a:pt x="1863" y="763"/>
                    <a:pt x="2235" y="949"/>
                  </a:cubicBezTo>
                  <a:cubicBezTo>
                    <a:pt x="2946" y="1321"/>
                    <a:pt x="3674" y="1694"/>
                    <a:pt x="4318" y="2134"/>
                  </a:cubicBezTo>
                  <a:cubicBezTo>
                    <a:pt x="4995" y="2591"/>
                    <a:pt x="5655" y="3048"/>
                    <a:pt x="6248" y="3573"/>
                  </a:cubicBezTo>
                  <a:cubicBezTo>
                    <a:pt x="6840" y="4115"/>
                    <a:pt x="7433" y="4674"/>
                    <a:pt x="7856" y="5300"/>
                  </a:cubicBezTo>
                  <a:lnTo>
                    <a:pt x="8262" y="5080"/>
                  </a:lnTo>
                  <a:cubicBezTo>
                    <a:pt x="7738" y="4403"/>
                    <a:pt x="7145" y="3878"/>
                    <a:pt x="6485" y="3353"/>
                  </a:cubicBezTo>
                  <a:cubicBezTo>
                    <a:pt x="5841" y="2845"/>
                    <a:pt x="5147" y="2388"/>
                    <a:pt x="4453" y="1965"/>
                  </a:cubicBezTo>
                  <a:cubicBezTo>
                    <a:pt x="3759" y="1575"/>
                    <a:pt x="3014" y="1203"/>
                    <a:pt x="2269" y="864"/>
                  </a:cubicBezTo>
                  <a:cubicBezTo>
                    <a:pt x="1913" y="695"/>
                    <a:pt x="1524" y="576"/>
                    <a:pt x="1152" y="4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3136;p57"/>
            <p:cNvSpPr/>
            <p:nvPr/>
          </p:nvSpPr>
          <p:spPr>
            <a:xfrm>
              <a:off x="4267525" y="1853150"/>
              <a:ext cx="82975" cy="70850"/>
            </a:xfrm>
            <a:custGeom>
              <a:avLst/>
              <a:gdLst/>
              <a:ahLst/>
              <a:cxnLst/>
              <a:rect l="l" t="t" r="r" b="b"/>
              <a:pathLst>
                <a:path w="3319" h="2834" extrusionOk="0">
                  <a:moveTo>
                    <a:pt x="1387" y="1"/>
                  </a:moveTo>
                  <a:cubicBezTo>
                    <a:pt x="686" y="1"/>
                    <a:pt x="87" y="705"/>
                    <a:pt x="0" y="2444"/>
                  </a:cubicBezTo>
                  <a:cubicBezTo>
                    <a:pt x="35" y="2443"/>
                    <a:pt x="70" y="2443"/>
                    <a:pt x="104" y="2443"/>
                  </a:cubicBezTo>
                  <a:cubicBezTo>
                    <a:pt x="622" y="2443"/>
                    <a:pt x="1094" y="2564"/>
                    <a:pt x="1507" y="2834"/>
                  </a:cubicBezTo>
                  <a:cubicBezTo>
                    <a:pt x="1880" y="2122"/>
                    <a:pt x="2506" y="1665"/>
                    <a:pt x="3319" y="1648"/>
                  </a:cubicBezTo>
                  <a:cubicBezTo>
                    <a:pt x="2822" y="647"/>
                    <a:pt x="2058" y="1"/>
                    <a:pt x="1387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137;p57"/>
            <p:cNvSpPr/>
            <p:nvPr/>
          </p:nvSpPr>
          <p:spPr>
            <a:xfrm>
              <a:off x="4306837" y="1892709"/>
              <a:ext cx="197700" cy="296875"/>
            </a:xfrm>
            <a:custGeom>
              <a:avLst/>
              <a:gdLst/>
              <a:ahLst/>
              <a:cxnLst/>
              <a:rect l="l" t="t" r="r" b="b"/>
              <a:pathLst>
                <a:path w="7908" h="11875" extrusionOk="0">
                  <a:moveTo>
                    <a:pt x="2627" y="1"/>
                  </a:moveTo>
                  <a:cubicBezTo>
                    <a:pt x="2570" y="1"/>
                    <a:pt x="2515" y="5"/>
                    <a:pt x="2456" y="13"/>
                  </a:cubicBezTo>
                  <a:cubicBezTo>
                    <a:pt x="1609" y="30"/>
                    <a:pt x="1017" y="470"/>
                    <a:pt x="627" y="1198"/>
                  </a:cubicBezTo>
                  <a:cubicBezTo>
                    <a:pt x="187" y="1943"/>
                    <a:pt x="1" y="3061"/>
                    <a:pt x="18" y="4314"/>
                  </a:cubicBezTo>
                  <a:cubicBezTo>
                    <a:pt x="52" y="6684"/>
                    <a:pt x="847" y="9494"/>
                    <a:pt x="2032" y="11340"/>
                  </a:cubicBezTo>
                  <a:cubicBezTo>
                    <a:pt x="2270" y="11711"/>
                    <a:pt x="2547" y="11874"/>
                    <a:pt x="2817" y="11874"/>
                  </a:cubicBezTo>
                  <a:cubicBezTo>
                    <a:pt x="2855" y="11874"/>
                    <a:pt x="2892" y="11871"/>
                    <a:pt x="2930" y="11865"/>
                  </a:cubicBezTo>
                  <a:cubicBezTo>
                    <a:pt x="5198" y="11441"/>
                    <a:pt x="7907" y="504"/>
                    <a:pt x="2811" y="13"/>
                  </a:cubicBezTo>
                  <a:cubicBezTo>
                    <a:pt x="2743" y="5"/>
                    <a:pt x="2684" y="1"/>
                    <a:pt x="2627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38;p57"/>
            <p:cNvSpPr/>
            <p:nvPr/>
          </p:nvSpPr>
          <p:spPr>
            <a:xfrm>
              <a:off x="4154249" y="1914010"/>
              <a:ext cx="208700" cy="279875"/>
            </a:xfrm>
            <a:custGeom>
              <a:avLst/>
              <a:gdLst/>
              <a:ahLst/>
              <a:cxnLst/>
              <a:rect l="l" t="t" r="r" b="b"/>
              <a:pathLst>
                <a:path w="8348" h="11195" extrusionOk="0">
                  <a:moveTo>
                    <a:pt x="4642" y="1"/>
                  </a:moveTo>
                  <a:cubicBezTo>
                    <a:pt x="4608" y="1"/>
                    <a:pt x="4573" y="1"/>
                    <a:pt x="4538" y="2"/>
                  </a:cubicBezTo>
                  <a:cubicBezTo>
                    <a:pt x="4318" y="2"/>
                    <a:pt x="4064" y="36"/>
                    <a:pt x="3810" y="121"/>
                  </a:cubicBezTo>
                  <a:cubicBezTo>
                    <a:pt x="1" y="1272"/>
                    <a:pt x="3641" y="8366"/>
                    <a:pt x="7315" y="10939"/>
                  </a:cubicBezTo>
                  <a:cubicBezTo>
                    <a:pt x="7570" y="11113"/>
                    <a:pt x="7795" y="11194"/>
                    <a:pt x="7992" y="11194"/>
                  </a:cubicBezTo>
                  <a:cubicBezTo>
                    <a:pt x="8122" y="11194"/>
                    <a:pt x="8240" y="11159"/>
                    <a:pt x="8348" y="11092"/>
                  </a:cubicBezTo>
                  <a:lnTo>
                    <a:pt x="8348" y="11092"/>
                  </a:lnTo>
                  <a:cubicBezTo>
                    <a:pt x="8302" y="11102"/>
                    <a:pt x="8256" y="11107"/>
                    <a:pt x="8209" y="11107"/>
                  </a:cubicBezTo>
                  <a:cubicBezTo>
                    <a:pt x="7947" y="11107"/>
                    <a:pt x="7681" y="10941"/>
                    <a:pt x="7450" y="10567"/>
                  </a:cubicBezTo>
                  <a:cubicBezTo>
                    <a:pt x="6265" y="8721"/>
                    <a:pt x="5470" y="5911"/>
                    <a:pt x="5436" y="3541"/>
                  </a:cubicBezTo>
                  <a:cubicBezTo>
                    <a:pt x="5419" y="2288"/>
                    <a:pt x="5605" y="1187"/>
                    <a:pt x="6045" y="375"/>
                  </a:cubicBezTo>
                  <a:cubicBezTo>
                    <a:pt x="5632" y="121"/>
                    <a:pt x="5160" y="1"/>
                    <a:pt x="4642" y="1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139;p57"/>
            <p:cNvSpPr/>
            <p:nvPr/>
          </p:nvSpPr>
          <p:spPr>
            <a:xfrm>
              <a:off x="4275731" y="1908755"/>
              <a:ext cx="83000" cy="273025"/>
            </a:xfrm>
            <a:custGeom>
              <a:avLst/>
              <a:gdLst/>
              <a:ahLst/>
              <a:cxnLst/>
              <a:rect l="l" t="t" r="r" b="b"/>
              <a:pathLst>
                <a:path w="3320" h="10921" extrusionOk="0">
                  <a:moveTo>
                    <a:pt x="712" y="0"/>
                  </a:moveTo>
                  <a:cubicBezTo>
                    <a:pt x="627" y="119"/>
                    <a:pt x="560" y="237"/>
                    <a:pt x="509" y="356"/>
                  </a:cubicBezTo>
                  <a:cubicBezTo>
                    <a:pt x="102" y="1169"/>
                    <a:pt x="1" y="2320"/>
                    <a:pt x="85" y="3539"/>
                  </a:cubicBezTo>
                  <a:cubicBezTo>
                    <a:pt x="272" y="5892"/>
                    <a:pt x="1220" y="8669"/>
                    <a:pt x="2507" y="10413"/>
                  </a:cubicBezTo>
                  <a:cubicBezTo>
                    <a:pt x="2626" y="10572"/>
                    <a:pt x="2754" y="10691"/>
                    <a:pt x="2883" y="10773"/>
                  </a:cubicBezTo>
                  <a:lnTo>
                    <a:pt x="2883" y="10773"/>
                  </a:lnTo>
                  <a:cubicBezTo>
                    <a:pt x="2760" y="10686"/>
                    <a:pt x="2643" y="10561"/>
                    <a:pt x="2540" y="10396"/>
                  </a:cubicBezTo>
                  <a:cubicBezTo>
                    <a:pt x="1355" y="8550"/>
                    <a:pt x="560" y="5740"/>
                    <a:pt x="526" y="3370"/>
                  </a:cubicBezTo>
                  <a:cubicBezTo>
                    <a:pt x="509" y="2117"/>
                    <a:pt x="695" y="999"/>
                    <a:pt x="1135" y="221"/>
                  </a:cubicBezTo>
                  <a:cubicBezTo>
                    <a:pt x="1017" y="136"/>
                    <a:pt x="864" y="68"/>
                    <a:pt x="712" y="0"/>
                  </a:cubicBezTo>
                  <a:close/>
                  <a:moveTo>
                    <a:pt x="2883" y="10773"/>
                  </a:moveTo>
                  <a:cubicBezTo>
                    <a:pt x="3025" y="10872"/>
                    <a:pt x="3174" y="10921"/>
                    <a:pt x="3319" y="10921"/>
                  </a:cubicBezTo>
                  <a:cubicBezTo>
                    <a:pt x="3176" y="10912"/>
                    <a:pt x="3028" y="10865"/>
                    <a:pt x="2883" y="10773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140;p57"/>
            <p:cNvSpPr/>
            <p:nvPr/>
          </p:nvSpPr>
          <p:spPr>
            <a:xfrm>
              <a:off x="4313225" y="2157900"/>
              <a:ext cx="82525" cy="48000"/>
            </a:xfrm>
            <a:custGeom>
              <a:avLst/>
              <a:gdLst/>
              <a:ahLst/>
              <a:cxnLst/>
              <a:rect l="l" t="t" r="r" b="b"/>
              <a:pathLst>
                <a:path w="3301" h="1920" extrusionOk="0">
                  <a:moveTo>
                    <a:pt x="1739" y="0"/>
                  </a:moveTo>
                  <a:cubicBezTo>
                    <a:pt x="1390" y="0"/>
                    <a:pt x="1237" y="734"/>
                    <a:pt x="1237" y="734"/>
                  </a:cubicBezTo>
                  <a:cubicBezTo>
                    <a:pt x="1237" y="734"/>
                    <a:pt x="871" y="621"/>
                    <a:pt x="555" y="621"/>
                  </a:cubicBezTo>
                  <a:cubicBezTo>
                    <a:pt x="354" y="621"/>
                    <a:pt x="172" y="667"/>
                    <a:pt x="119" y="819"/>
                  </a:cubicBezTo>
                  <a:cubicBezTo>
                    <a:pt x="1" y="1157"/>
                    <a:pt x="610" y="1852"/>
                    <a:pt x="1796" y="1919"/>
                  </a:cubicBezTo>
                  <a:cubicBezTo>
                    <a:pt x="1800" y="1920"/>
                    <a:pt x="1804" y="1920"/>
                    <a:pt x="1809" y="1920"/>
                  </a:cubicBezTo>
                  <a:cubicBezTo>
                    <a:pt x="2256" y="1920"/>
                    <a:pt x="3300" y="1069"/>
                    <a:pt x="3065" y="666"/>
                  </a:cubicBezTo>
                  <a:cubicBezTo>
                    <a:pt x="2983" y="535"/>
                    <a:pt x="2867" y="490"/>
                    <a:pt x="2747" y="490"/>
                  </a:cubicBezTo>
                  <a:cubicBezTo>
                    <a:pt x="2499" y="490"/>
                    <a:pt x="2236" y="683"/>
                    <a:pt x="2236" y="683"/>
                  </a:cubicBezTo>
                  <a:cubicBezTo>
                    <a:pt x="2236" y="683"/>
                    <a:pt x="2168" y="91"/>
                    <a:pt x="1796" y="6"/>
                  </a:cubicBezTo>
                  <a:cubicBezTo>
                    <a:pt x="1776" y="2"/>
                    <a:pt x="1758" y="0"/>
                    <a:pt x="17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3781" y="178861"/>
            <a:ext cx="5642084" cy="647483"/>
            <a:chOff x="1592989" y="178861"/>
            <a:chExt cx="5642084" cy="647483"/>
          </a:xfrm>
        </p:grpSpPr>
        <p:sp>
          <p:nvSpPr>
            <p:cNvPr id="35" name="Google Shape;2834;p54"/>
            <p:cNvSpPr/>
            <p:nvPr/>
          </p:nvSpPr>
          <p:spPr>
            <a:xfrm rot="41970" flipH="1">
              <a:off x="1592989" y="178861"/>
              <a:ext cx="5482124" cy="647483"/>
            </a:xfrm>
            <a:custGeom>
              <a:avLst/>
              <a:gdLst/>
              <a:ahLst/>
              <a:cxnLst/>
              <a:rect l="l" t="t" r="r" b="b"/>
              <a:pathLst>
                <a:path w="38135" h="13519" extrusionOk="0">
                  <a:moveTo>
                    <a:pt x="817" y="0"/>
                  </a:moveTo>
                  <a:cubicBezTo>
                    <a:pt x="538" y="0"/>
                    <a:pt x="339" y="140"/>
                    <a:pt x="260" y="418"/>
                  </a:cubicBezTo>
                  <a:cubicBezTo>
                    <a:pt x="260" y="478"/>
                    <a:pt x="260" y="518"/>
                    <a:pt x="240" y="537"/>
                  </a:cubicBezTo>
                  <a:cubicBezTo>
                    <a:pt x="1" y="876"/>
                    <a:pt x="41" y="1194"/>
                    <a:pt x="240" y="1512"/>
                  </a:cubicBezTo>
                  <a:cubicBezTo>
                    <a:pt x="518" y="1930"/>
                    <a:pt x="797" y="2387"/>
                    <a:pt x="1035" y="2805"/>
                  </a:cubicBezTo>
                  <a:cubicBezTo>
                    <a:pt x="1354" y="3322"/>
                    <a:pt x="1692" y="3879"/>
                    <a:pt x="2030" y="4397"/>
                  </a:cubicBezTo>
                  <a:cubicBezTo>
                    <a:pt x="2149" y="4596"/>
                    <a:pt x="2348" y="4794"/>
                    <a:pt x="2488" y="4993"/>
                  </a:cubicBezTo>
                  <a:cubicBezTo>
                    <a:pt x="2706" y="5371"/>
                    <a:pt x="2885" y="5769"/>
                    <a:pt x="3124" y="6147"/>
                  </a:cubicBezTo>
                  <a:cubicBezTo>
                    <a:pt x="3423" y="6625"/>
                    <a:pt x="3403" y="6983"/>
                    <a:pt x="3025" y="7400"/>
                  </a:cubicBezTo>
                  <a:cubicBezTo>
                    <a:pt x="2806" y="7659"/>
                    <a:pt x="2627" y="7898"/>
                    <a:pt x="2428" y="8156"/>
                  </a:cubicBezTo>
                  <a:cubicBezTo>
                    <a:pt x="1990" y="8693"/>
                    <a:pt x="1533" y="9250"/>
                    <a:pt x="1115" y="9788"/>
                  </a:cubicBezTo>
                  <a:cubicBezTo>
                    <a:pt x="737" y="10325"/>
                    <a:pt x="399" y="10862"/>
                    <a:pt x="41" y="11379"/>
                  </a:cubicBezTo>
                  <a:cubicBezTo>
                    <a:pt x="1" y="11459"/>
                    <a:pt x="1" y="11618"/>
                    <a:pt x="1" y="11717"/>
                  </a:cubicBezTo>
                  <a:cubicBezTo>
                    <a:pt x="21" y="11956"/>
                    <a:pt x="61" y="12195"/>
                    <a:pt x="100" y="12433"/>
                  </a:cubicBezTo>
                  <a:cubicBezTo>
                    <a:pt x="160" y="12911"/>
                    <a:pt x="299" y="13010"/>
                    <a:pt x="797" y="13010"/>
                  </a:cubicBezTo>
                  <a:cubicBezTo>
                    <a:pt x="1314" y="13010"/>
                    <a:pt x="1811" y="13010"/>
                    <a:pt x="2328" y="13030"/>
                  </a:cubicBezTo>
                  <a:cubicBezTo>
                    <a:pt x="3005" y="13050"/>
                    <a:pt x="3681" y="13110"/>
                    <a:pt x="4338" y="13130"/>
                  </a:cubicBezTo>
                  <a:cubicBezTo>
                    <a:pt x="5869" y="13149"/>
                    <a:pt x="7381" y="13189"/>
                    <a:pt x="8913" y="13189"/>
                  </a:cubicBezTo>
                  <a:cubicBezTo>
                    <a:pt x="10405" y="13189"/>
                    <a:pt x="11897" y="13189"/>
                    <a:pt x="13389" y="13209"/>
                  </a:cubicBezTo>
                  <a:cubicBezTo>
                    <a:pt x="14622" y="13209"/>
                    <a:pt x="15816" y="13249"/>
                    <a:pt x="17029" y="13249"/>
                  </a:cubicBezTo>
                  <a:cubicBezTo>
                    <a:pt x="18064" y="13269"/>
                    <a:pt x="19098" y="13269"/>
                    <a:pt x="20132" y="13309"/>
                  </a:cubicBezTo>
                  <a:cubicBezTo>
                    <a:pt x="21704" y="13328"/>
                    <a:pt x="23295" y="13348"/>
                    <a:pt x="24867" y="13368"/>
                  </a:cubicBezTo>
                  <a:cubicBezTo>
                    <a:pt x="25802" y="13408"/>
                    <a:pt x="26777" y="13408"/>
                    <a:pt x="27711" y="13428"/>
                  </a:cubicBezTo>
                  <a:cubicBezTo>
                    <a:pt x="29283" y="13448"/>
                    <a:pt x="30874" y="13468"/>
                    <a:pt x="32446" y="13507"/>
                  </a:cubicBezTo>
                  <a:lnTo>
                    <a:pt x="37220" y="13507"/>
                  </a:lnTo>
                  <a:cubicBezTo>
                    <a:pt x="37267" y="13515"/>
                    <a:pt x="37312" y="13519"/>
                    <a:pt x="37355" y="13519"/>
                  </a:cubicBezTo>
                  <a:cubicBezTo>
                    <a:pt x="37774" y="13519"/>
                    <a:pt x="38032" y="13182"/>
                    <a:pt x="37996" y="12732"/>
                  </a:cubicBezTo>
                  <a:cubicBezTo>
                    <a:pt x="37956" y="12334"/>
                    <a:pt x="37717" y="12035"/>
                    <a:pt x="37499" y="11757"/>
                  </a:cubicBezTo>
                  <a:cubicBezTo>
                    <a:pt x="36822" y="10921"/>
                    <a:pt x="36126" y="10126"/>
                    <a:pt x="35470" y="9250"/>
                  </a:cubicBezTo>
                  <a:cubicBezTo>
                    <a:pt x="35052" y="8713"/>
                    <a:pt x="34734" y="8077"/>
                    <a:pt x="34376" y="7480"/>
                  </a:cubicBezTo>
                  <a:cubicBezTo>
                    <a:pt x="34336" y="7400"/>
                    <a:pt x="34356" y="7241"/>
                    <a:pt x="34435" y="7182"/>
                  </a:cubicBezTo>
                  <a:cubicBezTo>
                    <a:pt x="35012" y="6485"/>
                    <a:pt x="35669" y="5849"/>
                    <a:pt x="36226" y="5073"/>
                  </a:cubicBezTo>
                  <a:cubicBezTo>
                    <a:pt x="36723" y="4377"/>
                    <a:pt x="37340" y="3780"/>
                    <a:pt x="37618" y="2905"/>
                  </a:cubicBezTo>
                  <a:cubicBezTo>
                    <a:pt x="37797" y="2387"/>
                    <a:pt x="38036" y="1870"/>
                    <a:pt x="38095" y="1293"/>
                  </a:cubicBezTo>
                  <a:cubicBezTo>
                    <a:pt x="38134" y="826"/>
                    <a:pt x="37945" y="378"/>
                    <a:pt x="37339" y="378"/>
                  </a:cubicBezTo>
                  <a:cubicBezTo>
                    <a:pt x="37326" y="378"/>
                    <a:pt x="37313" y="378"/>
                    <a:pt x="37300" y="378"/>
                  </a:cubicBezTo>
                  <a:cubicBezTo>
                    <a:pt x="36852" y="398"/>
                    <a:pt x="36395" y="403"/>
                    <a:pt x="35937" y="403"/>
                  </a:cubicBezTo>
                  <a:cubicBezTo>
                    <a:pt x="35480" y="403"/>
                    <a:pt x="35022" y="398"/>
                    <a:pt x="34574" y="398"/>
                  </a:cubicBezTo>
                  <a:cubicBezTo>
                    <a:pt x="33978" y="398"/>
                    <a:pt x="33361" y="339"/>
                    <a:pt x="32764" y="339"/>
                  </a:cubicBezTo>
                  <a:cubicBezTo>
                    <a:pt x="31750" y="339"/>
                    <a:pt x="30695" y="378"/>
                    <a:pt x="29681" y="378"/>
                  </a:cubicBezTo>
                  <a:cubicBezTo>
                    <a:pt x="28388" y="339"/>
                    <a:pt x="27095" y="299"/>
                    <a:pt x="25822" y="299"/>
                  </a:cubicBezTo>
                  <a:cubicBezTo>
                    <a:pt x="25523" y="292"/>
                    <a:pt x="25225" y="290"/>
                    <a:pt x="24926" y="290"/>
                  </a:cubicBezTo>
                  <a:cubicBezTo>
                    <a:pt x="24330" y="290"/>
                    <a:pt x="23733" y="299"/>
                    <a:pt x="23136" y="299"/>
                  </a:cubicBezTo>
                  <a:cubicBezTo>
                    <a:pt x="22500" y="299"/>
                    <a:pt x="21823" y="279"/>
                    <a:pt x="21187" y="239"/>
                  </a:cubicBezTo>
                  <a:cubicBezTo>
                    <a:pt x="20311" y="219"/>
                    <a:pt x="19436" y="219"/>
                    <a:pt x="18561" y="219"/>
                  </a:cubicBezTo>
                  <a:cubicBezTo>
                    <a:pt x="17825" y="219"/>
                    <a:pt x="17109" y="199"/>
                    <a:pt x="16353" y="179"/>
                  </a:cubicBezTo>
                  <a:lnTo>
                    <a:pt x="14543" y="179"/>
                  </a:lnTo>
                  <a:cubicBezTo>
                    <a:pt x="14284" y="179"/>
                    <a:pt x="14025" y="140"/>
                    <a:pt x="13767" y="140"/>
                  </a:cubicBezTo>
                  <a:cubicBezTo>
                    <a:pt x="13187" y="140"/>
                    <a:pt x="12636" y="183"/>
                    <a:pt x="12065" y="183"/>
                  </a:cubicBezTo>
                  <a:cubicBezTo>
                    <a:pt x="11970" y="183"/>
                    <a:pt x="11874" y="182"/>
                    <a:pt x="11777" y="179"/>
                  </a:cubicBezTo>
                  <a:cubicBezTo>
                    <a:pt x="10663" y="140"/>
                    <a:pt x="9510" y="100"/>
                    <a:pt x="8396" y="80"/>
                  </a:cubicBezTo>
                  <a:cubicBezTo>
                    <a:pt x="7282" y="40"/>
                    <a:pt x="6188" y="40"/>
                    <a:pt x="5074" y="40"/>
                  </a:cubicBezTo>
                  <a:cubicBezTo>
                    <a:pt x="4318" y="40"/>
                    <a:pt x="3602" y="20"/>
                    <a:pt x="2846" y="0"/>
                  </a:cubicBezTo>
                  <a:close/>
                </a:path>
              </a:pathLst>
            </a:custGeom>
            <a:solidFill>
              <a:schemeClr val="tx2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6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4851" y="210214"/>
              <a:ext cx="49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VN-Ziclets" panose="02000603000000000000" pitchFamily="2" charset="0"/>
                </a:rPr>
                <a:t>NỘI DUNG CHIA SẺ</a:t>
              </a:r>
              <a:endParaRPr lang="en-US" sz="320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Ziclets" panose="02000603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46898" y="715402"/>
            <a:ext cx="3230173" cy="1904962"/>
            <a:chOff x="562283" y="1165567"/>
            <a:chExt cx="3230173" cy="1904962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53" name="Picture 52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469125" y="1438809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01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31451" y="2179067"/>
              <a:ext cx="2861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Nhận xét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78214" y="715402"/>
            <a:ext cx="3319846" cy="1904962"/>
            <a:chOff x="562283" y="1165567"/>
            <a:chExt cx="3319846" cy="1904962"/>
          </a:xfrm>
        </p:grpSpPr>
        <p:sp>
          <p:nvSpPr>
            <p:cNvPr id="58" name="Rectangle: Rounded Corners 57"/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1" name="Picture 60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1469125" y="1438809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021124" y="2213578"/>
              <a:ext cx="2861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Khen thưởng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46963" y="2600468"/>
            <a:ext cx="2841644" cy="1976639"/>
            <a:chOff x="562283" y="1165567"/>
            <a:chExt cx="2841644" cy="1976639"/>
          </a:xfrm>
        </p:grpSpPr>
        <p:sp>
          <p:nvSpPr>
            <p:cNvPr id="64" name="Rectangle: Rounded Corners 63"/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62283" y="1165567"/>
              <a:ext cx="1291590" cy="1291590"/>
              <a:chOff x="1120877" y="1054624"/>
              <a:chExt cx="1291590" cy="1291590"/>
            </a:xfrm>
          </p:grpSpPr>
          <p:pic>
            <p:nvPicPr>
              <p:cNvPr id="67" name="Picture 66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20877" y="1054624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1469125" y="1438809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03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030938" y="2064988"/>
              <a:ext cx="22534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Lobster" panose="00000500000000000000" pitchFamily="2" charset="0"/>
                </a:rPr>
                <a:t>Định hướng</a:t>
              </a:r>
              <a:endParaRPr lang="en-US" sz="3200">
                <a:latin typeface="Lobster" panose="00000500000000000000" pitchFamily="2" charset="0"/>
              </a:endParaRPr>
            </a:p>
            <a:p>
              <a:pPr algn="ctr"/>
              <a:r>
                <a:rPr lang="en-US" sz="3200">
                  <a:latin typeface="Lobster" panose="00000500000000000000" pitchFamily="2" charset="0"/>
                </a:rPr>
                <a:t>tuần mới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459323" y="2600468"/>
            <a:ext cx="2846542" cy="1969990"/>
            <a:chOff x="613511" y="1125226"/>
            <a:chExt cx="2846542" cy="1969990"/>
          </a:xfrm>
        </p:grpSpPr>
        <p:sp>
          <p:nvSpPr>
            <p:cNvPr id="70" name="Rectangle: Rounded Corners 69"/>
            <p:cNvSpPr/>
            <p:nvPr/>
          </p:nvSpPr>
          <p:spPr>
            <a:xfrm>
              <a:off x="911450" y="1998120"/>
              <a:ext cx="2492477" cy="1072409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13511" y="1125226"/>
              <a:ext cx="1291590" cy="1291590"/>
              <a:chOff x="1172105" y="1014283"/>
              <a:chExt cx="1291590" cy="1291590"/>
            </a:xfrm>
          </p:grpSpPr>
          <p:pic>
            <p:nvPicPr>
              <p:cNvPr id="73" name="Picture 72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72105" y="1014283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520353" y="1398468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04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920997" y="2017998"/>
              <a:ext cx="253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Lobster" panose="00000500000000000000" pitchFamily="2" charset="0"/>
                </a:rPr>
                <a:t>Mẹ tuyệt vời</a:t>
              </a:r>
              <a:endParaRPr lang="en-US" sz="3200">
                <a:latin typeface="Lobster" panose="00000500000000000000" pitchFamily="2" charset="0"/>
              </a:endParaRPr>
            </a:p>
            <a:p>
              <a:pPr algn="ctr"/>
              <a:r>
                <a:rPr lang="en-US" sz="3200">
                  <a:latin typeface="Lobster" panose="00000500000000000000" pitchFamily="2" charset="0"/>
                </a:rPr>
                <a:t>nhất trên đời!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77" name="Google Shape;1091;p3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8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9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80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81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82" name="Google Shape;1096;p34">
            <a:hlinkClick r:id="rId3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129" name="Rectangle: Rounded Corners 12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01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3265073" y="1954150"/>
              <a:ext cx="2861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Nhận xét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650084" y="897816"/>
            <a:ext cx="468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Những điều đã làm tốt</a:t>
            </a:r>
            <a:endParaRPr lang="en-US" sz="3200">
              <a:solidFill>
                <a:schemeClr val="accent4">
                  <a:lumMod val="50000"/>
                </a:schemeClr>
              </a:solidFill>
              <a:latin typeface="Lobster" panose="00000500000000000000" pitchFamily="2" charset="0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22" y="3801749"/>
            <a:ext cx="1563051" cy="146536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98490" y="1724111"/>
            <a:ext cx="2254779" cy="1501168"/>
            <a:chOff x="898490" y="1730010"/>
            <a:chExt cx="2254779" cy="1501168"/>
          </a:xfrm>
        </p:grpSpPr>
        <p:grpSp>
          <p:nvGrpSpPr>
            <p:cNvPr id="134" name="Google Shape;2037;p62"/>
            <p:cNvGrpSpPr/>
            <p:nvPr/>
          </p:nvGrpSpPr>
          <p:grpSpPr>
            <a:xfrm>
              <a:off x="898490" y="1730010"/>
              <a:ext cx="2254779" cy="1501168"/>
              <a:chOff x="5639368" y="2405490"/>
              <a:chExt cx="1383252" cy="1158637"/>
            </a:xfrm>
          </p:grpSpPr>
          <p:sp>
            <p:nvSpPr>
              <p:cNvPr id="135" name="Google Shape;2038;p62"/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2039;p62"/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" name="Google Shape;2040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" name="Google Shape;2041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2042;p62"/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255044" y="1955760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Vào học đúng giờ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10670" y="1766259"/>
            <a:ext cx="2254779" cy="1501168"/>
            <a:chOff x="3410670" y="1766259"/>
            <a:chExt cx="2254779" cy="1501168"/>
          </a:xfrm>
        </p:grpSpPr>
        <p:grpSp>
          <p:nvGrpSpPr>
            <p:cNvPr id="140" name="Google Shape;2037;p62"/>
            <p:cNvGrpSpPr/>
            <p:nvPr/>
          </p:nvGrpSpPr>
          <p:grpSpPr>
            <a:xfrm>
              <a:off x="3410670" y="1766259"/>
              <a:ext cx="2254779" cy="1501168"/>
              <a:chOff x="5639368" y="2405490"/>
              <a:chExt cx="1383252" cy="1158637"/>
            </a:xfrm>
          </p:grpSpPr>
          <p:sp>
            <p:nvSpPr>
              <p:cNvPr id="141" name="Google Shape;2038;p62"/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2039;p62"/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2040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" name="Google Shape;2041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" name="Google Shape;2042;p62"/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3732691" y="2003024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Tích cực phát biểu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71115" y="1724111"/>
            <a:ext cx="2254779" cy="1533540"/>
            <a:chOff x="5771115" y="1724111"/>
            <a:chExt cx="2254779" cy="1533540"/>
          </a:xfrm>
        </p:grpSpPr>
        <p:grpSp>
          <p:nvGrpSpPr>
            <p:cNvPr id="146" name="Google Shape;2037;p62"/>
            <p:cNvGrpSpPr/>
            <p:nvPr/>
          </p:nvGrpSpPr>
          <p:grpSpPr>
            <a:xfrm>
              <a:off x="5771115" y="1724111"/>
              <a:ext cx="2254779" cy="1501168"/>
              <a:chOff x="5639368" y="2405490"/>
              <a:chExt cx="1383252" cy="1158637"/>
            </a:xfrm>
            <a:solidFill>
              <a:schemeClr val="accent4"/>
            </a:solidFill>
          </p:grpSpPr>
          <p:sp>
            <p:nvSpPr>
              <p:cNvPr id="147" name="Google Shape;2038;p62"/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" name="Google Shape;2039;p62"/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2040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0" name="Google Shape;2041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1" name="Google Shape;2042;p62"/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6106546" y="1872656"/>
              <a:ext cx="16771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Tắt, bật mic đúng nội quy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8490" y="3503316"/>
            <a:ext cx="2254779" cy="1501168"/>
            <a:chOff x="898490" y="3503316"/>
            <a:chExt cx="2254779" cy="1501168"/>
          </a:xfrm>
        </p:grpSpPr>
        <p:grpSp>
          <p:nvGrpSpPr>
            <p:cNvPr id="157" name="Google Shape;2037;p62"/>
            <p:cNvGrpSpPr/>
            <p:nvPr/>
          </p:nvGrpSpPr>
          <p:grpSpPr>
            <a:xfrm>
              <a:off x="898490" y="3503316"/>
              <a:ext cx="2254779" cy="1501168"/>
              <a:chOff x="5639368" y="2405490"/>
              <a:chExt cx="1383252" cy="1158637"/>
            </a:xfrm>
          </p:grpSpPr>
          <p:sp>
            <p:nvSpPr>
              <p:cNvPr id="158" name="Google Shape;2038;p62"/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9" name="Google Shape;2039;p62"/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" name="Google Shape;2040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" name="Google Shape;2041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" name="Google Shape;2042;p62"/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1255044" y="3729066"/>
              <a:ext cx="1677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Học tập có tiến bộ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00036" y="3522214"/>
            <a:ext cx="2272877" cy="1621286"/>
            <a:chOff x="3400036" y="3522214"/>
            <a:chExt cx="2272877" cy="1621286"/>
          </a:xfrm>
        </p:grpSpPr>
        <p:grpSp>
          <p:nvGrpSpPr>
            <p:cNvPr id="164" name="Google Shape;2037;p62"/>
            <p:cNvGrpSpPr/>
            <p:nvPr/>
          </p:nvGrpSpPr>
          <p:grpSpPr>
            <a:xfrm>
              <a:off x="3418134" y="3522214"/>
              <a:ext cx="2254779" cy="1501168"/>
              <a:chOff x="5639368" y="2405490"/>
              <a:chExt cx="1383252" cy="1158637"/>
            </a:xfrm>
          </p:grpSpPr>
          <p:sp>
            <p:nvSpPr>
              <p:cNvPr id="165" name="Google Shape;2038;p62"/>
              <p:cNvSpPr/>
              <p:nvPr/>
            </p:nvSpPr>
            <p:spPr>
              <a:xfrm>
                <a:off x="5752064" y="2461449"/>
                <a:ext cx="1160152" cy="1102676"/>
              </a:xfrm>
              <a:custGeom>
                <a:avLst/>
                <a:gdLst/>
                <a:ahLst/>
                <a:cxnLst/>
                <a:rect l="l" t="t" r="r" b="b"/>
                <a:pathLst>
                  <a:path w="31347" h="29794" extrusionOk="0">
                    <a:moveTo>
                      <a:pt x="1" y="0"/>
                    </a:moveTo>
                    <a:lnTo>
                      <a:pt x="1" y="29793"/>
                    </a:lnTo>
                    <a:lnTo>
                      <a:pt x="22376" y="29793"/>
                    </a:lnTo>
                    <a:lnTo>
                      <a:pt x="31346" y="20802"/>
                    </a:lnTo>
                    <a:lnTo>
                      <a:pt x="3134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" name="Google Shape;2039;p62"/>
              <p:cNvSpPr/>
              <p:nvPr/>
            </p:nvSpPr>
            <p:spPr>
              <a:xfrm>
                <a:off x="6580165" y="3231333"/>
                <a:ext cx="332054" cy="332794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8992" extrusionOk="0">
                    <a:moveTo>
                      <a:pt x="1" y="0"/>
                    </a:moveTo>
                    <a:lnTo>
                      <a:pt x="1" y="8991"/>
                    </a:lnTo>
                    <a:lnTo>
                      <a:pt x="8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" name="Google Shape;2040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rgbClr val="D2AE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" name="Google Shape;2041;p62"/>
              <p:cNvSpPr/>
              <p:nvPr/>
            </p:nvSpPr>
            <p:spPr>
              <a:xfrm>
                <a:off x="5639368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6519" y="0"/>
                    </a:moveTo>
                    <a:lnTo>
                      <a:pt x="1" y="6498"/>
                    </a:lnTo>
                    <a:lnTo>
                      <a:pt x="2208" y="8705"/>
                    </a:lnTo>
                    <a:lnTo>
                      <a:pt x="8706" y="2207"/>
                    </a:lnTo>
                    <a:lnTo>
                      <a:pt x="65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" name="Google Shape;2042;p62"/>
              <p:cNvSpPr/>
              <p:nvPr/>
            </p:nvSpPr>
            <p:spPr>
              <a:xfrm>
                <a:off x="6700411" y="2405490"/>
                <a:ext cx="322209" cy="322209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706" extrusionOk="0">
                    <a:moveTo>
                      <a:pt x="2208" y="0"/>
                    </a:moveTo>
                    <a:lnTo>
                      <a:pt x="1" y="2207"/>
                    </a:lnTo>
                    <a:lnTo>
                      <a:pt x="6499" y="8705"/>
                    </a:lnTo>
                    <a:lnTo>
                      <a:pt x="8706" y="6498"/>
                    </a:lnTo>
                    <a:lnTo>
                      <a:pt x="2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3400036" y="3758505"/>
              <a:ext cx="22146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SVN-Sofia" panose="02040603050506020204" pitchFamily="18" charset="0"/>
                </a:rPr>
                <a:t>Hoàn thành bài tập </a:t>
              </a:r>
              <a:endParaRPr lang="en-US" sz="2800">
                <a:latin typeface="SVN-Sofia" panose="02040603050506020204" pitchFamily="18" charset="0"/>
              </a:endParaRPr>
            </a:p>
            <a:p>
              <a:pPr algn="ctr"/>
              <a:r>
                <a:rPr lang="en-US" sz="2800">
                  <a:latin typeface="SVN-Sofia" panose="02040603050506020204" pitchFamily="18" charset="0"/>
                </a:rPr>
                <a:t>đầy đủ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sp>
        <p:nvSpPr>
          <p:cNvPr id="176" name="Google Shape;1091;p34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7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8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9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0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1" name="Google Shape;1096;p34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129" name="Rectangle: Rounded Corners 12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132" name="Picture 13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01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3265073" y="1954150"/>
              <a:ext cx="2861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Nhận xét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650084" y="897816"/>
            <a:ext cx="468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4">
                    <a:lumMod val="50000"/>
                  </a:schemeClr>
                </a:solidFill>
                <a:latin typeface="Lobster" panose="00000500000000000000" pitchFamily="2" charset="0"/>
              </a:rPr>
              <a:t>Những điều cần cố gắng</a:t>
            </a:r>
            <a:endParaRPr lang="en-US" sz="3200">
              <a:solidFill>
                <a:schemeClr val="accent4">
                  <a:lumMod val="50000"/>
                </a:schemeClr>
              </a:solidFill>
              <a:latin typeface="Lobster" panose="000005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6749" y="1480268"/>
            <a:ext cx="2823693" cy="2823693"/>
            <a:chOff x="616749" y="1480268"/>
            <a:chExt cx="2823693" cy="2823693"/>
          </a:xfrm>
        </p:grpSpPr>
        <p:pic>
          <p:nvPicPr>
            <p:cNvPr id="3" name="Picture 2" descr="Shape, circ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749" y="1480268"/>
              <a:ext cx="2823693" cy="282369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273034" y="2317064"/>
              <a:ext cx="18465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Cần xem trước bài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0678" y="1382272"/>
            <a:ext cx="2823693" cy="2823693"/>
            <a:chOff x="3110678" y="1382272"/>
            <a:chExt cx="2823693" cy="2823693"/>
          </a:xfrm>
        </p:grpSpPr>
        <p:pic>
          <p:nvPicPr>
            <p:cNvPr id="60" name="Picture 59" descr="Shape, circ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0678" y="1382272"/>
              <a:ext cx="2823693" cy="282369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813466" y="2199615"/>
              <a:ext cx="16771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SVN-Sofia" panose="02040603050506020204" pitchFamily="18" charset="0"/>
                </a:rPr>
                <a:t>Nộp bài tập đúng thời gian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42784" y="1480267"/>
            <a:ext cx="2823693" cy="2823693"/>
            <a:chOff x="5542784" y="1480267"/>
            <a:chExt cx="2823693" cy="2823693"/>
          </a:xfrm>
        </p:grpSpPr>
        <p:pic>
          <p:nvPicPr>
            <p:cNvPr id="61" name="Picture 60" descr="Shape, circ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1094" y1="31406" x2="12031" y2="33125"/>
                          <a14:foregroundMark x1="10313" y1="38281" x2="11250" y2="39531"/>
                          <a14:foregroundMark x1="73594" y1="14375" x2="74844" y2="15313"/>
                          <a14:foregroundMark x1="79375" y1="17656" x2="80781" y2="20469"/>
                          <a14:foregroundMark x1="86406" y1="70469" x2="86563" y2="71719"/>
                          <a14:foregroundMark x1="85625" y1="74688" x2="84531" y2="76563"/>
                          <a14:foregroundMark x1="15000" y1="74219" x2="17344" y2="75625"/>
                          <a14:foregroundMark x1="19844" y1="79063" x2="21250" y2="79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2784" y="1480267"/>
              <a:ext cx="2823693" cy="282369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42068" y="2030185"/>
              <a:ext cx="18432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SVN-Sofia" panose="02040603050506020204" pitchFamily="18" charset="0"/>
                </a:rPr>
                <a:t>Luôn bật camera trong giờ học</a:t>
              </a:r>
              <a:endParaRPr lang="en-US" sz="2800">
                <a:latin typeface="SVN-Sofia" panose="02040603050506020204" pitchFamily="18" charset="0"/>
              </a:endParaRPr>
            </a:p>
          </p:txBody>
        </p:sp>
      </p:grpSp>
      <p:pic>
        <p:nvPicPr>
          <p:cNvPr id="1026" name="Picture 2" descr="BOMI 2: Super Super Cu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92" y="3716304"/>
            <a:ext cx="1677182" cy="15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091;p34">
            <a:hlinkClick r:id="rId6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68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69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0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1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2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3" name="Picture 22" descr="A picture containing circl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744780" y="419353"/>
            <a:ext cx="4973781" cy="2746049"/>
          </a:xfrm>
          <a:prstGeom prst="rect">
            <a:avLst/>
          </a:prstGeom>
        </p:spPr>
      </p:pic>
      <p:sp>
        <p:nvSpPr>
          <p:cNvPr id="24" name="Google Shape;1089;p34"/>
          <p:cNvSpPr txBox="1"/>
          <p:nvPr/>
        </p:nvSpPr>
        <p:spPr>
          <a:xfrm>
            <a:off x="886044" y="2035673"/>
            <a:ext cx="6759855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 panose="00000500000000000000"/>
              <a:buNone/>
              <a:defRPr sz="5000" b="1" i="0" u="none" strike="noStrike" cap="none">
                <a:solidFill>
                  <a:srgbClr val="4C4C4C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02</a:t>
            </a:r>
            <a:endParaRPr lang="en-US" sz="54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  <a:p>
            <a:r>
              <a:rPr lang="en-US" sz="5400">
                <a:ln w="19050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SVN-Hole Hearted" panose="020B0A06020104020203" pitchFamily="34" charset="0"/>
              </a:rPr>
              <a:t>KHEN THƯỞNG</a:t>
            </a:r>
            <a:endParaRPr lang="en-US" sz="5400">
              <a:ln w="19050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SVN-Hole Hearted" panose="020B0A060201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99291" l="2660" r="95390">
                        <a14:foregroundMark x1="3546" y1="39007" x2="9220" y2="39539"/>
                        <a14:foregroundMark x1="22872" y1="32447" x2="28191" y2="42376"/>
                        <a14:foregroundMark x1="22163" y1="29433" x2="18262" y2="38121"/>
                        <a14:foregroundMark x1="18262" y1="38121" x2="17376" y2="43972"/>
                        <a14:foregroundMark x1="39007" y1="28723" x2="44149" y2="45035"/>
                        <a14:foregroundMark x1="24291" y1="50177" x2="32979" y2="50177"/>
                        <a14:foregroundMark x1="26241" y1="48759" x2="29787" y2="51596"/>
                        <a14:foregroundMark x1="27305" y1="48050" x2="36348" y2="47872"/>
                        <a14:foregroundMark x1="37943" y1="32624" x2="34220" y2="48936"/>
                        <a14:foregroundMark x1="34043" y1="56206" x2="22695" y2="72518"/>
                        <a14:foregroundMark x1="13830" y1="76241" x2="6206" y2="92021"/>
                        <a14:foregroundMark x1="9043" y1="71454" x2="2660" y2="76950"/>
                        <a14:foregroundMark x1="8688" y1="76418" x2="4255" y2="97340"/>
                        <a14:foregroundMark x1="12411" y1="93794" x2="34929" y2="98582"/>
                        <a14:foregroundMark x1="24113" y1="56028" x2="26241" y2="58333"/>
                        <a14:foregroundMark x1="68972" y1="38298" x2="70035" y2="59574"/>
                        <a14:foregroundMark x1="78546" y1="43617" x2="75355" y2="61879"/>
                        <a14:foregroundMark x1="82801" y1="68262" x2="86170" y2="88298"/>
                        <a14:foregroundMark x1="72163" y1="65603" x2="78369" y2="88830"/>
                        <a14:foregroundMark x1="73759" y1="78723" x2="71277" y2="97163"/>
                        <a14:foregroundMark x1="87943" y1="85106" x2="82092" y2="99468"/>
                        <a14:foregroundMark x1="95390" y1="86879" x2="93262" y2="99113"/>
                        <a14:foregroundMark x1="92730" y1="78014" x2="93085" y2="8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6" y="2743261"/>
            <a:ext cx="2429663" cy="24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091;p34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" name="Google Shape;1092;p34">
            <a:hlinkClick r:id="rId5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8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9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1" name="Google Shape;1096;p34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roup 3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70177" y="1998121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Khen thưởng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64157" y="950095"/>
            <a:ext cx="726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SVN-Caprica Script" pitchFamily="2" charset="0"/>
              </a:rPr>
              <a:t>Tập thể lớp 3.2 xin chúc mừng:</a:t>
            </a:r>
            <a:endParaRPr lang="en-US" sz="3600">
              <a:solidFill>
                <a:schemeClr val="accent4">
                  <a:lumMod val="50000"/>
                </a:schemeClr>
              </a:solidFill>
              <a:latin typeface="SVN-Caprica Script" pitchFamily="2" charset="0"/>
            </a:endParaRPr>
          </a:p>
        </p:txBody>
      </p:sp>
      <p:pic>
        <p:nvPicPr>
          <p:cNvPr id="46" name="Picture 2" descr="Thank You! | Head of the Lakes United 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13719" b="1"/>
          <a:stretch>
            <a:fillRect/>
          </a:stretch>
        </p:blipFill>
        <p:spPr bwMode="auto">
          <a:xfrm>
            <a:off x="1610957" y="2494928"/>
            <a:ext cx="1242789" cy="1631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in by Nguyễn Trang on Babies &amp;amp; Kids | Beautiful children, Child smile,  Cute bab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13" y="2050447"/>
            <a:ext cx="1384195" cy="2076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19 Beautiful Kids Smile Qu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43" y="2411244"/>
            <a:ext cx="1650772" cy="185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ld medal - Free sports and competition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87" y="1414515"/>
            <a:ext cx="858173" cy="8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42331" y="1789431"/>
            <a:ext cx="858173" cy="858173"/>
            <a:chOff x="1842331" y="1789431"/>
            <a:chExt cx="858173" cy="858173"/>
          </a:xfrm>
        </p:grpSpPr>
        <p:pic>
          <p:nvPicPr>
            <p:cNvPr id="109" name="Picture 4" descr="Gold medal - Free sports and competition ic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17102" y="1973239"/>
              <a:ext cx="279734" cy="400110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Lobster" panose="00000500000000000000" pitchFamily="2" charset="0"/>
                </a:rPr>
                <a:t>2</a:t>
              </a:r>
              <a:endParaRPr 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185843" y="1682677"/>
            <a:ext cx="858173" cy="858173"/>
            <a:chOff x="1842331" y="1789431"/>
            <a:chExt cx="858173" cy="858173"/>
          </a:xfrm>
        </p:grpSpPr>
        <p:pic>
          <p:nvPicPr>
            <p:cNvPr id="113" name="Picture 4" descr="Gold medal - Free sports and competition ic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331" y="1789431"/>
              <a:ext cx="858173" cy="85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2117102" y="1973239"/>
              <a:ext cx="279734" cy="400110"/>
            </a:xfrm>
            <a:prstGeom prst="rect">
              <a:avLst/>
            </a:prstGeom>
            <a:solidFill>
              <a:srgbClr val="FDB44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Lobster" panose="00000500000000000000" pitchFamily="2" charset="0"/>
                </a:rPr>
                <a:t>3</a:t>
              </a:r>
              <a:endParaRPr lang="en-US" sz="2000" b="1">
                <a:solidFill>
                  <a:schemeClr val="accent6">
                    <a:lumMod val="20000"/>
                    <a:lumOff val="80000"/>
                  </a:schemeClr>
                </a:solidFill>
                <a:latin typeface="Lobster" panose="00000500000000000000" pitchFamily="2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068936" y="4282639"/>
            <a:ext cx="74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SVN-Caprica Script" pitchFamily="2" charset="0"/>
              </a:rPr>
              <a:t>TOP 3 cao điểm nhất trên ClassDojo</a:t>
            </a:r>
            <a:endParaRPr lang="en-US" sz="3600">
              <a:solidFill>
                <a:schemeClr val="accent4">
                  <a:lumMod val="50000"/>
                </a:schemeClr>
              </a:solidFill>
              <a:latin typeface="SVN-Caprica Script" pitchFamily="2" charset="0"/>
            </a:endParaRPr>
          </a:p>
        </p:txBody>
      </p:sp>
      <p:sp>
        <p:nvSpPr>
          <p:cNvPr id="116" name="Google Shape;1091;p34">
            <a:hlinkClick r:id="rId7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17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18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19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20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21" name="Google Shape;1096;p34">
            <a:hlinkClick r:id="rId8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roup 3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70177" y="1998121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Khen thưởng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8869" y="1011368"/>
            <a:ext cx="4588166" cy="777936"/>
            <a:chOff x="2421523" y="1011368"/>
            <a:chExt cx="4588166" cy="77793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523" y="1011368"/>
              <a:ext cx="979768" cy="77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401291" y="1099414"/>
              <a:ext cx="3608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4">
                      <a:lumMod val="50000"/>
                    </a:schemeClr>
                  </a:solidFill>
                  <a:latin typeface="SVN-Caprica Script" pitchFamily="2" charset="0"/>
                </a:rPr>
                <a:t>Sao chăm chỉ</a:t>
              </a:r>
              <a:endParaRPr lang="en-US" sz="3600">
                <a:solidFill>
                  <a:schemeClr val="accent4">
                    <a:lumMod val="50000"/>
                  </a:schemeClr>
                </a:solidFill>
                <a:latin typeface="SVN-Caprica Script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8432" y="1996362"/>
            <a:ext cx="3017629" cy="2677196"/>
            <a:chOff x="1088432" y="2065372"/>
            <a:chExt cx="3017629" cy="2677196"/>
          </a:xfrm>
        </p:grpSpPr>
        <p:pic>
          <p:nvPicPr>
            <p:cNvPr id="4102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1088432" y="2065372"/>
              <a:ext cx="3017629" cy="267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27" y="2661903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38931" y="1996362"/>
            <a:ext cx="3073608" cy="2726860"/>
            <a:chOff x="4638931" y="1996362"/>
            <a:chExt cx="3073608" cy="2726860"/>
          </a:xfrm>
        </p:grpSpPr>
        <p:pic>
          <p:nvPicPr>
            <p:cNvPr id="45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4638931" y="1996362"/>
              <a:ext cx="3073608" cy="2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875" y="2613412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Google Shape;1091;p34">
            <a:hlinkClick r:id="rId6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2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3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4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5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6" name="Google Shape;1096;p34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roup 3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70177" y="1998121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Khen thưởng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8869" y="1011368"/>
            <a:ext cx="4588166" cy="777936"/>
            <a:chOff x="2421523" y="1011368"/>
            <a:chExt cx="4588166" cy="77793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523" y="1011368"/>
              <a:ext cx="979768" cy="77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401291" y="1099414"/>
              <a:ext cx="3608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4">
                      <a:lumMod val="50000"/>
                    </a:schemeClr>
                  </a:solidFill>
                  <a:latin typeface="SVN-Caprica Script" pitchFamily="2" charset="0"/>
                </a:rPr>
                <a:t>Sao tốc độ</a:t>
              </a:r>
              <a:endParaRPr lang="en-US" sz="3600">
                <a:solidFill>
                  <a:schemeClr val="accent4">
                    <a:lumMod val="50000"/>
                  </a:schemeClr>
                </a:solidFill>
                <a:latin typeface="SVN-Caprica Script" pitchFamily="2" charset="0"/>
              </a:endParaRPr>
            </a:p>
          </p:txBody>
        </p:sp>
      </p:grpSp>
      <p:sp>
        <p:nvSpPr>
          <p:cNvPr id="25" name="Google Shape;1091;p34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" name="Google Shape;1093;p34"/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1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2" name="Google Shape;1096;p34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88432" y="1996362"/>
            <a:ext cx="3017629" cy="2677196"/>
            <a:chOff x="1088432" y="2065372"/>
            <a:chExt cx="3017629" cy="2677196"/>
          </a:xfrm>
        </p:grpSpPr>
        <p:pic>
          <p:nvPicPr>
            <p:cNvPr id="34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1088432" y="2065372"/>
              <a:ext cx="3017629" cy="267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27" y="2661903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4638931" y="1996362"/>
            <a:ext cx="3073608" cy="2726860"/>
            <a:chOff x="4638931" y="1996362"/>
            <a:chExt cx="3073608" cy="2726860"/>
          </a:xfrm>
        </p:grpSpPr>
        <p:pic>
          <p:nvPicPr>
            <p:cNvPr id="37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4638931" y="1996362"/>
              <a:ext cx="3073608" cy="2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875" y="2613412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47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47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roup 37"/>
          <p:cNvGrpSpPr/>
          <p:nvPr/>
        </p:nvGrpSpPr>
        <p:grpSpPr>
          <a:xfrm>
            <a:off x="618362" y="-216853"/>
            <a:ext cx="7459110" cy="1291590"/>
            <a:chOff x="441380" y="1640281"/>
            <a:chExt cx="7459110" cy="129159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911450" y="1998121"/>
              <a:ext cx="6989040" cy="638800"/>
            </a:xfrm>
            <a:prstGeom prst="roundRect">
              <a:avLst>
                <a:gd name="adj" fmla="val 3664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41380" y="1640281"/>
              <a:ext cx="1291590" cy="1291590"/>
              <a:chOff x="999974" y="1529338"/>
              <a:chExt cx="1291590" cy="1291590"/>
            </a:xfrm>
          </p:grpSpPr>
          <p:pic>
            <p:nvPicPr>
              <p:cNvPr id="42" name="Picture 41" descr="Shape, circle&#10;&#10;Description automatically generated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99974" y="1529338"/>
                <a:ext cx="1291590" cy="129159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280102" y="1913523"/>
                <a:ext cx="73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n w="28575"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</a:schemeClr>
                    </a:solidFill>
                    <a:latin typeface="SVN-Ziclets" panose="02000603000000000000" pitchFamily="2" charset="0"/>
                  </a:rPr>
                  <a:t>02</a:t>
                </a:r>
                <a:endParaRPr lang="en-US" sz="2800">
                  <a:ln w="28575">
                    <a:solidFill>
                      <a:schemeClr val="bg1"/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SVN-Ziclets" panose="02000603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70177" y="1998121"/>
              <a:ext cx="3934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Lobster" panose="00000500000000000000" pitchFamily="2" charset="0"/>
                </a:rPr>
                <a:t>Khen thưởng tuần</a:t>
              </a:r>
              <a:endParaRPr lang="en-US" sz="3200">
                <a:latin typeface="Lobster" panose="000005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8869" y="1011368"/>
            <a:ext cx="4588166" cy="777936"/>
            <a:chOff x="2421523" y="1011368"/>
            <a:chExt cx="4588166" cy="77793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523" y="1011368"/>
              <a:ext cx="979768" cy="77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401291" y="1099414"/>
              <a:ext cx="3608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4">
                      <a:lumMod val="50000"/>
                    </a:schemeClr>
                  </a:solidFill>
                  <a:latin typeface="SVN-Caprica Script" pitchFamily="2" charset="0"/>
                </a:rPr>
                <a:t>Sao tiến bộ</a:t>
              </a:r>
              <a:endParaRPr lang="en-US" sz="3600">
                <a:solidFill>
                  <a:schemeClr val="accent4">
                    <a:lumMod val="50000"/>
                  </a:schemeClr>
                </a:solidFill>
                <a:latin typeface="SVN-Caprica Script" pitchFamily="2" charset="0"/>
              </a:endParaRPr>
            </a:p>
          </p:txBody>
        </p:sp>
      </p:grpSp>
      <p:sp>
        <p:nvSpPr>
          <p:cNvPr id="33" name="Google Shape;1091;p34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01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4" name="Google Shape;1092;p34"/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02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5" name="Google Shape;1093;p34">
            <a:hlinkClick r:id="rId5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03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6" name="Google Shape;1094;p34"/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04</a:t>
            </a:r>
            <a:endParaRPr sz="2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7" name="Google Shape;1095;p34"/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EXIT</a:t>
            </a:r>
            <a:endParaRPr sz="18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" name="Google Shape;1096;p34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HOME</a:t>
            </a:r>
            <a:endParaRPr sz="1000" b="1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88432" y="1996362"/>
            <a:ext cx="3017629" cy="2677196"/>
            <a:chOff x="1088432" y="2065372"/>
            <a:chExt cx="3017629" cy="2677196"/>
          </a:xfrm>
        </p:grpSpPr>
        <p:pic>
          <p:nvPicPr>
            <p:cNvPr id="47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1088432" y="2065372"/>
              <a:ext cx="3017629" cy="267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27" y="2661903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638931" y="1996362"/>
            <a:ext cx="3073608" cy="2726860"/>
            <a:chOff x="4638931" y="1996362"/>
            <a:chExt cx="3073608" cy="2726860"/>
          </a:xfrm>
        </p:grpSpPr>
        <p:pic>
          <p:nvPicPr>
            <p:cNvPr id="52" name="Picture 6" descr="Cute cartoon kids frame Royalty Free Vector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405" r="488" b="8686"/>
            <a:stretch>
              <a:fillRect/>
            </a:stretch>
          </p:blipFill>
          <p:spPr bwMode="auto">
            <a:xfrm>
              <a:off x="4638931" y="1996362"/>
              <a:ext cx="3073608" cy="2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Pin by Nguyễn Trang on Babies &amp;amp; Kids | Beautiful children, Child smile,  Cute babi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875" y="2613412"/>
              <a:ext cx="1277911" cy="1709100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izo Digital Notebook by Slidesgo">
  <a:themeElements>
    <a:clrScheme name="Simple Light">
      <a:dk1>
        <a:srgbClr val="4C4C4C"/>
      </a:dk1>
      <a:lt1>
        <a:srgbClr val="FFFFFF"/>
      </a:lt1>
      <a:dk2>
        <a:srgbClr val="4C4C4C"/>
      </a:dk2>
      <a:lt2>
        <a:srgbClr val="FEE1E2"/>
      </a:lt2>
      <a:accent1>
        <a:srgbClr val="5398BE"/>
      </a:accent1>
      <a:accent2>
        <a:srgbClr val="7EC6EA"/>
      </a:accent2>
      <a:accent3>
        <a:srgbClr val="61C0BF"/>
      </a:accent3>
      <a:accent4>
        <a:srgbClr val="BBDED6"/>
      </a:accent4>
      <a:accent5>
        <a:srgbClr val="FFB6B9"/>
      </a:accent5>
      <a:accent6>
        <a:srgbClr val="E2B179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WPS Presentation</Application>
  <PresentationFormat>On-screen Show (16:9)</PresentationFormat>
  <Paragraphs>393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SimSun</vt:lpstr>
      <vt:lpstr>Wingdings</vt:lpstr>
      <vt:lpstr>Arial</vt:lpstr>
      <vt:lpstr>Playfair Display</vt:lpstr>
      <vt:lpstr>Bebas Neue</vt:lpstr>
      <vt:lpstr>Open Sans</vt:lpstr>
      <vt:lpstr>SVN-Hollycakes</vt:lpstr>
      <vt:lpstr>Verdana</vt:lpstr>
      <vt:lpstr>Playfair Display ExtraBold</vt:lpstr>
      <vt:lpstr>Nunito Light</vt:lpstr>
      <vt:lpstr>SVN-Whimsy</vt:lpstr>
      <vt:lpstr>Segoe Print</vt:lpstr>
      <vt:lpstr>SVN-Caprica Script</vt:lpstr>
      <vt:lpstr>SVN-Hole Hearted</vt:lpstr>
      <vt:lpstr>SVN-Ziclets</vt:lpstr>
      <vt:lpstr>Trebuchet MS</vt:lpstr>
      <vt:lpstr>Lobster</vt:lpstr>
      <vt:lpstr>SVN-Sofia</vt:lpstr>
      <vt:lpstr>SVN-Revolution</vt:lpstr>
      <vt:lpstr>Cambria</vt:lpstr>
      <vt:lpstr>UTM Edwardian</vt:lpstr>
      <vt:lpstr>Microsoft YaHei</vt:lpstr>
      <vt:lpstr>Arial Unicode MS</vt:lpstr>
      <vt:lpstr>Artizo Digital Notebook by Slidesgo</vt:lpstr>
      <vt:lpstr>SINH HOẠT LỚP 3.2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CHÀO TẠM BIỆT VÀ HẸN GẶP LẠI!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 hai</cp:lastModifiedBy>
  <cp:revision>9</cp:revision>
  <dcterms:created xsi:type="dcterms:W3CDTF">2021-10-15T00:54:00Z</dcterms:created>
  <dcterms:modified xsi:type="dcterms:W3CDTF">2024-10-09T06:36:26Z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BD0F6D6C11414EB68BD81A9C16909D0A</vt:lpwstr>
  </property>
  <property fmtid="{D5CDD505-2E9C-101B-9397-08002B2CF9AE}" pid="3" name="KSOProductBuildVer">
    <vt:lpwstr>1033-12.2.0.18283</vt:lpwstr>
  </property>
</Properties>
</file>