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70" r:id="rId2"/>
    <p:sldId id="353" r:id="rId3"/>
    <p:sldId id="471" r:id="rId4"/>
    <p:sldId id="352" r:id="rId5"/>
    <p:sldId id="477" r:id="rId6"/>
    <p:sldId id="478" r:id="rId7"/>
    <p:sldId id="472" r:id="rId8"/>
    <p:sldId id="479" r:id="rId9"/>
    <p:sldId id="480" r:id="rId10"/>
    <p:sldId id="482" r:id="rId11"/>
    <p:sldId id="473" r:id="rId12"/>
    <p:sldId id="483" r:id="rId13"/>
    <p:sldId id="485" r:id="rId14"/>
    <p:sldId id="486" r:id="rId15"/>
    <p:sldId id="474" r:id="rId16"/>
    <p:sldId id="487" r:id="rId17"/>
    <p:sldId id="489" r:id="rId18"/>
    <p:sldId id="490" r:id="rId19"/>
    <p:sldId id="297"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254"/>
    <a:srgbClr val="611D4E"/>
    <a:srgbClr val="432E65"/>
    <a:srgbClr val="601C4D"/>
    <a:srgbClr val="F8412F"/>
    <a:srgbClr val="FEF7E5"/>
    <a:srgbClr val="B71E18"/>
    <a:srgbClr val="D81B03"/>
    <a:srgbClr val="990D0C"/>
    <a:srgbClr val="FEF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p:scale>
          <a:sx n="75" d="100"/>
          <a:sy n="75" d="100"/>
        </p:scale>
        <p:origin x="-324" y="4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pitchFamily="34" charset="-122"/>
                <a:ea typeface="思源黑体 CN Normal" panose="020B0400000000000000" pitchFamily="34" charset="-122"/>
              </a:defRPr>
            </a:lvl1pPr>
          </a:lstStyle>
          <a:p>
            <a:fld id="{3CC73A6B-BB26-4B12-BFB8-2B873AE12267}" type="datetimeFigureOut">
              <a:rPr lang="zh-CN" altLang="en-US" smtClean="0"/>
              <a:pPr/>
              <a:t>2024/9/5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pitchFamily="34" charset="-122"/>
                <a:ea typeface="思源黑体 CN Normal" panose="020B0400000000000000" pitchFamily="34" charset="-122"/>
              </a:defRPr>
            </a:lvl1pPr>
          </a:lstStyle>
          <a:p>
            <a:fld id="{2E5701FA-A99B-4EA7-BD9A-49A04217BC0C}" type="slidenum">
              <a:rPr lang="zh-CN" altLang="en-US" smtClean="0"/>
              <a:pPr/>
              <a:t>‹#›</a:t>
            </a:fld>
            <a:endParaRPr lang="zh-CN" altLang="en-US" dirty="0"/>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1pPr>
    <a:lvl2pPr marL="4572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2pPr>
    <a:lvl3pPr marL="9144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3pPr>
    <a:lvl4pPr marL="13716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4pPr>
    <a:lvl5pPr marL="18288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973733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2545641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362629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299459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3357332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176761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225676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1135299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619211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12207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180719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320465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2532109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304501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2024/9/5</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2024/9/5</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2024/9/5</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19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2024/9/5</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2024/9/5</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2024/9/5</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2024/9/5</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2024/9/5</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2024/9/5</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2024/9/5</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2024/9/5</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fld id="{F86BAB08-D03A-4FEF-8092-001CB785BBAB}" type="datetimeFigureOut">
              <a:rPr lang="zh-CN" altLang="en-US" smtClean="0"/>
              <a:pPr/>
              <a:t>2024/9/5</a:t>
            </a:fld>
            <a:endParaRPr lang="zh-CN" altLang="en-US" dirty="0"/>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fld id="{B8AB37BB-E8A6-440B-8775-2A002C97BC55}" type="slidenum">
              <a:rPr lang="zh-CN" altLang="en-US" smtClean="0"/>
              <a:pPr/>
              <a:t>‹#›</a:t>
            </a:fld>
            <a:endParaRPr lang="zh-CN" altLang="en-US" dirty="0"/>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思源黑体 CN Normal" panose="020B0400000000000000" pitchFamily="34" charset="-122"/>
          <a:ea typeface="思源黑体 CN Normal" panose="020B04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Normal" panose="020B0400000000000000" pitchFamily="34" charset="-122"/>
          <a:ea typeface="思源黑体 CN Normal" panose="020B04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Normal" panose="020B0400000000000000" pitchFamily="34" charset="-122"/>
          <a:ea typeface="思源黑体 CN Normal" panose="020B04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Normal" panose="020B0400000000000000" pitchFamily="34" charset="-122"/>
          <a:ea typeface="思源黑体 CN Normal" panose="020B04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pitchFamily="34" charset="-122"/>
          <a:ea typeface="思源黑体 CN Normal" panose="020B04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pitchFamily="34" charset="-122"/>
          <a:ea typeface="思源黑体 CN Normal" panose="020B04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FE53768A-56C9-4440-9CA3-ECCA27EB2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5">
            <a:extLst>
              <a:ext uri="{FF2B5EF4-FFF2-40B4-BE49-F238E27FC236}">
                <a16:creationId xmlns:a16="http://schemas.microsoft.com/office/drawing/2014/main" xmlns="" id="{B8DC9980-0FC6-442E-8D5B-8961DA4A9997}"/>
              </a:ext>
            </a:extLst>
          </p:cNvPr>
          <p:cNvSpPr txBox="1"/>
          <p:nvPr/>
        </p:nvSpPr>
        <p:spPr>
          <a:xfrm>
            <a:off x="3224493" y="1324640"/>
            <a:ext cx="5885682" cy="1754326"/>
          </a:xfrm>
          <a:prstGeom prst="rect">
            <a:avLst/>
          </a:prstGeom>
          <a:noFill/>
        </p:spPr>
        <p:txBody>
          <a:bodyPr wrap="square" rtlCol="0">
            <a:spAutoFit/>
          </a:bodyPr>
          <a:lstStyle/>
          <a:p>
            <a:pPr marL="0" lvl="0" algn="ctr"/>
            <a:r>
              <a:rPr lang="en-US" sz="5400" b="0" i="0" u="none" dirty="0">
                <a:solidFill>
                  <a:srgbClr val="602254"/>
                </a:solidFill>
                <a:latin typeface="思源黑体 CN Normal" panose="020B0400000000000000" pitchFamily="34" charset="-122"/>
              </a:rPr>
              <a:t>Mid Autumn Festival Planning</a:t>
            </a:r>
          </a:p>
        </p:txBody>
      </p:sp>
      <p:grpSp>
        <p:nvGrpSpPr>
          <p:cNvPr id="9" name="组合 8">
            <a:extLst>
              <a:ext uri="{FF2B5EF4-FFF2-40B4-BE49-F238E27FC236}">
                <a16:creationId xmlns:a16="http://schemas.microsoft.com/office/drawing/2014/main" xmlns="" id="{F2B82CAE-B382-4B6C-8B6C-F4AA8153BF9A}"/>
              </a:ext>
            </a:extLst>
          </p:cNvPr>
          <p:cNvGrpSpPr/>
          <p:nvPr/>
        </p:nvGrpSpPr>
        <p:grpSpPr>
          <a:xfrm>
            <a:off x="3443184" y="3574746"/>
            <a:ext cx="5448300" cy="519373"/>
            <a:chOff x="3333750" y="2841189"/>
            <a:chExt cx="5448300" cy="519373"/>
          </a:xfrm>
          <a:solidFill>
            <a:srgbClr val="602254"/>
          </a:solidFill>
        </p:grpSpPr>
        <p:sp>
          <p:nvSpPr>
            <p:cNvPr id="10" name="矩形: 圆角 9">
              <a:extLst>
                <a:ext uri="{FF2B5EF4-FFF2-40B4-BE49-F238E27FC236}">
                  <a16:creationId xmlns:a16="http://schemas.microsoft.com/office/drawing/2014/main" xmlns="" id="{5BEB1255-9BAC-486B-BE5D-C0557998E0CD}"/>
                </a:ext>
              </a:extLst>
            </p:cNvPr>
            <p:cNvSpPr/>
            <p:nvPr/>
          </p:nvSpPr>
          <p:spPr>
            <a:xfrm>
              <a:off x="3333750" y="2841189"/>
              <a:ext cx="5448300" cy="5193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3" name="TextBox 15">
              <a:extLst>
                <a:ext uri="{FF2B5EF4-FFF2-40B4-BE49-F238E27FC236}">
                  <a16:creationId xmlns:a16="http://schemas.microsoft.com/office/drawing/2014/main" xmlns="" id="{317915A8-4D90-4133-9CF4-ACC3B500DD30}"/>
                </a:ext>
              </a:extLst>
            </p:cNvPr>
            <p:cNvSpPr txBox="1"/>
            <p:nvPr/>
          </p:nvSpPr>
          <p:spPr>
            <a:xfrm>
              <a:off x="3621757" y="2931598"/>
              <a:ext cx="4872286" cy="338554"/>
            </a:xfrm>
            <a:prstGeom prst="rect">
              <a:avLst/>
            </a:prstGeom>
            <a:grpFill/>
            <a:ln>
              <a:noFill/>
            </a:ln>
            <a:effectLst/>
          </p:spPr>
          <p:txBody>
            <a:bodyPr wrap="square" rtlCol="0">
              <a:spAutoFit/>
            </a:bodyPr>
            <a:lstStyle/>
            <a:p>
              <a:pPr algn="ctr"/>
              <a:r>
                <a:rPr lang="en-US" sz="1600" spc="600" dirty="0">
                  <a:solidFill>
                    <a:schemeClr val="bg1"/>
                  </a:solidFill>
                  <a:latin typeface="思源黑体 CN Normal" panose="020B0400000000000000" pitchFamily="34" charset="-122"/>
                  <a:ea typeface="思源黑体 CN Normal" panose="020B0400000000000000" pitchFamily="34" charset="-122"/>
                  <a:cs typeface="Lato Black" charset="0"/>
                </a:rPr>
                <a:t>YOURE NAME</a:t>
              </a:r>
            </a:p>
          </p:txBody>
        </p:sp>
      </p:grpSp>
      <p:pic>
        <p:nvPicPr>
          <p:cNvPr id="14" name="597d44d8a6233">
            <a:hlinkClick r:id="" action="ppaction://media"/>
            <a:extLst>
              <a:ext uri="{FF2B5EF4-FFF2-40B4-BE49-F238E27FC236}">
                <a16:creationId xmlns:a16="http://schemas.microsoft.com/office/drawing/2014/main" xmlns="" id="{074970A7-C130-4DDA-8C44-CF3B757143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0141" y="-1013075"/>
            <a:ext cx="609380" cy="609380"/>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advClick="0" advTm="1000"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500"/>
                                            <p:tgtEl>
                                              <p:spTgt spid="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childTnLst>
                              </p:cTn>
                            </p:par>
                            <p:par>
                              <p:cTn id="17" fill="hold">
                                <p:stCondLst>
                                  <p:cond delay="39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2" repeatCount="indefinite" fill="hold" display="0">
                      <p:stCondLst>
                        <p:cond delay="indefinite"/>
                      </p:stCondLst>
                      <p:endCondLst>
                        <p:cond evt="onStopAudio" delay="0">
                          <p:tgtEl>
                            <p:sldTgt/>
                          </p:tgtEl>
                        </p:cond>
                      </p:endCondLst>
                    </p:cTn>
                    <p:tgtEl>
                      <p:spTgt spid="14"/>
                    </p:tgtEl>
                  </p:cMediaNode>
                </p:audio>
              </p:childTnLst>
            </p:cTn>
          </p:par>
        </p:tnLst>
        <p:bldLst>
          <p:bldP spid="11" grpId="0"/>
        </p:bldLst>
      </p:timing>
    </mc:Choice>
    <mc:Fallback xmlns="">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mediacall" presetID="1" presetSubtype="0">
                                      <p:stCondLst>
                                        <p:cond delay="0"/>
                                      </p:stCondLst>
                                      <p:childTnLst>
                                        <p:cmd cmd="playFrom(0.0)" type="call">
                                          <p:cBhvr>
                                            <p:cTn dur="1" fill="hold" id="6"/>
                                            <p:tgtEl>
                                              <p:spTgt spid="14"/>
                                            </p:tgtEl>
                                          </p:cBhvr>
                                        </p:cmd>
                                      </p:childTnLst>
                                    </p:cTn>
                                  </p:par>
                                  <p:par>
                                    <p:cTn fill="hold" id="7" nodeType="withEffect" presetClass="entr" presetID="16" presetSubtype="21">
                                      <p:stCondLst>
                                        <p:cond delay="0"/>
                                      </p:stCondLst>
                                      <p:childTnLst>
                                        <p:set>
                                          <p:cBhvr>
                                            <p:cTn dur="1" fill="hold" id="8">
                                              <p:stCondLst>
                                                <p:cond delay="0"/>
                                              </p:stCondLst>
                                            </p:cTn>
                                            <p:tgtEl>
                                              <p:spTgt spid="3"/>
                                            </p:tgtEl>
                                            <p:attrNameLst>
                                              <p:attrName>style.visibility</p:attrName>
                                            </p:attrNameLst>
                                          </p:cBhvr>
                                          <p:to>
                                            <p:strVal val="visible"/>
                                          </p:to>
                                        </p:set>
                                        <p:animEffect filter="barn(inVertical)" transition="in">
                                          <p:cBhvr>
                                            <p:cTn dur="500" id="9"/>
                                            <p:tgtEl>
                                              <p:spTgt spid="3"/>
                                            </p:tgtEl>
                                          </p:cBhvr>
                                        </p:animEffect>
                                      </p:childTnLst>
                                    </p:cTn>
                                  </p:par>
                                </p:childTnLst>
                              </p:cTn>
                            </p:par>
                            <p:par>
                              <p:cTn fill="hold" id="10">
                                <p:stCondLst>
                                  <p:cond delay="500"/>
                                </p:stCondLst>
                                <p:childTnLst>
                                  <p:par>
                                    <p:cTn fill="hold" grpId="0" id="11" nodeType="afterEffect" presetClass="entr" presetID="56" presetSubtype="0">
                                      <p:stCondLst>
                                        <p:cond delay="0"/>
                                      </p:stCondLst>
                                      <p:iterate type="lt">
                                        <p:tmPct val="10000"/>
                                      </p:iterate>
                                      <p:childTnLst>
                                        <p:set>
                                          <p:cBhvr>
                                            <p:cTn dur="1" fill="hold" id="12">
                                              <p:stCondLst>
                                                <p:cond delay="0"/>
                                              </p:stCondLst>
                                            </p:cTn>
                                            <p:tgtEl>
                                              <p:spTgt spid="11"/>
                                            </p:tgtEl>
                                            <p:attrNameLst>
                                              <p:attrName>style.visibility</p:attrName>
                                            </p:attrNameLst>
                                          </p:cBhvr>
                                          <p:to>
                                            <p:strVal val="visible"/>
                                          </p:to>
                                        </p:set>
                                        <p:anim by="(-#ppt_w*2)" calcmode="lin" valueType="num">
                                          <p:cBhvr rctx="PPT">
                                            <p:cTn autoRev="1" dur="500" fill="hold" id="13">
                                              <p:stCondLst>
                                                <p:cond delay="0"/>
                                              </p:stCondLst>
                                            </p:cTn>
                                            <p:tgtEl>
                                              <p:spTgt spid="11"/>
                                            </p:tgtEl>
                                            <p:attrNameLst>
                                              <p:attrName>ppt_w</p:attrName>
                                            </p:attrNameLst>
                                          </p:cBhvr>
                                        </p:anim>
                                        <p:anim by="(#ppt_w*0.50)" calcmode="lin" valueType="num">
                                          <p:cBhvr>
                                            <p:cTn autoRev="1" decel="50000" dur="500" fill="hold" id="14">
                                              <p:stCondLst>
                                                <p:cond delay="0"/>
                                              </p:stCondLst>
                                            </p:cTn>
                                            <p:tgtEl>
                                              <p:spTgt spid="11"/>
                                            </p:tgtEl>
                                            <p:attrNameLst>
                                              <p:attrName>ppt_x</p:attrName>
                                            </p:attrNameLst>
                                          </p:cBhvr>
                                        </p:anim>
                                        <p:anim calcmode="lin" from="(-#ppt_h/2)" to="(#ppt_y)" valueType="num">
                                          <p:cBhvr>
                                            <p:cTn dur="1000" fill="hold" id="15">
                                              <p:stCondLst>
                                                <p:cond delay="0"/>
                                              </p:stCondLst>
                                            </p:cTn>
                                            <p:tgtEl>
                                              <p:spTgt spid="11"/>
                                            </p:tgtEl>
                                            <p:attrNameLst>
                                              <p:attrName>ppt_y</p:attrName>
                                            </p:attrNameLst>
                                          </p:cBhvr>
                                        </p:anim>
                                        <p:animRot by="21600000">
                                          <p:cBhvr>
                                            <p:cTn dur="1000" fill="hold" id="16">
                                              <p:stCondLst>
                                                <p:cond delay="0"/>
                                              </p:stCondLst>
                                            </p:cTn>
                                            <p:tgtEl>
                                              <p:spTgt spid="11"/>
                                            </p:tgtEl>
                                            <p:attrNameLst>
                                              <p:attrName>r</p:attrName>
                                            </p:attrNameLst>
                                          </p:cBhvr>
                                        </p:animRot>
                                      </p:childTnLst>
                                    </p:cTn>
                                  </p:par>
                                  <p:par>
                                    <p:cTn fill="hold" grpId="0" id="17" nodeType="withEffect" presetClass="entr" presetID="2" presetSubtype="2">
                                      <p:stCondLst>
                                        <p:cond delay="100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750" fill="hold" id="19"/>
                                            <p:tgtEl>
                                              <p:spTgt spid="15"/>
                                            </p:tgtEl>
                                            <p:attrNameLst>
                                              <p:attrName>ppt_x</p:attrName>
                                            </p:attrNameLst>
                                          </p:cBhvr>
                                          <p:tavLst>
                                            <p:tav tm="0">
                                              <p:val>
                                                <p:strVal val="1+#ppt_w/2"/>
                                              </p:val>
                                            </p:tav>
                                            <p:tav tm="100000">
                                              <p:val>
                                                <p:strVal val="#ppt_x"/>
                                              </p:val>
                                            </p:tav>
                                          </p:tavLst>
                                        </p:anim>
                                        <p:anim calcmode="lin" valueType="num">
                                          <p:cBhvr additive="base">
                                            <p:cTn dur="750" fill="hold" id="20"/>
                                            <p:tgtEl>
                                              <p:spTgt spid="15"/>
                                            </p:tgtEl>
                                            <p:attrNameLst>
                                              <p:attrName>ppt_y</p:attrName>
                                            </p:attrNameLst>
                                          </p:cBhvr>
                                          <p:tavLst>
                                            <p:tav tm="0">
                                              <p:val>
                                                <p:strVal val="#ppt_y"/>
                                              </p:val>
                                            </p:tav>
                                            <p:tav tm="100000">
                                              <p:val>
                                                <p:strVal val="#ppt_y"/>
                                              </p:val>
                                            </p:tav>
                                          </p:tavLst>
                                        </p:anim>
                                      </p:childTnLst>
                                    </p:cTn>
                                  </p:par>
                                </p:childTnLst>
                              </p:cTn>
                            </p:par>
                            <p:par>
                              <p:cTn fill="hold" id="21">
                                <p:stCondLst>
                                  <p:cond delay="2250"/>
                                </p:stCondLst>
                                <p:childTnLst>
                                  <p:par>
                                    <p:cTn fill="hold" id="22" nodeType="afterEffect" presetClass="entr" presetID="2" presetSubtype="4">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additive="base">
                                            <p:cTn dur="500" fill="hold" id="24"/>
                                            <p:tgtEl>
                                              <p:spTgt spid="9"/>
                                            </p:tgtEl>
                                            <p:attrNameLst>
                                              <p:attrName>ppt_x</p:attrName>
                                            </p:attrNameLst>
                                          </p:cBhvr>
                                          <p:tavLst>
                                            <p:tav tm="0">
                                              <p:val>
                                                <p:strVal val="#ppt_x"/>
                                              </p:val>
                                            </p:tav>
                                            <p:tav tm="100000">
                                              <p:val>
                                                <p:strVal val="#ppt_x"/>
                                              </p:val>
                                            </p:tav>
                                          </p:tavLst>
                                        </p:anim>
                                        <p:anim calcmode="lin" valueType="num">
                                          <p:cBhvr additive="base">
                                            <p:cTn dur="500" fill="hold" id="25"/>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audio>
                  <p:cMediaNode numSld="999" vol="80000">
                    <p:cTn display="0" fill="hold" id="26" repeatCount="indefinite">
                      <p:stCondLst>
                        <p:cond delay="indefinite"/>
                      </p:stCondLst>
                      <p:endCondLst>
                        <p:cond delay="0" evt="onStopAudio">
                          <p:tgtEl>
                            <p:sldTgt/>
                          </p:tgtEl>
                        </p:cond>
                      </p:endCondLst>
                    </p:cTn>
                    <p:tgtEl>
                      <p:spTgt spid="14"/>
                    </p:tgtEl>
                  </p:cMediaNode>
                </p:audio>
              </p:childTnLst>
            </p:cTn>
          </p:par>
        </p:tnLst>
        <p:bldLst>
          <p:bldP grpId="0" spid="11"/>
          <p:bldP grpId="0" spid="15"/>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a:extLst>
              <a:ext uri="{FF2B5EF4-FFF2-40B4-BE49-F238E27FC236}">
                <a16:creationId xmlns:a16="http://schemas.microsoft.com/office/drawing/2014/main" xmlns="" id="{14FDE7D4-814F-4839-B342-F0BE3A74886C}"/>
              </a:ext>
            </a:extLst>
          </p:cNvPr>
          <p:cNvGrpSpPr/>
          <p:nvPr/>
        </p:nvGrpSpPr>
        <p:grpSpPr>
          <a:xfrm>
            <a:off x="-1588" y="0"/>
            <a:ext cx="12193588" cy="6858000"/>
            <a:chOff x="-1588" y="0"/>
            <a:chExt cx="12193588" cy="6858000"/>
          </a:xfrm>
        </p:grpSpPr>
        <p:pic>
          <p:nvPicPr>
            <p:cNvPr id="53" name="图片 52">
              <a:extLst>
                <a:ext uri="{FF2B5EF4-FFF2-40B4-BE49-F238E27FC236}">
                  <a16:creationId xmlns:a16="http://schemas.microsoft.com/office/drawing/2014/main" xmlns="" id="{3592BAF2-3890-4BAF-8564-E4BB00BF5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组合 53">
              <a:extLst>
                <a:ext uri="{FF2B5EF4-FFF2-40B4-BE49-F238E27FC236}">
                  <a16:creationId xmlns:a16="http://schemas.microsoft.com/office/drawing/2014/main" xmlns="" id="{49A5FEC3-734C-4818-95E0-652A36651293}"/>
                </a:ext>
              </a:extLst>
            </p:cNvPr>
            <p:cNvGrpSpPr/>
            <p:nvPr/>
          </p:nvGrpSpPr>
          <p:grpSpPr>
            <a:xfrm>
              <a:off x="-1588" y="428047"/>
              <a:ext cx="12193588" cy="6288439"/>
              <a:chOff x="-1588" y="428047"/>
              <a:chExt cx="12193588" cy="6288439"/>
            </a:xfrm>
          </p:grpSpPr>
          <p:sp>
            <p:nvSpPr>
              <p:cNvPr id="55" name="矩形 54">
                <a:extLst>
                  <a:ext uri="{FF2B5EF4-FFF2-40B4-BE49-F238E27FC236}">
                    <a16:creationId xmlns:a16="http://schemas.microsoft.com/office/drawing/2014/main" xmlns="" id="{ECA0674C-1E64-42C7-A2D9-3D958B1C0147}"/>
                  </a:ext>
                </a:extLst>
              </p:cNvPr>
              <p:cNvSpPr/>
              <p:nvPr/>
            </p:nvSpPr>
            <p:spPr>
              <a:xfrm>
                <a:off x="-1588" y="1079500"/>
                <a:ext cx="12193588" cy="563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56" name="TextBox 8">
                <a:extLst>
                  <a:ext uri="{FF2B5EF4-FFF2-40B4-BE49-F238E27FC236}">
                    <a16:creationId xmlns:a16="http://schemas.microsoft.com/office/drawing/2014/main" xmlns="" id="{BACB1F49-7F78-47F7-9BCF-BF5D1E485DFA}"/>
                  </a:ext>
                </a:extLst>
              </p:cNvPr>
              <p:cNvSpPr txBox="1">
                <a:spLocks noChangeArrowheads="1"/>
              </p:cNvSpPr>
              <p:nvPr/>
            </p:nvSpPr>
            <p:spPr bwMode="auto">
              <a:xfrm>
                <a:off x="4402070" y="428047"/>
                <a:ext cx="3141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dist"/>
                <a:r>
                  <a:rPr lang="en-US" sz="2200" b="0" i="0" u="none" dirty="0">
                    <a:solidFill>
                      <a:srgbClr val="FFFFFF"/>
                    </a:solidFill>
                    <a:latin typeface="思源黑体 CN Normal" panose="020B0400000000000000" pitchFamily="34" charset="-122"/>
                  </a:rPr>
                  <a:t>Click Add Title</a:t>
                </a:r>
              </a:p>
            </p:txBody>
          </p:sp>
        </p:grpSp>
      </p:grpSp>
      <p:sp>
        <p:nvSpPr>
          <p:cNvPr id="7" name="Oval 1">
            <a:extLst>
              <a:ext uri="{FF2B5EF4-FFF2-40B4-BE49-F238E27FC236}">
                <a16:creationId xmlns:a16="http://schemas.microsoft.com/office/drawing/2014/main" xmlns="" id="{C13ABEB9-578B-46D2-A61A-C0043383582E}"/>
              </a:ext>
            </a:extLst>
          </p:cNvPr>
          <p:cNvSpPr/>
          <p:nvPr/>
        </p:nvSpPr>
        <p:spPr>
          <a:xfrm>
            <a:off x="1197713" y="2088800"/>
            <a:ext cx="769456" cy="769454"/>
          </a:xfrm>
          <a:prstGeom prst="ellipse">
            <a:avLst/>
          </a:prstGeom>
          <a:solidFill>
            <a:srgbClr val="602254"/>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思源黑体 CN Normal" panose="020B0400000000000000" pitchFamily="34" charset="-122"/>
              <a:ea typeface="思源黑体 CN Normal" panose="020B0400000000000000" pitchFamily="34" charset="-122"/>
            </a:endParaRPr>
          </a:p>
        </p:txBody>
      </p:sp>
      <p:sp>
        <p:nvSpPr>
          <p:cNvPr id="8" name="Oval 2">
            <a:extLst>
              <a:ext uri="{FF2B5EF4-FFF2-40B4-BE49-F238E27FC236}">
                <a16:creationId xmlns:a16="http://schemas.microsoft.com/office/drawing/2014/main" xmlns="" id="{E7545FA8-A69B-4577-83A7-829E0B2EAAEE}"/>
              </a:ext>
            </a:extLst>
          </p:cNvPr>
          <p:cNvSpPr/>
          <p:nvPr/>
        </p:nvSpPr>
        <p:spPr>
          <a:xfrm>
            <a:off x="1197713" y="3049395"/>
            <a:ext cx="769456" cy="769454"/>
          </a:xfrm>
          <a:prstGeom prst="ellipse">
            <a:avLst/>
          </a:prstGeom>
          <a:solidFill>
            <a:srgbClr val="602254"/>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思源黑体 CN Normal" panose="020B0400000000000000" pitchFamily="34" charset="-122"/>
              <a:ea typeface="思源黑体 CN Normal" panose="020B0400000000000000" pitchFamily="34" charset="-122"/>
            </a:endParaRPr>
          </a:p>
        </p:txBody>
      </p:sp>
      <p:sp>
        <p:nvSpPr>
          <p:cNvPr id="9" name="Oval 3">
            <a:extLst>
              <a:ext uri="{FF2B5EF4-FFF2-40B4-BE49-F238E27FC236}">
                <a16:creationId xmlns:a16="http://schemas.microsoft.com/office/drawing/2014/main" xmlns="" id="{BA37ECDC-7643-489F-B9B9-326C2D48869E}"/>
              </a:ext>
            </a:extLst>
          </p:cNvPr>
          <p:cNvSpPr/>
          <p:nvPr/>
        </p:nvSpPr>
        <p:spPr>
          <a:xfrm>
            <a:off x="1197713" y="3976110"/>
            <a:ext cx="769456" cy="769454"/>
          </a:xfrm>
          <a:prstGeom prst="ellipse">
            <a:avLst/>
          </a:prstGeom>
          <a:solidFill>
            <a:srgbClr val="602254"/>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思源黑体 CN Normal" panose="020B0400000000000000" pitchFamily="34" charset="-122"/>
              <a:ea typeface="思源黑体 CN Normal" panose="020B0400000000000000" pitchFamily="34" charset="-122"/>
            </a:endParaRPr>
          </a:p>
        </p:txBody>
      </p:sp>
      <p:sp>
        <p:nvSpPr>
          <p:cNvPr id="10" name="Oval 4">
            <a:extLst>
              <a:ext uri="{FF2B5EF4-FFF2-40B4-BE49-F238E27FC236}">
                <a16:creationId xmlns:a16="http://schemas.microsoft.com/office/drawing/2014/main" xmlns="" id="{D8B9D84F-D790-41A4-BDE1-FFB833EC04D9}"/>
              </a:ext>
            </a:extLst>
          </p:cNvPr>
          <p:cNvSpPr/>
          <p:nvPr/>
        </p:nvSpPr>
        <p:spPr>
          <a:xfrm>
            <a:off x="1197713" y="4983145"/>
            <a:ext cx="769456" cy="769454"/>
          </a:xfrm>
          <a:prstGeom prst="ellipse">
            <a:avLst/>
          </a:prstGeom>
          <a:solidFill>
            <a:srgbClr val="602254"/>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思源黑体 CN Normal" panose="020B0400000000000000" pitchFamily="34" charset="-122"/>
              <a:ea typeface="思源黑体 CN Normal" panose="020B0400000000000000" pitchFamily="34" charset="-122"/>
            </a:endParaRPr>
          </a:p>
        </p:txBody>
      </p:sp>
      <p:sp>
        <p:nvSpPr>
          <p:cNvPr id="11" name="Subtitle 2">
            <a:extLst>
              <a:ext uri="{FF2B5EF4-FFF2-40B4-BE49-F238E27FC236}">
                <a16:creationId xmlns:a16="http://schemas.microsoft.com/office/drawing/2014/main" xmlns="" id="{AB1666A4-F496-4C80-8B8C-2639BDB11F04}"/>
              </a:ext>
            </a:extLst>
          </p:cNvPr>
          <p:cNvSpPr txBox="1"/>
          <p:nvPr/>
        </p:nvSpPr>
        <p:spPr>
          <a:xfrm>
            <a:off x="2164889" y="2033755"/>
            <a:ext cx="3951706" cy="707830"/>
          </a:xfrm>
          <a:prstGeom prst="rect">
            <a:avLst/>
          </a:prstGeom>
        </p:spPr>
        <p:txBody>
          <a:bodyPr vert="horz" wrap="square" lIns="91387" tIns="45692" rIns="91387" bIns="45692"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a:r>
              <a:rPr lang="en-US" sz="1000" b="0" i="0" u="none" dirty="0">
                <a:solidFill>
                  <a:srgbClr val="7F7F7F"/>
                </a:solidFill>
                <a:latin typeface="思源黑体 CN Normal" panose="020B0400000000000000" pitchFamily="34" charset="-122"/>
              </a:rPr>
              <a:t>Add a detailed text description here. It is suggested to be related to the title and conform to the overall language style. The language description should be as concise and vivid as possible.</a:t>
            </a:r>
          </a:p>
        </p:txBody>
      </p:sp>
      <p:sp>
        <p:nvSpPr>
          <p:cNvPr id="14" name="Subtitle 2">
            <a:extLst>
              <a:ext uri="{FF2B5EF4-FFF2-40B4-BE49-F238E27FC236}">
                <a16:creationId xmlns:a16="http://schemas.microsoft.com/office/drawing/2014/main" xmlns="" id="{4434E574-CC72-4646-B6A7-185F132A2042}"/>
              </a:ext>
            </a:extLst>
          </p:cNvPr>
          <p:cNvSpPr txBox="1"/>
          <p:nvPr/>
        </p:nvSpPr>
        <p:spPr>
          <a:xfrm>
            <a:off x="2164889" y="3048697"/>
            <a:ext cx="3951706" cy="707830"/>
          </a:xfrm>
          <a:prstGeom prst="rect">
            <a:avLst/>
          </a:prstGeom>
        </p:spPr>
        <p:txBody>
          <a:bodyPr vert="horz" wrap="square" lIns="91387" tIns="45692" rIns="91387" bIns="45692"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a:r>
              <a:rPr lang="en-US" sz="1000" b="0" i="0" u="none" dirty="0">
                <a:solidFill>
                  <a:srgbClr val="7F7F7F"/>
                </a:solidFill>
                <a:latin typeface="思源黑体 CN Normal" panose="020B0400000000000000" pitchFamily="34" charset="-122"/>
              </a:rPr>
              <a:t>Add a detailed text description here. It is suggested to be related to the title and conform to the overall language style. The language description should be as concise and vivid as possible.</a:t>
            </a:r>
          </a:p>
        </p:txBody>
      </p:sp>
      <p:sp>
        <p:nvSpPr>
          <p:cNvPr id="15" name="Subtitle 2">
            <a:extLst>
              <a:ext uri="{FF2B5EF4-FFF2-40B4-BE49-F238E27FC236}">
                <a16:creationId xmlns:a16="http://schemas.microsoft.com/office/drawing/2014/main" xmlns="" id="{24E105E1-2409-449D-97E9-452881B8406C}"/>
              </a:ext>
            </a:extLst>
          </p:cNvPr>
          <p:cNvSpPr txBox="1"/>
          <p:nvPr/>
        </p:nvSpPr>
        <p:spPr>
          <a:xfrm>
            <a:off x="2164889" y="3978938"/>
            <a:ext cx="3951706" cy="707830"/>
          </a:xfrm>
          <a:prstGeom prst="rect">
            <a:avLst/>
          </a:prstGeom>
        </p:spPr>
        <p:txBody>
          <a:bodyPr vert="horz" wrap="square" lIns="91387" tIns="45692" rIns="91387" bIns="45692"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a:r>
              <a:rPr lang="en-US" sz="1000" b="0" i="0" u="none" dirty="0">
                <a:solidFill>
                  <a:srgbClr val="7F7F7F"/>
                </a:solidFill>
                <a:latin typeface="思源黑体 CN Normal" panose="020B0400000000000000" pitchFamily="34" charset="-122"/>
              </a:rPr>
              <a:t>Add a detailed text description here. It is suggested to be related to the title and conform to the overall language style. The language description should be as concise and vivid as possible.</a:t>
            </a:r>
          </a:p>
        </p:txBody>
      </p:sp>
      <p:sp>
        <p:nvSpPr>
          <p:cNvPr id="16" name="Subtitle 2">
            <a:extLst>
              <a:ext uri="{FF2B5EF4-FFF2-40B4-BE49-F238E27FC236}">
                <a16:creationId xmlns:a16="http://schemas.microsoft.com/office/drawing/2014/main" xmlns="" id="{161C11A0-102F-4C77-BF8E-AC1905A1706A}"/>
              </a:ext>
            </a:extLst>
          </p:cNvPr>
          <p:cNvSpPr txBox="1"/>
          <p:nvPr/>
        </p:nvSpPr>
        <p:spPr>
          <a:xfrm>
            <a:off x="2164889" y="4964977"/>
            <a:ext cx="3951706" cy="707830"/>
          </a:xfrm>
          <a:prstGeom prst="rect">
            <a:avLst/>
          </a:prstGeom>
        </p:spPr>
        <p:txBody>
          <a:bodyPr vert="horz" wrap="square" lIns="91387" tIns="45692" rIns="91387" bIns="45692"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a:r>
              <a:rPr lang="en-US" sz="1000" b="0" i="0" u="none" dirty="0">
                <a:solidFill>
                  <a:srgbClr val="7F7F7F"/>
                </a:solidFill>
                <a:latin typeface="思源黑体 CN Normal" panose="020B0400000000000000" pitchFamily="34" charset="-122"/>
              </a:rPr>
              <a:t>Add a detailed text description here. It is suggested to be related to the title and conform to the overall language style. The language description should be as concise and vivid as possible.</a:t>
            </a:r>
          </a:p>
        </p:txBody>
      </p:sp>
      <p:sp>
        <p:nvSpPr>
          <p:cNvPr id="17" name="Subtitle 2">
            <a:extLst>
              <a:ext uri="{FF2B5EF4-FFF2-40B4-BE49-F238E27FC236}">
                <a16:creationId xmlns:a16="http://schemas.microsoft.com/office/drawing/2014/main" xmlns="" id="{1ECF325B-D970-42C0-9BC9-07E5C6A88383}"/>
              </a:ext>
            </a:extLst>
          </p:cNvPr>
          <p:cNvSpPr txBox="1"/>
          <p:nvPr/>
        </p:nvSpPr>
        <p:spPr>
          <a:xfrm>
            <a:off x="1218258" y="2246016"/>
            <a:ext cx="755279" cy="369177"/>
          </a:xfrm>
          <a:prstGeom prst="rect">
            <a:avLst/>
          </a:prstGeom>
        </p:spPr>
        <p:txBody>
          <a:bodyPr vert="horz" wrap="square" lIns="91387" tIns="45692" rIns="91387" bIns="45692"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思源黑体 CN Normal" panose="020B0400000000000000" pitchFamily="34" charset="-122"/>
                <a:ea typeface="思源黑体 CN Normal" panose="020B0400000000000000" pitchFamily="34" charset="-122"/>
                <a:cs typeface="Helvetica Neue"/>
              </a:rPr>
              <a:t>25%</a:t>
            </a:r>
            <a:endParaRPr lang="en-US" sz="1100" dirty="0">
              <a:solidFill>
                <a:schemeClr val="bg1"/>
              </a:solidFill>
              <a:latin typeface="思源黑体 CN Normal" panose="020B0400000000000000" pitchFamily="34" charset="-122"/>
              <a:ea typeface="思源黑体 CN Normal" panose="020B0400000000000000" pitchFamily="34" charset="-122"/>
              <a:cs typeface="Helvetica Neue"/>
            </a:endParaRPr>
          </a:p>
        </p:txBody>
      </p:sp>
      <p:sp>
        <p:nvSpPr>
          <p:cNvPr id="19" name="Subtitle 2">
            <a:extLst>
              <a:ext uri="{FF2B5EF4-FFF2-40B4-BE49-F238E27FC236}">
                <a16:creationId xmlns:a16="http://schemas.microsoft.com/office/drawing/2014/main" xmlns="" id="{20851078-5FB2-4E52-9FB0-16306E427E63}"/>
              </a:ext>
            </a:extLst>
          </p:cNvPr>
          <p:cNvSpPr txBox="1"/>
          <p:nvPr/>
        </p:nvSpPr>
        <p:spPr>
          <a:xfrm>
            <a:off x="1208854" y="3210320"/>
            <a:ext cx="755279" cy="369177"/>
          </a:xfrm>
          <a:prstGeom prst="rect">
            <a:avLst/>
          </a:prstGeom>
        </p:spPr>
        <p:txBody>
          <a:bodyPr vert="horz" wrap="square" lIns="91387" tIns="45692" rIns="91387" bIns="45692"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思源黑体 CN Normal" panose="020B0400000000000000" pitchFamily="34" charset="-122"/>
                <a:ea typeface="思源黑体 CN Normal" panose="020B0400000000000000" pitchFamily="34" charset="-122"/>
                <a:cs typeface="Helvetica Neue"/>
              </a:rPr>
              <a:t>55%</a:t>
            </a:r>
            <a:endParaRPr lang="en-US" sz="1100" dirty="0">
              <a:solidFill>
                <a:schemeClr val="bg1"/>
              </a:solidFill>
              <a:latin typeface="思源黑体 CN Normal" panose="020B0400000000000000" pitchFamily="34" charset="-122"/>
              <a:ea typeface="思源黑体 CN Normal" panose="020B0400000000000000" pitchFamily="34" charset="-122"/>
              <a:cs typeface="Helvetica Neue"/>
            </a:endParaRPr>
          </a:p>
        </p:txBody>
      </p:sp>
      <p:sp>
        <p:nvSpPr>
          <p:cNvPr id="20" name="Subtitle 2">
            <a:extLst>
              <a:ext uri="{FF2B5EF4-FFF2-40B4-BE49-F238E27FC236}">
                <a16:creationId xmlns:a16="http://schemas.microsoft.com/office/drawing/2014/main" xmlns="" id="{CDDCA264-DB77-4E6F-85E7-F0FA0AFB9D70}"/>
              </a:ext>
            </a:extLst>
          </p:cNvPr>
          <p:cNvSpPr txBox="1"/>
          <p:nvPr/>
        </p:nvSpPr>
        <p:spPr>
          <a:xfrm>
            <a:off x="1218258" y="4145953"/>
            <a:ext cx="755279" cy="369177"/>
          </a:xfrm>
          <a:prstGeom prst="rect">
            <a:avLst/>
          </a:prstGeom>
        </p:spPr>
        <p:txBody>
          <a:bodyPr vert="horz" wrap="square" lIns="91387" tIns="45692" rIns="91387" bIns="45692"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思源黑体 CN Normal" panose="020B0400000000000000" pitchFamily="34" charset="-122"/>
                <a:ea typeface="思源黑体 CN Normal" panose="020B0400000000000000" pitchFamily="34" charset="-122"/>
                <a:cs typeface="Helvetica Neue"/>
              </a:rPr>
              <a:t>20%</a:t>
            </a:r>
            <a:endParaRPr lang="en-US" sz="1100" dirty="0">
              <a:solidFill>
                <a:schemeClr val="bg1"/>
              </a:solidFill>
              <a:latin typeface="思源黑体 CN Normal" panose="020B0400000000000000" pitchFamily="34" charset="-122"/>
              <a:ea typeface="思源黑体 CN Normal" panose="020B0400000000000000" pitchFamily="34" charset="-122"/>
              <a:cs typeface="Helvetica Neue"/>
            </a:endParaRPr>
          </a:p>
        </p:txBody>
      </p:sp>
      <p:sp>
        <p:nvSpPr>
          <p:cNvPr id="21" name="Subtitle 2">
            <a:extLst>
              <a:ext uri="{FF2B5EF4-FFF2-40B4-BE49-F238E27FC236}">
                <a16:creationId xmlns:a16="http://schemas.microsoft.com/office/drawing/2014/main" xmlns="" id="{B3A3DBEE-C92E-46A0-B7B0-CE8177DE72A8}"/>
              </a:ext>
            </a:extLst>
          </p:cNvPr>
          <p:cNvSpPr txBox="1"/>
          <p:nvPr/>
        </p:nvSpPr>
        <p:spPr>
          <a:xfrm>
            <a:off x="1218258" y="5143052"/>
            <a:ext cx="755279" cy="369177"/>
          </a:xfrm>
          <a:prstGeom prst="rect">
            <a:avLst/>
          </a:prstGeom>
        </p:spPr>
        <p:txBody>
          <a:bodyPr vert="horz" wrap="square" lIns="91387" tIns="45692" rIns="91387" bIns="45692"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思源黑体 CN Normal" panose="020B0400000000000000" pitchFamily="34" charset="-122"/>
                <a:ea typeface="思源黑体 CN Normal" panose="020B0400000000000000" pitchFamily="34" charset="-122"/>
                <a:cs typeface="Helvetica Neue"/>
              </a:rPr>
              <a:t>80%</a:t>
            </a:r>
            <a:endParaRPr lang="en-US" sz="1100" dirty="0">
              <a:solidFill>
                <a:schemeClr val="bg1"/>
              </a:solidFill>
              <a:latin typeface="思源黑体 CN Normal" panose="020B0400000000000000" pitchFamily="34" charset="-122"/>
              <a:ea typeface="思源黑体 CN Normal" panose="020B0400000000000000" pitchFamily="34" charset="-122"/>
              <a:cs typeface="Helvetica Neue"/>
            </a:endParaRPr>
          </a:p>
        </p:txBody>
      </p:sp>
      <p:grpSp>
        <p:nvGrpSpPr>
          <p:cNvPr id="22" name="组合 21">
            <a:extLst>
              <a:ext uri="{FF2B5EF4-FFF2-40B4-BE49-F238E27FC236}">
                <a16:creationId xmlns:a16="http://schemas.microsoft.com/office/drawing/2014/main" xmlns="" id="{EC21AF9E-84E0-459D-9267-C3ECC19A6AF8}"/>
              </a:ext>
            </a:extLst>
          </p:cNvPr>
          <p:cNvGrpSpPr/>
          <p:nvPr/>
        </p:nvGrpSpPr>
        <p:grpSpPr>
          <a:xfrm>
            <a:off x="6322671" y="2105496"/>
            <a:ext cx="4908261" cy="3378696"/>
            <a:chOff x="4283968" y="1172870"/>
            <a:chExt cx="3744416" cy="2577539"/>
          </a:xfrm>
        </p:grpSpPr>
        <p:cxnSp>
          <p:nvCxnSpPr>
            <p:cNvPr id="23" name="直接连接符 22">
              <a:extLst>
                <a:ext uri="{FF2B5EF4-FFF2-40B4-BE49-F238E27FC236}">
                  <a16:creationId xmlns:a16="http://schemas.microsoft.com/office/drawing/2014/main" xmlns="" id="{1C3F1D1E-E64A-4E35-912A-EF6B59BFDCDA}"/>
                </a:ext>
              </a:extLst>
            </p:cNvPr>
            <p:cNvCxnSpPr/>
            <p:nvPr/>
          </p:nvCxnSpPr>
          <p:spPr>
            <a:xfrm>
              <a:off x="4283968" y="3435846"/>
              <a:ext cx="3744416" cy="0"/>
            </a:xfrm>
            <a:prstGeom prst="line">
              <a:avLst/>
            </a:prstGeom>
            <a:ln w="28575">
              <a:solidFill>
                <a:srgbClr val="602254"/>
              </a:solidFill>
            </a:ln>
          </p:spPr>
          <p:style>
            <a:lnRef idx="1">
              <a:schemeClr val="accent1"/>
            </a:lnRef>
            <a:fillRef idx="0">
              <a:schemeClr val="accent1"/>
            </a:fillRef>
            <a:effectRef idx="0">
              <a:schemeClr val="accent1"/>
            </a:effectRef>
            <a:fontRef idx="minor">
              <a:schemeClr val="tx1"/>
            </a:fontRef>
          </p:style>
        </p:cxnSp>
        <p:sp>
          <p:nvSpPr>
            <p:cNvPr id="24" name="TextBox 8">
              <a:extLst>
                <a:ext uri="{FF2B5EF4-FFF2-40B4-BE49-F238E27FC236}">
                  <a16:creationId xmlns:a16="http://schemas.microsoft.com/office/drawing/2014/main" xmlns="" id="{5D877E82-339C-44B5-AA4A-7777B966E8DA}"/>
                </a:ext>
              </a:extLst>
            </p:cNvPr>
            <p:cNvSpPr txBox="1"/>
            <p:nvPr/>
          </p:nvSpPr>
          <p:spPr>
            <a:xfrm>
              <a:off x="4657466" y="3445173"/>
              <a:ext cx="3051252" cy="305236"/>
            </a:xfrm>
            <a:prstGeom prst="rect">
              <a:avLst/>
            </a:prstGeom>
            <a:noFill/>
          </p:spPr>
          <p:txBody>
            <a:bodyPr wrap="square" rtlCol="0">
              <a:spAutoFit/>
            </a:bodyPr>
            <a:lstStyle/>
            <a:p>
              <a:pPr marL="0" lvl="0" algn="ctr"/>
              <a:r>
                <a:rPr lang="en-US" sz="1000" b="0" i="0" u="none" dirty="0">
                  <a:solidFill>
                    <a:srgbClr val="7F7F7F"/>
                  </a:solidFill>
                  <a:latin typeface="思源黑体 CN Normal" panose="020B0400000000000000" pitchFamily="34" charset="-122"/>
                </a:rPr>
                <a:t>Click here to change the text and click Add</a:t>
              </a:r>
            </a:p>
            <a:p>
              <a:pPr marL="0" lvl="0" algn="ctr"/>
              <a:r>
                <a:rPr lang="en-US" sz="1000" b="0" i="0" u="none" dirty="0">
                  <a:solidFill>
                    <a:srgbClr val="7F7F7F"/>
                  </a:solidFill>
                  <a:latin typeface="思源黑体 CN Normal" panose="020B0400000000000000" pitchFamily="34" charset="-122"/>
                </a:rPr>
                <a:t>Click here to change the text and click Add</a:t>
              </a:r>
            </a:p>
          </p:txBody>
        </p:sp>
        <p:grpSp>
          <p:nvGrpSpPr>
            <p:cNvPr id="25" name="组合 24">
              <a:extLst>
                <a:ext uri="{FF2B5EF4-FFF2-40B4-BE49-F238E27FC236}">
                  <a16:creationId xmlns:a16="http://schemas.microsoft.com/office/drawing/2014/main" xmlns="" id="{EF798EF8-7F42-4EBE-8FB3-A105D905491D}"/>
                </a:ext>
              </a:extLst>
            </p:cNvPr>
            <p:cNvGrpSpPr/>
            <p:nvPr/>
          </p:nvGrpSpPr>
          <p:grpSpPr>
            <a:xfrm>
              <a:off x="4499992" y="1172870"/>
              <a:ext cx="1030446" cy="1030446"/>
              <a:chOff x="4499992" y="1172870"/>
              <a:chExt cx="1030446" cy="1030446"/>
            </a:xfrm>
          </p:grpSpPr>
          <p:sp>
            <p:nvSpPr>
              <p:cNvPr id="46" name="矩形 45">
                <a:extLst>
                  <a:ext uri="{FF2B5EF4-FFF2-40B4-BE49-F238E27FC236}">
                    <a16:creationId xmlns:a16="http://schemas.microsoft.com/office/drawing/2014/main" xmlns="" id="{8BD97988-5EC8-4E13-AA4B-B58635CBD072}"/>
                  </a:ext>
                </a:extLst>
              </p:cNvPr>
              <p:cNvSpPr/>
              <p:nvPr/>
            </p:nvSpPr>
            <p:spPr>
              <a:xfrm>
                <a:off x="4499992" y="1172870"/>
                <a:ext cx="1030446" cy="1030446"/>
              </a:xfrm>
              <a:prstGeom prst="rect">
                <a:avLst/>
              </a:prstGeom>
              <a:solidFill>
                <a:srgbClr val="6022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思源黑体 CN Normal" panose="020B0400000000000000" pitchFamily="34" charset="-122"/>
                  <a:ea typeface="思源黑体 CN Normal" panose="020B0400000000000000" pitchFamily="34" charset="-122"/>
                </a:endParaRPr>
              </a:p>
            </p:txBody>
          </p:sp>
          <p:sp>
            <p:nvSpPr>
              <p:cNvPr id="47" name="矩形 46">
                <a:extLst>
                  <a:ext uri="{FF2B5EF4-FFF2-40B4-BE49-F238E27FC236}">
                    <a16:creationId xmlns:a16="http://schemas.microsoft.com/office/drawing/2014/main" xmlns="" id="{3CAE35EA-566A-4979-B898-A41FE30DC7F8}"/>
                  </a:ext>
                </a:extLst>
              </p:cNvPr>
              <p:cNvSpPr/>
              <p:nvPr/>
            </p:nvSpPr>
            <p:spPr>
              <a:xfrm>
                <a:off x="4697749" y="1334150"/>
                <a:ext cx="634929" cy="540032"/>
              </a:xfrm>
              <a:prstGeom prst="rect">
                <a:avLst/>
              </a:prstGeom>
            </p:spPr>
            <p:txBody>
              <a:bodyPr wrap="none">
                <a:spAutoFit/>
              </a:bodyPr>
              <a:lstStyle/>
              <a:p>
                <a:pPr algn="ctr"/>
                <a:r>
                  <a:rPr lang="en-US" altLang="zh-CN" sz="2000" b="1" dirty="0">
                    <a:solidFill>
                      <a:schemeClr val="bg1"/>
                    </a:solidFill>
                    <a:latin typeface="思源黑体 CN Normal" panose="020B0400000000000000" pitchFamily="34" charset="-122"/>
                    <a:ea typeface="思源黑体 CN Normal" panose="020B0400000000000000" pitchFamily="34" charset="-122"/>
                  </a:rPr>
                  <a:t>TEXT</a:t>
                </a:r>
              </a:p>
              <a:p>
                <a:pPr algn="ctr"/>
                <a:r>
                  <a:rPr lang="en-US" altLang="zh-CN" sz="2000" b="1" dirty="0">
                    <a:solidFill>
                      <a:schemeClr val="bg1"/>
                    </a:solidFill>
                    <a:latin typeface="思源黑体 CN Normal" panose="020B0400000000000000" pitchFamily="34" charset="-122"/>
                    <a:ea typeface="思源黑体 CN Normal" panose="020B0400000000000000" pitchFamily="34" charset="-122"/>
                  </a:rPr>
                  <a:t>HERE</a:t>
                </a:r>
                <a:endParaRPr lang="zh-CN" altLang="en-US" sz="2000" b="1"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26" name="组合 25">
              <a:extLst>
                <a:ext uri="{FF2B5EF4-FFF2-40B4-BE49-F238E27FC236}">
                  <a16:creationId xmlns:a16="http://schemas.microsoft.com/office/drawing/2014/main" xmlns="" id="{4B94D124-E293-4809-979B-CF7D363ED073}"/>
                </a:ext>
              </a:extLst>
            </p:cNvPr>
            <p:cNvGrpSpPr/>
            <p:nvPr/>
          </p:nvGrpSpPr>
          <p:grpSpPr>
            <a:xfrm>
              <a:off x="6819997" y="1172870"/>
              <a:ext cx="1030446" cy="1030446"/>
              <a:chOff x="6819997" y="1172870"/>
              <a:chExt cx="1030446" cy="1030446"/>
            </a:xfrm>
          </p:grpSpPr>
          <p:sp>
            <p:nvSpPr>
              <p:cNvPr id="44" name="矩形 43">
                <a:extLst>
                  <a:ext uri="{FF2B5EF4-FFF2-40B4-BE49-F238E27FC236}">
                    <a16:creationId xmlns:a16="http://schemas.microsoft.com/office/drawing/2014/main" xmlns="" id="{4BF0D872-EC04-42B8-B1AA-B8502CD9ABE2}"/>
                  </a:ext>
                </a:extLst>
              </p:cNvPr>
              <p:cNvSpPr/>
              <p:nvPr/>
            </p:nvSpPr>
            <p:spPr>
              <a:xfrm>
                <a:off x="6819997" y="1172870"/>
                <a:ext cx="1030446" cy="1030446"/>
              </a:xfrm>
              <a:prstGeom prst="rect">
                <a:avLst/>
              </a:prstGeom>
              <a:solidFill>
                <a:srgbClr val="6022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45" name="矩形 44">
                <a:extLst>
                  <a:ext uri="{FF2B5EF4-FFF2-40B4-BE49-F238E27FC236}">
                    <a16:creationId xmlns:a16="http://schemas.microsoft.com/office/drawing/2014/main" xmlns="" id="{EA9E02D2-F292-4129-8240-A9E340AE2D18}"/>
                  </a:ext>
                </a:extLst>
              </p:cNvPr>
              <p:cNvSpPr/>
              <p:nvPr/>
            </p:nvSpPr>
            <p:spPr>
              <a:xfrm>
                <a:off x="7017754" y="1334150"/>
                <a:ext cx="634929" cy="540032"/>
              </a:xfrm>
              <a:prstGeom prst="rect">
                <a:avLst/>
              </a:prstGeom>
            </p:spPr>
            <p:txBody>
              <a:bodyPr wrap="none">
                <a:spAutoFit/>
              </a:bodyPr>
              <a:lstStyle/>
              <a:p>
                <a:pPr algn="ctr"/>
                <a:r>
                  <a:rPr lang="en-US" altLang="zh-CN" sz="2000" b="1" dirty="0">
                    <a:solidFill>
                      <a:schemeClr val="bg1"/>
                    </a:solidFill>
                    <a:latin typeface="思源黑体 CN Normal" panose="020B0400000000000000" pitchFamily="34" charset="-122"/>
                    <a:ea typeface="思源黑体 CN Normal" panose="020B0400000000000000" pitchFamily="34" charset="-122"/>
                  </a:rPr>
                  <a:t>TEXT</a:t>
                </a:r>
              </a:p>
              <a:p>
                <a:pPr algn="ctr"/>
                <a:r>
                  <a:rPr lang="en-US" altLang="zh-CN" sz="2000" b="1" dirty="0">
                    <a:solidFill>
                      <a:schemeClr val="bg1"/>
                    </a:solidFill>
                    <a:latin typeface="思源黑体 CN Normal" panose="020B0400000000000000" pitchFamily="34" charset="-122"/>
                    <a:ea typeface="思源黑体 CN Normal" panose="020B0400000000000000" pitchFamily="34" charset="-122"/>
                  </a:rPr>
                  <a:t>HERE</a:t>
                </a:r>
                <a:endParaRPr lang="zh-CN" altLang="en-US" sz="2000" b="1"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27" name="组合 26">
              <a:extLst>
                <a:ext uri="{FF2B5EF4-FFF2-40B4-BE49-F238E27FC236}">
                  <a16:creationId xmlns:a16="http://schemas.microsoft.com/office/drawing/2014/main" xmlns="" id="{0605344E-4FA0-4A26-8A6F-D1B56F4BA730}"/>
                </a:ext>
              </a:extLst>
            </p:cNvPr>
            <p:cNvGrpSpPr/>
            <p:nvPr/>
          </p:nvGrpSpPr>
          <p:grpSpPr>
            <a:xfrm>
              <a:off x="5667869" y="2279568"/>
              <a:ext cx="1030446" cy="1030446"/>
              <a:chOff x="5667869" y="2279568"/>
              <a:chExt cx="1030446" cy="1030446"/>
            </a:xfrm>
          </p:grpSpPr>
          <p:sp>
            <p:nvSpPr>
              <p:cNvPr id="42" name="矩形 41">
                <a:extLst>
                  <a:ext uri="{FF2B5EF4-FFF2-40B4-BE49-F238E27FC236}">
                    <a16:creationId xmlns:a16="http://schemas.microsoft.com/office/drawing/2014/main" xmlns="" id="{0E6BA282-436B-40A6-86FB-0D5D7103D98B}"/>
                  </a:ext>
                </a:extLst>
              </p:cNvPr>
              <p:cNvSpPr/>
              <p:nvPr/>
            </p:nvSpPr>
            <p:spPr>
              <a:xfrm>
                <a:off x="5667869" y="2279568"/>
                <a:ext cx="1030446" cy="1030446"/>
              </a:xfrm>
              <a:prstGeom prst="rect">
                <a:avLst/>
              </a:prstGeom>
              <a:solidFill>
                <a:srgbClr val="6022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43" name="矩形 42">
                <a:extLst>
                  <a:ext uri="{FF2B5EF4-FFF2-40B4-BE49-F238E27FC236}">
                    <a16:creationId xmlns:a16="http://schemas.microsoft.com/office/drawing/2014/main" xmlns="" id="{61C69E62-05F5-4F7C-B6F4-61AB498BBF34}"/>
                  </a:ext>
                </a:extLst>
              </p:cNvPr>
              <p:cNvSpPr/>
              <p:nvPr/>
            </p:nvSpPr>
            <p:spPr>
              <a:xfrm>
                <a:off x="5865626" y="2440848"/>
                <a:ext cx="634929" cy="540032"/>
              </a:xfrm>
              <a:prstGeom prst="rect">
                <a:avLst/>
              </a:prstGeom>
            </p:spPr>
            <p:txBody>
              <a:bodyPr wrap="none">
                <a:spAutoFit/>
              </a:bodyPr>
              <a:lstStyle/>
              <a:p>
                <a:pPr algn="ctr"/>
                <a:r>
                  <a:rPr lang="en-US" altLang="zh-CN" sz="2000" b="1" dirty="0">
                    <a:solidFill>
                      <a:schemeClr val="bg1"/>
                    </a:solidFill>
                    <a:latin typeface="思源黑体 CN Normal" panose="020B0400000000000000" pitchFamily="34" charset="-122"/>
                    <a:ea typeface="思源黑体 CN Normal" panose="020B0400000000000000" pitchFamily="34" charset="-122"/>
                  </a:rPr>
                  <a:t>TEXT</a:t>
                </a:r>
              </a:p>
              <a:p>
                <a:pPr algn="ctr"/>
                <a:r>
                  <a:rPr lang="en-US" altLang="zh-CN" sz="2000" b="1" dirty="0">
                    <a:solidFill>
                      <a:schemeClr val="bg1"/>
                    </a:solidFill>
                    <a:latin typeface="思源黑体 CN Normal" panose="020B0400000000000000" pitchFamily="34" charset="-122"/>
                    <a:ea typeface="思源黑体 CN Normal" panose="020B0400000000000000" pitchFamily="34" charset="-122"/>
                  </a:rPr>
                  <a:t>HERE</a:t>
                </a:r>
                <a:endParaRPr lang="zh-CN" altLang="en-US" sz="2000" b="1"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28" name="组合 27">
              <a:extLst>
                <a:ext uri="{FF2B5EF4-FFF2-40B4-BE49-F238E27FC236}">
                  <a16:creationId xmlns:a16="http://schemas.microsoft.com/office/drawing/2014/main" xmlns="" id="{C5AC83C1-BFB2-4C05-87E5-FDBE0BDA944E}"/>
                </a:ext>
              </a:extLst>
            </p:cNvPr>
            <p:cNvGrpSpPr/>
            <p:nvPr/>
          </p:nvGrpSpPr>
          <p:grpSpPr>
            <a:xfrm>
              <a:off x="4499992" y="2279568"/>
              <a:ext cx="1030446" cy="1030446"/>
              <a:chOff x="4499992" y="2279568"/>
              <a:chExt cx="1030446" cy="1030446"/>
            </a:xfrm>
          </p:grpSpPr>
          <p:sp>
            <p:nvSpPr>
              <p:cNvPr id="37" name="矩形 36">
                <a:extLst>
                  <a:ext uri="{FF2B5EF4-FFF2-40B4-BE49-F238E27FC236}">
                    <a16:creationId xmlns:a16="http://schemas.microsoft.com/office/drawing/2014/main" xmlns="" id="{A4F6EA35-3865-4EAB-ACF4-74EA12E75E52}"/>
                  </a:ext>
                </a:extLst>
              </p:cNvPr>
              <p:cNvSpPr/>
              <p:nvPr/>
            </p:nvSpPr>
            <p:spPr>
              <a:xfrm>
                <a:off x="4499992" y="2279568"/>
                <a:ext cx="1030446" cy="1030446"/>
              </a:xfrm>
              <a:prstGeom prst="rect">
                <a:avLst/>
              </a:prstGeom>
              <a:solidFill>
                <a:srgbClr val="6022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grpSp>
            <p:nvGrpSpPr>
              <p:cNvPr id="38" name="组合 37">
                <a:extLst>
                  <a:ext uri="{FF2B5EF4-FFF2-40B4-BE49-F238E27FC236}">
                    <a16:creationId xmlns:a16="http://schemas.microsoft.com/office/drawing/2014/main" xmlns="" id="{D98B07B8-1A05-498C-B57C-41D347C43A34}"/>
                  </a:ext>
                </a:extLst>
              </p:cNvPr>
              <p:cNvGrpSpPr/>
              <p:nvPr/>
            </p:nvGrpSpPr>
            <p:grpSpPr>
              <a:xfrm>
                <a:off x="4745340" y="2608983"/>
                <a:ext cx="539750" cy="539751"/>
                <a:chOff x="568325" y="5842000"/>
                <a:chExt cx="539750" cy="539751"/>
              </a:xfrm>
            </p:grpSpPr>
            <p:sp>
              <p:nvSpPr>
                <p:cNvPr id="39" name="Freeform 7">
                  <a:extLst>
                    <a:ext uri="{FF2B5EF4-FFF2-40B4-BE49-F238E27FC236}">
                      <a16:creationId xmlns:a16="http://schemas.microsoft.com/office/drawing/2014/main" xmlns="" id="{1EAB38C9-0971-476E-B541-BE346C4D1DEB}"/>
                    </a:ext>
                  </a:extLst>
                </p:cNvPr>
                <p:cNvSpPr>
                  <a:spLocks/>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endParaRPr lang="zh-CN" altLang="en-US" dirty="0">
                    <a:latin typeface="思源黑体 CN Normal" panose="020B0400000000000000" pitchFamily="34" charset="-122"/>
                    <a:ea typeface="思源黑体 CN Normal" panose="020B0400000000000000" pitchFamily="34" charset="-122"/>
                  </a:endParaRPr>
                </a:p>
              </p:txBody>
            </p:sp>
            <p:sp>
              <p:nvSpPr>
                <p:cNvPr id="40" name="Freeform 8">
                  <a:extLst>
                    <a:ext uri="{FF2B5EF4-FFF2-40B4-BE49-F238E27FC236}">
                      <a16:creationId xmlns:a16="http://schemas.microsoft.com/office/drawing/2014/main" xmlns="" id="{12166819-C429-4F2F-9C95-288B2342A5F5}"/>
                    </a:ext>
                  </a:extLst>
                </p:cNvPr>
                <p:cNvSpPr>
                  <a:spLocks/>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endParaRPr lang="zh-CN" altLang="en-US" dirty="0">
                    <a:latin typeface="思源黑体 CN Normal" panose="020B0400000000000000" pitchFamily="34" charset="-122"/>
                    <a:ea typeface="思源黑体 CN Normal" panose="020B0400000000000000" pitchFamily="34" charset="-122"/>
                  </a:endParaRPr>
                </a:p>
              </p:txBody>
            </p:sp>
            <p:sp>
              <p:nvSpPr>
                <p:cNvPr id="41" name="Freeform 9">
                  <a:extLst>
                    <a:ext uri="{FF2B5EF4-FFF2-40B4-BE49-F238E27FC236}">
                      <a16:creationId xmlns:a16="http://schemas.microsoft.com/office/drawing/2014/main" xmlns="" id="{C8EF4393-E99A-45D1-B37C-0AFC7BEDEADF}"/>
                    </a:ext>
                  </a:extLst>
                </p:cNvPr>
                <p:cNvSpPr>
                  <a:spLocks/>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endParaRPr lang="zh-CN" altLang="en-US" dirty="0">
                    <a:latin typeface="思源黑体 CN Normal" panose="020B0400000000000000" pitchFamily="34" charset="-122"/>
                    <a:ea typeface="思源黑体 CN Normal" panose="020B0400000000000000" pitchFamily="34" charset="-122"/>
                  </a:endParaRPr>
                </a:p>
              </p:txBody>
            </p:sp>
          </p:grpSp>
        </p:grpSp>
        <p:grpSp>
          <p:nvGrpSpPr>
            <p:cNvPr id="29" name="组合 28">
              <a:extLst>
                <a:ext uri="{FF2B5EF4-FFF2-40B4-BE49-F238E27FC236}">
                  <a16:creationId xmlns:a16="http://schemas.microsoft.com/office/drawing/2014/main" xmlns="" id="{F51E06A5-F67D-4692-BA0E-3BA9DFD2968F}"/>
                </a:ext>
              </a:extLst>
            </p:cNvPr>
            <p:cNvGrpSpPr/>
            <p:nvPr/>
          </p:nvGrpSpPr>
          <p:grpSpPr>
            <a:xfrm>
              <a:off x="6819997" y="2279568"/>
              <a:ext cx="1030446" cy="1030446"/>
              <a:chOff x="6819997" y="2279568"/>
              <a:chExt cx="1030446" cy="1030446"/>
            </a:xfrm>
          </p:grpSpPr>
          <p:sp>
            <p:nvSpPr>
              <p:cNvPr id="35" name="矩形 34">
                <a:extLst>
                  <a:ext uri="{FF2B5EF4-FFF2-40B4-BE49-F238E27FC236}">
                    <a16:creationId xmlns:a16="http://schemas.microsoft.com/office/drawing/2014/main" xmlns="" id="{507FE33A-B15F-468B-9D03-7EE0532E35B1}"/>
                  </a:ext>
                </a:extLst>
              </p:cNvPr>
              <p:cNvSpPr/>
              <p:nvPr/>
            </p:nvSpPr>
            <p:spPr>
              <a:xfrm>
                <a:off x="6819997" y="2279568"/>
                <a:ext cx="1030446" cy="1030446"/>
              </a:xfrm>
              <a:prstGeom prst="rect">
                <a:avLst/>
              </a:prstGeom>
              <a:solidFill>
                <a:srgbClr val="6022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36" name="Freeform 11">
                <a:extLst>
                  <a:ext uri="{FF2B5EF4-FFF2-40B4-BE49-F238E27FC236}">
                    <a16:creationId xmlns:a16="http://schemas.microsoft.com/office/drawing/2014/main" xmlns="" id="{210C80DB-3119-4070-A54D-8A4F42811F8B}"/>
                  </a:ext>
                </a:extLst>
              </p:cNvPr>
              <p:cNvSpPr>
                <a:spLocks noEditPoints="1"/>
              </p:cNvSpPr>
              <p:nvPr/>
            </p:nvSpPr>
            <p:spPr bwMode="auto">
              <a:xfrm>
                <a:off x="7065345" y="2664659"/>
                <a:ext cx="539750" cy="404813"/>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endParaRPr lang="zh-CN" altLang="en-US" dirty="0">
                  <a:latin typeface="思源黑体 CN Normal" panose="020B0400000000000000" pitchFamily="34" charset="-122"/>
                  <a:ea typeface="思源黑体 CN Normal" panose="020B0400000000000000" pitchFamily="34" charset="-122"/>
                </a:endParaRPr>
              </a:p>
            </p:txBody>
          </p:sp>
        </p:grpSp>
        <p:grpSp>
          <p:nvGrpSpPr>
            <p:cNvPr id="30" name="组合 29">
              <a:extLst>
                <a:ext uri="{FF2B5EF4-FFF2-40B4-BE49-F238E27FC236}">
                  <a16:creationId xmlns:a16="http://schemas.microsoft.com/office/drawing/2014/main" xmlns="" id="{1F60194E-9166-4D03-AFCB-4C094938A091}"/>
                </a:ext>
              </a:extLst>
            </p:cNvPr>
            <p:cNvGrpSpPr/>
            <p:nvPr/>
          </p:nvGrpSpPr>
          <p:grpSpPr>
            <a:xfrm>
              <a:off x="5667869" y="1172870"/>
              <a:ext cx="1030446" cy="1030446"/>
              <a:chOff x="5667869" y="1172870"/>
              <a:chExt cx="1030446" cy="1030446"/>
            </a:xfrm>
          </p:grpSpPr>
          <p:sp>
            <p:nvSpPr>
              <p:cNvPr id="31" name="矩形 30">
                <a:extLst>
                  <a:ext uri="{FF2B5EF4-FFF2-40B4-BE49-F238E27FC236}">
                    <a16:creationId xmlns:a16="http://schemas.microsoft.com/office/drawing/2014/main" xmlns="" id="{42F8B80D-EDFD-434D-96F5-8418DF7BE5F6}"/>
                  </a:ext>
                </a:extLst>
              </p:cNvPr>
              <p:cNvSpPr/>
              <p:nvPr/>
            </p:nvSpPr>
            <p:spPr>
              <a:xfrm>
                <a:off x="5667869" y="1172870"/>
                <a:ext cx="1030446" cy="1030446"/>
              </a:xfrm>
              <a:prstGeom prst="rect">
                <a:avLst/>
              </a:prstGeom>
              <a:solidFill>
                <a:srgbClr val="6022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grpSp>
            <p:nvGrpSpPr>
              <p:cNvPr id="32" name="组合 31">
                <a:extLst>
                  <a:ext uri="{FF2B5EF4-FFF2-40B4-BE49-F238E27FC236}">
                    <a16:creationId xmlns:a16="http://schemas.microsoft.com/office/drawing/2014/main" xmlns="" id="{9118D65B-3479-4740-82DA-51CD1B07DA19}"/>
                  </a:ext>
                </a:extLst>
              </p:cNvPr>
              <p:cNvGrpSpPr/>
              <p:nvPr/>
            </p:nvGrpSpPr>
            <p:grpSpPr>
              <a:xfrm>
                <a:off x="5907732" y="1400960"/>
                <a:ext cx="496888" cy="539751"/>
                <a:chOff x="5843588" y="533400"/>
                <a:chExt cx="496888" cy="539751"/>
              </a:xfrm>
            </p:grpSpPr>
            <p:sp>
              <p:nvSpPr>
                <p:cNvPr id="33" name="Freeform 70">
                  <a:extLst>
                    <a:ext uri="{FF2B5EF4-FFF2-40B4-BE49-F238E27FC236}">
                      <a16:creationId xmlns:a16="http://schemas.microsoft.com/office/drawing/2014/main" xmlns="" id="{3811938A-D433-409D-81AE-86C1B4C9EBBB}"/>
                    </a:ext>
                  </a:extLst>
                </p:cNvPr>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endParaRPr lang="zh-CN" altLang="en-US" dirty="0">
                    <a:latin typeface="思源黑体 CN Normal" panose="020B0400000000000000" pitchFamily="34" charset="-122"/>
                    <a:ea typeface="思源黑体 CN Normal" panose="020B0400000000000000" pitchFamily="34" charset="-122"/>
                  </a:endParaRPr>
                </a:p>
              </p:txBody>
            </p:sp>
            <p:sp>
              <p:nvSpPr>
                <p:cNvPr id="34" name="Freeform 71">
                  <a:extLst>
                    <a:ext uri="{FF2B5EF4-FFF2-40B4-BE49-F238E27FC236}">
                      <a16:creationId xmlns:a16="http://schemas.microsoft.com/office/drawing/2014/main" xmlns="" id="{50556818-EFB2-4EDA-9CFF-0A9A308A4C7A}"/>
                    </a:ext>
                  </a:extLst>
                </p:cNvPr>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endParaRPr lang="zh-CN" altLang="en-US" dirty="0">
                    <a:latin typeface="思源黑体 CN Normal" panose="020B0400000000000000" pitchFamily="34" charset="-122"/>
                    <a:ea typeface="思源黑体 CN Normal" panose="020B0400000000000000" pitchFamily="34" charset="-122"/>
                  </a:endParaRPr>
                </a:p>
              </p:txBody>
            </p:sp>
          </p:grpSp>
        </p:grpSp>
      </p:grpSp>
    </p:spTree>
    <p:extLst>
      <p:ext uri="{BB962C8B-B14F-4D97-AF65-F5344CB8AC3E}">
        <p14:creationId xmlns:p14="http://schemas.microsoft.com/office/powerpoint/2010/main" val="275878863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4" grpId="0"/>
      <p:bldP spid="15" grpId="0"/>
      <p:bldP spid="16" grpId="0"/>
      <p:bldP spid="17"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2654E63E-32F0-4F6A-B6A4-E2CC589E7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xmlns="" id="{A63B4645-5BE9-4DCC-867C-6C0E2E5BC384}"/>
              </a:ext>
            </a:extLst>
          </p:cNvPr>
          <p:cNvSpPr/>
          <p:nvPr/>
        </p:nvSpPr>
        <p:spPr>
          <a:xfrm>
            <a:off x="4855801" y="1992318"/>
            <a:ext cx="6194820" cy="553998"/>
          </a:xfrm>
          <a:prstGeom prst="rect">
            <a:avLst/>
          </a:prstGeom>
        </p:spPr>
        <p:txBody>
          <a:bodyPr wrap="square" lIns="0" tIns="0" rIns="0" bIns="0">
            <a:spAutoFit/>
          </a:bodyPr>
          <a:lstStyle/>
          <a:p>
            <a:pPr lvl="0"/>
            <a:r>
              <a:rPr lang="en-US" altLang="zh-CN" sz="3600" b="1" spc="-150" dirty="0">
                <a:solidFill>
                  <a:srgbClr val="FFFFFF"/>
                </a:solidFill>
                <a:latin typeface="思源黑体 CN Normal" panose="020B0400000000000000" pitchFamily="34" charset="-122"/>
              </a:rPr>
              <a:t>Take Care Of The Environment</a:t>
            </a:r>
          </a:p>
        </p:txBody>
      </p:sp>
      <p:sp>
        <p:nvSpPr>
          <p:cNvPr id="9" name="TextBox 11">
            <a:extLst>
              <a:ext uri="{FF2B5EF4-FFF2-40B4-BE49-F238E27FC236}">
                <a16:creationId xmlns:a16="http://schemas.microsoft.com/office/drawing/2014/main" xmlns="" id="{7F653C51-D4E5-4CBB-A542-0986E882D54B}"/>
              </a:ext>
            </a:extLst>
          </p:cNvPr>
          <p:cNvSpPr txBox="1"/>
          <p:nvPr/>
        </p:nvSpPr>
        <p:spPr>
          <a:xfrm>
            <a:off x="4855801" y="2750059"/>
            <a:ext cx="4204183" cy="246221"/>
          </a:xfrm>
          <a:prstGeom prst="rect">
            <a:avLst/>
          </a:prstGeom>
          <a:noFill/>
        </p:spPr>
        <p:txBody>
          <a:bodyPr wrap="square">
            <a:spAutoFit/>
          </a:bodyPr>
          <a:lstStyle/>
          <a:p>
            <a:pPr marL="171416" lvl="1" indent="-171416" algn="dist">
              <a:buFont typeface="Arial"/>
              <a:buChar char="•"/>
            </a:pPr>
            <a:r>
              <a:rPr lang="en-US" sz="1000" b="0" i="0" u="none" dirty="0">
                <a:solidFill>
                  <a:srgbClr val="FFFFFF"/>
                </a:solidFill>
                <a:latin typeface="思源黑体 CN Normal" panose="020B0400000000000000" pitchFamily="34" charset="-122"/>
              </a:rPr>
              <a:t>Add related Title Text Add related title text related title text</a:t>
            </a:r>
          </a:p>
        </p:txBody>
      </p:sp>
      <p:sp>
        <p:nvSpPr>
          <p:cNvPr id="13" name="椭圆 12">
            <a:extLst>
              <a:ext uri="{FF2B5EF4-FFF2-40B4-BE49-F238E27FC236}">
                <a16:creationId xmlns:a16="http://schemas.microsoft.com/office/drawing/2014/main" xmlns="" id="{3ACBDFAF-D70D-4D2E-A2CB-EEB659FD21BE}"/>
              </a:ext>
            </a:extLst>
          </p:cNvPr>
          <p:cNvSpPr/>
          <p:nvPr/>
        </p:nvSpPr>
        <p:spPr>
          <a:xfrm>
            <a:off x="3197401" y="1833255"/>
            <a:ext cx="1416508" cy="1411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5400" noProof="1">
                <a:solidFill>
                  <a:srgbClr val="602254"/>
                </a:solidFill>
                <a:latin typeface="思源黑体 CN Normal" panose="020B0400000000000000" pitchFamily="34" charset="-122"/>
                <a:ea typeface="思源黑体 CN Normal" panose="020B0400000000000000" pitchFamily="34" charset="-122"/>
              </a:rPr>
              <a:t>3</a:t>
            </a:r>
            <a:endParaRPr lang="zh-CN" altLang="en-US" sz="5400" noProof="1">
              <a:solidFill>
                <a:srgbClr val="602254"/>
              </a:solidFill>
              <a:latin typeface="思源黑体 CN Normal" panose="020B0400000000000000" pitchFamily="34" charset="-122"/>
              <a:ea typeface="思源黑体 CN Normal" panose="020B0400000000000000" pitchFamily="34" charset="-122"/>
            </a:endParaRPr>
          </a:p>
        </p:txBody>
      </p:sp>
    </p:spTree>
    <p:extLst>
      <p:ext uri="{BB962C8B-B14F-4D97-AF65-F5344CB8AC3E}">
        <p14:creationId xmlns:p14="http://schemas.microsoft.com/office/powerpoint/2010/main" val="177965101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4*#ppt_w"/>
                                          </p:val>
                                        </p:tav>
                                        <p:tav tm="100000">
                                          <p:val>
                                            <p:strVal val="#ppt_w"/>
                                          </p:val>
                                        </p:tav>
                                      </p:tavLst>
                                    </p:anim>
                                    <p:anim calcmode="lin" valueType="num">
                                      <p:cBhvr>
                                        <p:cTn id="17" dur="500" fill="hold"/>
                                        <p:tgtEl>
                                          <p:spTgt spid="8"/>
                                        </p:tgtEl>
                                        <p:attrNameLst>
                                          <p:attrName>ppt_h</p:attrName>
                                        </p:attrNameLst>
                                      </p:cBhvr>
                                      <p:tavLst>
                                        <p:tav tm="0">
                                          <p:val>
                                            <p:strVal val="4*#ppt_h"/>
                                          </p:val>
                                        </p:tav>
                                        <p:tav tm="100000">
                                          <p:val>
                                            <p:strVal val="#ppt_h"/>
                                          </p:val>
                                        </p:tav>
                                      </p:tavLst>
                                    </p:anim>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p:tgtEl>
                                          <p:spTgt spid="9"/>
                                        </p:tgtEl>
                                        <p:attrNameLst>
                                          <p:attrName>ppt_x</p:attrName>
                                        </p:attrNameLst>
                                      </p:cBhvr>
                                      <p:tavLst>
                                        <p:tav tm="0">
                                          <p:val>
                                            <p:strVal val="#ppt_x-#ppt_w*1.125000"/>
                                          </p:val>
                                        </p:tav>
                                        <p:tav tm="100000">
                                          <p:val>
                                            <p:strVal val="#ppt_x"/>
                                          </p:val>
                                        </p:tav>
                                      </p:tavLst>
                                    </p:anim>
                                    <p:animEffect transition="in" filter="wipe(righ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xmlns="" id="{A85186B2-5029-4177-A5E9-A4AFBC5CCB65}"/>
              </a:ext>
            </a:extLst>
          </p:cNvPr>
          <p:cNvGrpSpPr/>
          <p:nvPr/>
        </p:nvGrpSpPr>
        <p:grpSpPr>
          <a:xfrm>
            <a:off x="-1588" y="0"/>
            <a:ext cx="12193588" cy="6858000"/>
            <a:chOff x="-1588" y="0"/>
            <a:chExt cx="12193588" cy="6858000"/>
          </a:xfrm>
        </p:grpSpPr>
        <p:pic>
          <p:nvPicPr>
            <p:cNvPr id="18" name="图片 17">
              <a:extLst>
                <a:ext uri="{FF2B5EF4-FFF2-40B4-BE49-F238E27FC236}">
                  <a16:creationId xmlns:a16="http://schemas.microsoft.com/office/drawing/2014/main" xmlns="" id="{3144372D-3D94-4B63-8166-233A218B9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组合 19">
              <a:extLst>
                <a:ext uri="{FF2B5EF4-FFF2-40B4-BE49-F238E27FC236}">
                  <a16:creationId xmlns:a16="http://schemas.microsoft.com/office/drawing/2014/main" xmlns="" id="{B8CB320C-28C3-42C9-9DFD-890356848D71}"/>
                </a:ext>
              </a:extLst>
            </p:cNvPr>
            <p:cNvGrpSpPr/>
            <p:nvPr/>
          </p:nvGrpSpPr>
          <p:grpSpPr>
            <a:xfrm>
              <a:off x="-1588" y="428047"/>
              <a:ext cx="12193588" cy="6288439"/>
              <a:chOff x="-1588" y="428047"/>
              <a:chExt cx="12193588" cy="6288439"/>
            </a:xfrm>
          </p:grpSpPr>
          <p:sp>
            <p:nvSpPr>
              <p:cNvPr id="21" name="矩形 20">
                <a:extLst>
                  <a:ext uri="{FF2B5EF4-FFF2-40B4-BE49-F238E27FC236}">
                    <a16:creationId xmlns:a16="http://schemas.microsoft.com/office/drawing/2014/main" xmlns="" id="{25A70F1F-B42B-4C1D-B6D5-B306FBB04692}"/>
                  </a:ext>
                </a:extLst>
              </p:cNvPr>
              <p:cNvSpPr/>
              <p:nvPr/>
            </p:nvSpPr>
            <p:spPr>
              <a:xfrm>
                <a:off x="-1588" y="1079500"/>
                <a:ext cx="12193588" cy="563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24" name="TextBox 8">
                <a:extLst>
                  <a:ext uri="{FF2B5EF4-FFF2-40B4-BE49-F238E27FC236}">
                    <a16:creationId xmlns:a16="http://schemas.microsoft.com/office/drawing/2014/main" xmlns="" id="{467502DE-E86D-43C3-836D-A14BFD942AA2}"/>
                  </a:ext>
                </a:extLst>
              </p:cNvPr>
              <p:cNvSpPr txBox="1">
                <a:spLocks noChangeArrowheads="1"/>
              </p:cNvSpPr>
              <p:nvPr/>
            </p:nvSpPr>
            <p:spPr bwMode="auto">
              <a:xfrm>
                <a:off x="4402070" y="428047"/>
                <a:ext cx="3141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dist"/>
                <a:r>
                  <a:rPr lang="en-US" sz="2200" b="0" i="0" u="none" dirty="0">
                    <a:solidFill>
                      <a:srgbClr val="FFFFFF"/>
                    </a:solidFill>
                    <a:latin typeface="思源黑体 CN Normal" panose="020B0400000000000000" pitchFamily="34" charset="-122"/>
                  </a:rPr>
                  <a:t>Click Add Title</a:t>
                </a:r>
              </a:p>
            </p:txBody>
          </p:sp>
        </p:grpSp>
      </p:grpSp>
      <p:grpSp>
        <p:nvGrpSpPr>
          <p:cNvPr id="8" name="组合 7">
            <a:extLst>
              <a:ext uri="{FF2B5EF4-FFF2-40B4-BE49-F238E27FC236}">
                <a16:creationId xmlns:a16="http://schemas.microsoft.com/office/drawing/2014/main" xmlns="" id="{D3F9CDDD-F228-48BF-BC25-A997BB8AEF68}"/>
              </a:ext>
            </a:extLst>
          </p:cNvPr>
          <p:cNvGrpSpPr/>
          <p:nvPr/>
        </p:nvGrpSpPr>
        <p:grpSpPr>
          <a:xfrm>
            <a:off x="6014105" y="2196231"/>
            <a:ext cx="5838385" cy="3122428"/>
            <a:chOff x="5930623" y="1993508"/>
            <a:chExt cx="6939557" cy="3711347"/>
          </a:xfrm>
        </p:grpSpPr>
        <p:sp>
          <p:nvSpPr>
            <p:cNvPr id="9" name="TextBox 84">
              <a:extLst>
                <a:ext uri="{FF2B5EF4-FFF2-40B4-BE49-F238E27FC236}">
                  <a16:creationId xmlns:a16="http://schemas.microsoft.com/office/drawing/2014/main" xmlns="" id="{6B1499BA-A68A-4819-86A8-53EC6C2E8599}"/>
                </a:ext>
              </a:extLst>
            </p:cNvPr>
            <p:cNvSpPr txBox="1">
              <a:spLocks noChangeArrowheads="1"/>
            </p:cNvSpPr>
            <p:nvPr/>
          </p:nvSpPr>
          <p:spPr bwMode="auto">
            <a:xfrm>
              <a:off x="6761468" y="2760178"/>
              <a:ext cx="5353644" cy="267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lvl="0" algn="just"/>
              <a:r>
                <a:rPr lang="en-US" sz="1000" b="0" i="0" u="none" dirty="0">
                  <a:solidFill>
                    <a:srgbClr val="7F7F7F"/>
                  </a:solidFill>
                  <a:latin typeface="思源黑体 CN Normal" panose="020B0400000000000000" pitchFamily="34" charset="-122"/>
                </a:rPr>
                <a:t>Here input the brief introduction of product form, here input the brief introduction of product form, here input the brief introduction of product form, here input the brief introduction of product form, here input the brief introduction of product form, here input the brief introduction of product form, here input the brief introduction of product form, here input the brief introduction of product form, here input the brief introduction of product </a:t>
              </a:r>
              <a:r>
                <a:rPr lang="en-US" sz="1000" b="0" i="0" u="none" dirty="0" err="1">
                  <a:solidFill>
                    <a:srgbClr val="7F7F7F"/>
                  </a:solidFill>
                  <a:latin typeface="思源黑体 CN Normal" panose="020B0400000000000000" pitchFamily="34" charset="-122"/>
                </a:rPr>
                <a:t>form,Here</a:t>
              </a:r>
              <a:r>
                <a:rPr lang="en-US" sz="1000" b="0" i="0" u="none" dirty="0">
                  <a:solidFill>
                    <a:srgbClr val="7F7F7F"/>
                  </a:solidFill>
                  <a:latin typeface="思源黑体 CN Normal" panose="020B0400000000000000" pitchFamily="34" charset="-122"/>
                </a:rPr>
                <a:t> input the brief introduction of product form, here input the brief introduction of product form, here input the brief introduction of product form.</a:t>
              </a:r>
            </a:p>
            <a:p>
              <a:pPr marL="0" lvl="0" algn="just"/>
              <a:r>
                <a:rPr lang="en-US" sz="1000" b="0" i="0" u="none" dirty="0">
                  <a:solidFill>
                    <a:srgbClr val="7F7F7F"/>
                  </a:solidFill>
                  <a:latin typeface="思源黑体 CN Normal" panose="020B0400000000000000" pitchFamily="34" charset="-122"/>
                </a:rPr>
                <a:t>Here input the brief introduction of product form, here input the brief introduction of product form, here input the brief introduction of product form, here input the brief introduction of product form, here input the brief introduction of product form, here input the brief introduction of product form.</a:t>
              </a:r>
            </a:p>
          </p:txBody>
        </p:sp>
        <p:sp>
          <p:nvSpPr>
            <p:cNvPr id="10" name="Freeform 12">
              <a:extLst>
                <a:ext uri="{FF2B5EF4-FFF2-40B4-BE49-F238E27FC236}">
                  <a16:creationId xmlns:a16="http://schemas.microsoft.com/office/drawing/2014/main" xmlns="" id="{E79277A5-95F9-497E-B137-C471D6466DDA}"/>
                </a:ext>
              </a:extLst>
            </p:cNvPr>
            <p:cNvSpPr>
              <a:spLocks/>
            </p:cNvSpPr>
            <p:nvPr/>
          </p:nvSpPr>
          <p:spPr bwMode="auto">
            <a:xfrm>
              <a:off x="5930623" y="1993508"/>
              <a:ext cx="528637" cy="530226"/>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602254"/>
            </a:solidFill>
            <a:ln>
              <a:noFill/>
            </a:ln>
          </p:spPr>
          <p:txBody>
            <a:bodyPr/>
            <a:lstStyle/>
            <a:p>
              <a:pPr defTabSz="914035">
                <a:defRPr/>
              </a:pPr>
              <a:endParaRPr lang="zh-CN" altLang="en-US" sz="1400" kern="0" dirty="0">
                <a:solidFill>
                  <a:sysClr val="windowText" lastClr="000000"/>
                </a:solidFill>
                <a:latin typeface="思源黑体 CN Normal" panose="020B0400000000000000" pitchFamily="34" charset="-122"/>
                <a:ea typeface="思源黑体 CN Normal" panose="020B0400000000000000" pitchFamily="34" charset="-122"/>
              </a:endParaRPr>
            </a:p>
          </p:txBody>
        </p:sp>
        <p:sp>
          <p:nvSpPr>
            <p:cNvPr id="11" name="Freeform 12">
              <a:extLst>
                <a:ext uri="{FF2B5EF4-FFF2-40B4-BE49-F238E27FC236}">
                  <a16:creationId xmlns:a16="http://schemas.microsoft.com/office/drawing/2014/main" xmlns="" id="{BE3BF755-FE4E-4F8B-A0D8-2FE903D61D7B}"/>
                </a:ext>
              </a:extLst>
            </p:cNvPr>
            <p:cNvSpPr>
              <a:spLocks/>
            </p:cNvSpPr>
            <p:nvPr/>
          </p:nvSpPr>
          <p:spPr bwMode="auto">
            <a:xfrm flipH="1" flipV="1">
              <a:off x="12341541" y="5174629"/>
              <a:ext cx="528639" cy="530226"/>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602254"/>
            </a:solidFill>
            <a:ln>
              <a:noFill/>
            </a:ln>
          </p:spPr>
          <p:txBody>
            <a:bodyPr/>
            <a:lstStyle/>
            <a:p>
              <a:pPr defTabSz="914035">
                <a:defRPr/>
              </a:pPr>
              <a:endParaRPr lang="zh-CN" altLang="en-US" sz="1400" kern="0" dirty="0">
                <a:solidFill>
                  <a:sysClr val="windowText" lastClr="000000"/>
                </a:solidFill>
                <a:latin typeface="思源黑体 CN Normal" panose="020B0400000000000000" pitchFamily="34" charset="-122"/>
                <a:ea typeface="思源黑体 CN Normal" panose="020B0400000000000000" pitchFamily="34" charset="-122"/>
              </a:endParaRPr>
            </a:p>
          </p:txBody>
        </p:sp>
      </p:grpSp>
      <p:sp>
        <p:nvSpPr>
          <p:cNvPr id="19" name="矩形 18">
            <a:extLst>
              <a:ext uri="{FF2B5EF4-FFF2-40B4-BE49-F238E27FC236}">
                <a16:creationId xmlns:a16="http://schemas.microsoft.com/office/drawing/2014/main" xmlns="" id="{AA9B6CC1-4B77-4173-8B59-D1F774AC5A15}"/>
              </a:ext>
            </a:extLst>
          </p:cNvPr>
          <p:cNvSpPr/>
          <p:nvPr/>
        </p:nvSpPr>
        <p:spPr>
          <a:xfrm>
            <a:off x="608107" y="2100938"/>
            <a:ext cx="4767383" cy="35119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Tree>
    <p:extLst>
      <p:ext uri="{BB962C8B-B14F-4D97-AF65-F5344CB8AC3E}">
        <p14:creationId xmlns:p14="http://schemas.microsoft.com/office/powerpoint/2010/main" val="14920592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xmlns="" id="{AAE67070-7D48-4A45-9D68-3BFCEA93B08A}"/>
              </a:ext>
            </a:extLst>
          </p:cNvPr>
          <p:cNvGrpSpPr/>
          <p:nvPr/>
        </p:nvGrpSpPr>
        <p:grpSpPr>
          <a:xfrm>
            <a:off x="-1588" y="0"/>
            <a:ext cx="12193588" cy="6858000"/>
            <a:chOff x="-1588" y="0"/>
            <a:chExt cx="12193588" cy="6858000"/>
          </a:xfrm>
        </p:grpSpPr>
        <p:pic>
          <p:nvPicPr>
            <p:cNvPr id="47" name="图片 46">
              <a:extLst>
                <a:ext uri="{FF2B5EF4-FFF2-40B4-BE49-F238E27FC236}">
                  <a16:creationId xmlns:a16="http://schemas.microsoft.com/office/drawing/2014/main" xmlns="" id="{DCF37A3B-609A-4D39-A42F-809275DE8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8" name="组合 47">
              <a:extLst>
                <a:ext uri="{FF2B5EF4-FFF2-40B4-BE49-F238E27FC236}">
                  <a16:creationId xmlns:a16="http://schemas.microsoft.com/office/drawing/2014/main" xmlns="" id="{DE6B9B37-4F2E-4E34-B19C-8D6B10C47E9A}"/>
                </a:ext>
              </a:extLst>
            </p:cNvPr>
            <p:cNvGrpSpPr/>
            <p:nvPr/>
          </p:nvGrpSpPr>
          <p:grpSpPr>
            <a:xfrm>
              <a:off x="-1588" y="428047"/>
              <a:ext cx="12193588" cy="6288439"/>
              <a:chOff x="-1588" y="428047"/>
              <a:chExt cx="12193588" cy="6288439"/>
            </a:xfrm>
          </p:grpSpPr>
          <p:sp>
            <p:nvSpPr>
              <p:cNvPr id="49" name="矩形 48">
                <a:extLst>
                  <a:ext uri="{FF2B5EF4-FFF2-40B4-BE49-F238E27FC236}">
                    <a16:creationId xmlns:a16="http://schemas.microsoft.com/office/drawing/2014/main" xmlns="" id="{51D6262B-AD91-4FBF-8481-B6E0DBCC9B9D}"/>
                  </a:ext>
                </a:extLst>
              </p:cNvPr>
              <p:cNvSpPr/>
              <p:nvPr/>
            </p:nvSpPr>
            <p:spPr>
              <a:xfrm>
                <a:off x="-1588" y="1079500"/>
                <a:ext cx="12193588" cy="563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50" name="TextBox 8">
                <a:extLst>
                  <a:ext uri="{FF2B5EF4-FFF2-40B4-BE49-F238E27FC236}">
                    <a16:creationId xmlns:a16="http://schemas.microsoft.com/office/drawing/2014/main" xmlns="" id="{978A5D52-F5B1-409C-B77C-D383AA6EF422}"/>
                  </a:ext>
                </a:extLst>
              </p:cNvPr>
              <p:cNvSpPr txBox="1">
                <a:spLocks noChangeArrowheads="1"/>
              </p:cNvSpPr>
              <p:nvPr/>
            </p:nvSpPr>
            <p:spPr bwMode="auto">
              <a:xfrm>
                <a:off x="4402070" y="428047"/>
                <a:ext cx="3141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dist"/>
                <a:r>
                  <a:rPr lang="en-US" sz="2200" b="0" i="0" u="none" dirty="0">
                    <a:solidFill>
                      <a:srgbClr val="FFFFFF"/>
                    </a:solidFill>
                    <a:latin typeface="思源黑体 CN Normal" panose="020B0400000000000000" pitchFamily="34" charset="-122"/>
                  </a:rPr>
                  <a:t>Click Add Title</a:t>
                </a:r>
              </a:p>
            </p:txBody>
          </p:sp>
        </p:grpSp>
      </p:grpSp>
      <p:grpSp>
        <p:nvGrpSpPr>
          <p:cNvPr id="7" name="组合 6">
            <a:extLst>
              <a:ext uri="{FF2B5EF4-FFF2-40B4-BE49-F238E27FC236}">
                <a16:creationId xmlns:a16="http://schemas.microsoft.com/office/drawing/2014/main" xmlns="" id="{6521BABB-B694-4CBB-BA9D-D4D62A60D771}"/>
              </a:ext>
            </a:extLst>
          </p:cNvPr>
          <p:cNvGrpSpPr/>
          <p:nvPr/>
        </p:nvGrpSpPr>
        <p:grpSpPr>
          <a:xfrm>
            <a:off x="818565" y="2134247"/>
            <a:ext cx="10554869" cy="3640278"/>
            <a:chOff x="854222" y="1719913"/>
            <a:chExt cx="7619123" cy="2627766"/>
          </a:xfrm>
        </p:grpSpPr>
        <p:grpSp>
          <p:nvGrpSpPr>
            <p:cNvPr id="8" name="组合 7">
              <a:extLst>
                <a:ext uri="{FF2B5EF4-FFF2-40B4-BE49-F238E27FC236}">
                  <a16:creationId xmlns:a16="http://schemas.microsoft.com/office/drawing/2014/main" xmlns="" id="{BE7932F8-A8A2-4CE6-A88E-3D84869F9E8B}"/>
                </a:ext>
              </a:extLst>
            </p:cNvPr>
            <p:cNvGrpSpPr/>
            <p:nvPr/>
          </p:nvGrpSpPr>
          <p:grpSpPr>
            <a:xfrm>
              <a:off x="5636159" y="1796031"/>
              <a:ext cx="2836011" cy="574057"/>
              <a:chOff x="5636159" y="2211710"/>
              <a:chExt cx="2836011" cy="574057"/>
            </a:xfrm>
          </p:grpSpPr>
          <p:sp>
            <p:nvSpPr>
              <p:cNvPr id="38" name="Freeform 48">
                <a:extLst>
                  <a:ext uri="{FF2B5EF4-FFF2-40B4-BE49-F238E27FC236}">
                    <a16:creationId xmlns:a16="http://schemas.microsoft.com/office/drawing/2014/main" xmlns="" id="{BDD0AF12-D69F-4425-ADF1-8C0D17B871B1}"/>
                  </a:ext>
                </a:extLst>
              </p:cNvPr>
              <p:cNvSpPr>
                <a:spLocks noEditPoints="1"/>
              </p:cNvSpPr>
              <p:nvPr/>
            </p:nvSpPr>
            <p:spPr bwMode="auto">
              <a:xfrm>
                <a:off x="7848177" y="2211710"/>
                <a:ext cx="623993" cy="512091"/>
              </a:xfrm>
              <a:custGeom>
                <a:avLst/>
                <a:gdLst>
                  <a:gd name="T0" fmla="*/ 33 w 139"/>
                  <a:gd name="T1" fmla="*/ 79 h 114"/>
                  <a:gd name="T2" fmla="*/ 49 w 139"/>
                  <a:gd name="T3" fmla="*/ 87 h 114"/>
                  <a:gd name="T4" fmla="*/ 0 w 139"/>
                  <a:gd name="T5" fmla="*/ 105 h 114"/>
                  <a:gd name="T6" fmla="*/ 18 w 139"/>
                  <a:gd name="T7" fmla="*/ 85 h 114"/>
                  <a:gd name="T8" fmla="*/ 14 w 139"/>
                  <a:gd name="T9" fmla="*/ 72 h 114"/>
                  <a:gd name="T10" fmla="*/ 13 w 139"/>
                  <a:gd name="T11" fmla="*/ 45 h 114"/>
                  <a:gd name="T12" fmla="*/ 44 w 139"/>
                  <a:gd name="T13" fmla="*/ 72 h 114"/>
                  <a:gd name="T14" fmla="*/ 87 w 139"/>
                  <a:gd name="T15" fmla="*/ 40 h 114"/>
                  <a:gd name="T16" fmla="*/ 98 w 139"/>
                  <a:gd name="T17" fmla="*/ 39 h 114"/>
                  <a:gd name="T18" fmla="*/ 96 w 139"/>
                  <a:gd name="T19" fmla="*/ 28 h 114"/>
                  <a:gd name="T20" fmla="*/ 93 w 139"/>
                  <a:gd name="T21" fmla="*/ 21 h 114"/>
                  <a:gd name="T22" fmla="*/ 94 w 139"/>
                  <a:gd name="T23" fmla="*/ 20 h 114"/>
                  <a:gd name="T24" fmla="*/ 97 w 139"/>
                  <a:gd name="T25" fmla="*/ 5 h 114"/>
                  <a:gd name="T26" fmla="*/ 123 w 139"/>
                  <a:gd name="T27" fmla="*/ 19 h 114"/>
                  <a:gd name="T28" fmla="*/ 124 w 139"/>
                  <a:gd name="T29" fmla="*/ 20 h 114"/>
                  <a:gd name="T30" fmla="*/ 123 w 139"/>
                  <a:gd name="T31" fmla="*/ 25 h 114"/>
                  <a:gd name="T32" fmla="*/ 118 w 139"/>
                  <a:gd name="T33" fmla="*/ 34 h 114"/>
                  <a:gd name="T34" fmla="*/ 124 w 139"/>
                  <a:gd name="T35" fmla="*/ 40 h 114"/>
                  <a:gd name="T36" fmla="*/ 139 w 139"/>
                  <a:gd name="T37" fmla="*/ 66 h 114"/>
                  <a:gd name="T38" fmla="*/ 87 w 139"/>
                  <a:gd name="T39" fmla="*/ 40 h 114"/>
                  <a:gd name="T40" fmla="*/ 106 w 139"/>
                  <a:gd name="T41" fmla="*/ 44 h 114"/>
                  <a:gd name="T42" fmla="*/ 104 w 139"/>
                  <a:gd name="T43" fmla="*/ 62 h 114"/>
                  <a:gd name="T44" fmla="*/ 109 w 139"/>
                  <a:gd name="T45" fmla="*/ 66 h 114"/>
                  <a:gd name="T46" fmla="*/ 110 w 139"/>
                  <a:gd name="T47" fmla="*/ 66 h 114"/>
                  <a:gd name="T48" fmla="*/ 115 w 139"/>
                  <a:gd name="T49" fmla="*/ 62 h 114"/>
                  <a:gd name="T50" fmla="*/ 113 w 139"/>
                  <a:gd name="T51" fmla="*/ 44 h 114"/>
                  <a:gd name="T52" fmla="*/ 110 w 139"/>
                  <a:gd name="T53" fmla="*/ 41 h 114"/>
                  <a:gd name="T54" fmla="*/ 68 w 139"/>
                  <a:gd name="T55" fmla="*/ 114 h 114"/>
                  <a:gd name="T56" fmla="*/ 88 w 139"/>
                  <a:gd name="T57" fmla="*/ 83 h 114"/>
                  <a:gd name="T58" fmla="*/ 110 w 139"/>
                  <a:gd name="T59" fmla="*/ 85 h 114"/>
                  <a:gd name="T60" fmla="*/ 117 w 139"/>
                  <a:gd name="T61" fmla="*/ 80 h 114"/>
                  <a:gd name="T62" fmla="*/ 73 w 139"/>
                  <a:gd name="T63" fmla="*/ 106 h 114"/>
                  <a:gd name="T64" fmla="*/ 72 w 139"/>
                  <a:gd name="T65" fmla="*/ 1 h 114"/>
                  <a:gd name="T66" fmla="*/ 28 w 139"/>
                  <a:gd name="T67" fmla="*/ 19 h 114"/>
                  <a:gd name="T68" fmla="*/ 27 w 139"/>
                  <a:gd name="T69" fmla="*/ 37 h 114"/>
                  <a:gd name="T70" fmla="*/ 58 w 139"/>
                  <a:gd name="T71" fmla="*/ 23 h 114"/>
                  <a:gd name="T72" fmla="*/ 83 w 139"/>
                  <a:gd name="T73" fmla="*/ 2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14">
                    <a:moveTo>
                      <a:pt x="39" y="72"/>
                    </a:moveTo>
                    <a:cubicBezTo>
                      <a:pt x="37" y="75"/>
                      <a:pt x="35" y="77"/>
                      <a:pt x="33" y="79"/>
                    </a:cubicBezTo>
                    <a:cubicBezTo>
                      <a:pt x="33" y="82"/>
                      <a:pt x="34" y="83"/>
                      <a:pt x="35" y="85"/>
                    </a:cubicBezTo>
                    <a:cubicBezTo>
                      <a:pt x="36" y="85"/>
                      <a:pt x="48" y="85"/>
                      <a:pt x="49" y="87"/>
                    </a:cubicBezTo>
                    <a:cubicBezTo>
                      <a:pt x="53" y="92"/>
                      <a:pt x="53" y="101"/>
                      <a:pt x="52" y="105"/>
                    </a:cubicBezTo>
                    <a:cubicBezTo>
                      <a:pt x="40" y="111"/>
                      <a:pt x="13" y="111"/>
                      <a:pt x="0" y="105"/>
                    </a:cubicBezTo>
                    <a:cubicBezTo>
                      <a:pt x="0" y="101"/>
                      <a:pt x="0" y="92"/>
                      <a:pt x="4" y="87"/>
                    </a:cubicBezTo>
                    <a:cubicBezTo>
                      <a:pt x="5" y="85"/>
                      <a:pt x="16" y="85"/>
                      <a:pt x="18" y="85"/>
                    </a:cubicBezTo>
                    <a:cubicBezTo>
                      <a:pt x="19" y="83"/>
                      <a:pt x="19" y="81"/>
                      <a:pt x="19" y="79"/>
                    </a:cubicBezTo>
                    <a:cubicBezTo>
                      <a:pt x="17" y="77"/>
                      <a:pt x="15" y="75"/>
                      <a:pt x="14" y="72"/>
                    </a:cubicBezTo>
                    <a:cubicBezTo>
                      <a:pt x="12" y="72"/>
                      <a:pt x="9" y="72"/>
                      <a:pt x="8" y="72"/>
                    </a:cubicBezTo>
                    <a:cubicBezTo>
                      <a:pt x="7" y="62"/>
                      <a:pt x="9" y="48"/>
                      <a:pt x="13" y="45"/>
                    </a:cubicBezTo>
                    <a:cubicBezTo>
                      <a:pt x="19" y="40"/>
                      <a:pt x="33" y="40"/>
                      <a:pt x="39" y="44"/>
                    </a:cubicBezTo>
                    <a:cubicBezTo>
                      <a:pt x="43" y="47"/>
                      <a:pt x="46" y="63"/>
                      <a:pt x="44" y="72"/>
                    </a:cubicBezTo>
                    <a:cubicBezTo>
                      <a:pt x="44" y="72"/>
                      <a:pt x="39" y="72"/>
                      <a:pt x="39" y="72"/>
                    </a:cubicBezTo>
                    <a:close/>
                    <a:moveTo>
                      <a:pt x="87" y="40"/>
                    </a:moveTo>
                    <a:cubicBezTo>
                      <a:pt x="89" y="40"/>
                      <a:pt x="92" y="40"/>
                      <a:pt x="94" y="40"/>
                    </a:cubicBezTo>
                    <a:cubicBezTo>
                      <a:pt x="96" y="41"/>
                      <a:pt x="97" y="40"/>
                      <a:pt x="98" y="39"/>
                    </a:cubicBezTo>
                    <a:cubicBezTo>
                      <a:pt x="99" y="38"/>
                      <a:pt x="99" y="36"/>
                      <a:pt x="100" y="34"/>
                    </a:cubicBezTo>
                    <a:cubicBezTo>
                      <a:pt x="98" y="32"/>
                      <a:pt x="97" y="30"/>
                      <a:pt x="96" y="28"/>
                    </a:cubicBezTo>
                    <a:cubicBezTo>
                      <a:pt x="95" y="27"/>
                      <a:pt x="94" y="26"/>
                      <a:pt x="94" y="25"/>
                    </a:cubicBezTo>
                    <a:cubicBezTo>
                      <a:pt x="94" y="24"/>
                      <a:pt x="93" y="22"/>
                      <a:pt x="93" y="21"/>
                    </a:cubicBezTo>
                    <a:cubicBezTo>
                      <a:pt x="93" y="20"/>
                      <a:pt x="93" y="20"/>
                      <a:pt x="93" y="20"/>
                    </a:cubicBezTo>
                    <a:cubicBezTo>
                      <a:pt x="94" y="20"/>
                      <a:pt x="94" y="20"/>
                      <a:pt x="94" y="20"/>
                    </a:cubicBezTo>
                    <a:cubicBezTo>
                      <a:pt x="94" y="20"/>
                      <a:pt x="94" y="19"/>
                      <a:pt x="94" y="19"/>
                    </a:cubicBezTo>
                    <a:cubicBezTo>
                      <a:pt x="93" y="11"/>
                      <a:pt x="94" y="8"/>
                      <a:pt x="97" y="5"/>
                    </a:cubicBezTo>
                    <a:cubicBezTo>
                      <a:pt x="103" y="0"/>
                      <a:pt x="113" y="0"/>
                      <a:pt x="119" y="4"/>
                    </a:cubicBezTo>
                    <a:cubicBezTo>
                      <a:pt x="123" y="7"/>
                      <a:pt x="124" y="12"/>
                      <a:pt x="123" y="19"/>
                    </a:cubicBezTo>
                    <a:cubicBezTo>
                      <a:pt x="123" y="19"/>
                      <a:pt x="123" y="19"/>
                      <a:pt x="123" y="20"/>
                    </a:cubicBezTo>
                    <a:cubicBezTo>
                      <a:pt x="124" y="20"/>
                      <a:pt x="124" y="20"/>
                      <a:pt x="124" y="20"/>
                    </a:cubicBezTo>
                    <a:cubicBezTo>
                      <a:pt x="124" y="21"/>
                      <a:pt x="124" y="21"/>
                      <a:pt x="124" y="21"/>
                    </a:cubicBezTo>
                    <a:cubicBezTo>
                      <a:pt x="124" y="22"/>
                      <a:pt x="124" y="24"/>
                      <a:pt x="123" y="25"/>
                    </a:cubicBezTo>
                    <a:cubicBezTo>
                      <a:pt x="123" y="26"/>
                      <a:pt x="122" y="27"/>
                      <a:pt x="121" y="28"/>
                    </a:cubicBezTo>
                    <a:cubicBezTo>
                      <a:pt x="121" y="30"/>
                      <a:pt x="119" y="32"/>
                      <a:pt x="118" y="34"/>
                    </a:cubicBezTo>
                    <a:cubicBezTo>
                      <a:pt x="118" y="36"/>
                      <a:pt x="119" y="38"/>
                      <a:pt x="120" y="40"/>
                    </a:cubicBezTo>
                    <a:cubicBezTo>
                      <a:pt x="121" y="40"/>
                      <a:pt x="123" y="40"/>
                      <a:pt x="124" y="40"/>
                    </a:cubicBezTo>
                    <a:cubicBezTo>
                      <a:pt x="126" y="40"/>
                      <a:pt x="128" y="40"/>
                      <a:pt x="130" y="40"/>
                    </a:cubicBezTo>
                    <a:cubicBezTo>
                      <a:pt x="136" y="45"/>
                      <a:pt x="139" y="58"/>
                      <a:pt x="139" y="66"/>
                    </a:cubicBezTo>
                    <a:cubicBezTo>
                      <a:pt x="129" y="72"/>
                      <a:pt x="85" y="73"/>
                      <a:pt x="79" y="66"/>
                    </a:cubicBezTo>
                    <a:cubicBezTo>
                      <a:pt x="79" y="59"/>
                      <a:pt x="80" y="47"/>
                      <a:pt x="87" y="40"/>
                    </a:cubicBezTo>
                    <a:close/>
                    <a:moveTo>
                      <a:pt x="108" y="41"/>
                    </a:moveTo>
                    <a:cubicBezTo>
                      <a:pt x="106" y="44"/>
                      <a:pt x="106" y="44"/>
                      <a:pt x="106" y="44"/>
                    </a:cubicBezTo>
                    <a:cubicBezTo>
                      <a:pt x="108" y="45"/>
                      <a:pt x="108" y="45"/>
                      <a:pt x="108" y="45"/>
                    </a:cubicBezTo>
                    <a:cubicBezTo>
                      <a:pt x="104" y="62"/>
                      <a:pt x="104" y="62"/>
                      <a:pt x="104" y="62"/>
                    </a:cubicBezTo>
                    <a:cubicBezTo>
                      <a:pt x="109" y="66"/>
                      <a:pt x="109" y="66"/>
                      <a:pt x="109" y="66"/>
                    </a:cubicBezTo>
                    <a:cubicBezTo>
                      <a:pt x="109" y="66"/>
                      <a:pt x="109" y="66"/>
                      <a:pt x="109" y="66"/>
                    </a:cubicBezTo>
                    <a:cubicBezTo>
                      <a:pt x="110" y="66"/>
                      <a:pt x="110" y="66"/>
                      <a:pt x="110" y="66"/>
                    </a:cubicBezTo>
                    <a:cubicBezTo>
                      <a:pt x="110" y="66"/>
                      <a:pt x="110" y="66"/>
                      <a:pt x="110" y="66"/>
                    </a:cubicBezTo>
                    <a:cubicBezTo>
                      <a:pt x="110" y="66"/>
                      <a:pt x="110" y="66"/>
                      <a:pt x="110" y="66"/>
                    </a:cubicBezTo>
                    <a:cubicBezTo>
                      <a:pt x="115" y="62"/>
                      <a:pt x="115" y="62"/>
                      <a:pt x="115" y="62"/>
                    </a:cubicBezTo>
                    <a:cubicBezTo>
                      <a:pt x="111" y="45"/>
                      <a:pt x="111" y="45"/>
                      <a:pt x="111" y="45"/>
                    </a:cubicBezTo>
                    <a:cubicBezTo>
                      <a:pt x="113" y="44"/>
                      <a:pt x="113" y="44"/>
                      <a:pt x="113" y="44"/>
                    </a:cubicBezTo>
                    <a:cubicBezTo>
                      <a:pt x="111" y="41"/>
                      <a:pt x="111" y="41"/>
                      <a:pt x="111" y="41"/>
                    </a:cubicBezTo>
                    <a:cubicBezTo>
                      <a:pt x="110" y="41"/>
                      <a:pt x="110" y="41"/>
                      <a:pt x="110" y="41"/>
                    </a:cubicBezTo>
                    <a:cubicBezTo>
                      <a:pt x="108" y="41"/>
                      <a:pt x="108" y="41"/>
                      <a:pt x="108" y="41"/>
                    </a:cubicBezTo>
                    <a:close/>
                    <a:moveTo>
                      <a:pt x="68" y="114"/>
                    </a:moveTo>
                    <a:cubicBezTo>
                      <a:pt x="57" y="86"/>
                      <a:pt x="57" y="86"/>
                      <a:pt x="57" y="86"/>
                    </a:cubicBezTo>
                    <a:cubicBezTo>
                      <a:pt x="88" y="83"/>
                      <a:pt x="88" y="83"/>
                      <a:pt x="88" y="83"/>
                    </a:cubicBezTo>
                    <a:cubicBezTo>
                      <a:pt x="82" y="92"/>
                      <a:pt x="82" y="92"/>
                      <a:pt x="82" y="92"/>
                    </a:cubicBezTo>
                    <a:cubicBezTo>
                      <a:pt x="92" y="97"/>
                      <a:pt x="103" y="94"/>
                      <a:pt x="110" y="85"/>
                    </a:cubicBezTo>
                    <a:cubicBezTo>
                      <a:pt x="111" y="83"/>
                      <a:pt x="112" y="81"/>
                      <a:pt x="112" y="78"/>
                    </a:cubicBezTo>
                    <a:cubicBezTo>
                      <a:pt x="117" y="80"/>
                      <a:pt x="117" y="80"/>
                      <a:pt x="117" y="80"/>
                    </a:cubicBezTo>
                    <a:cubicBezTo>
                      <a:pt x="117" y="85"/>
                      <a:pt x="115" y="91"/>
                      <a:pt x="112" y="96"/>
                    </a:cubicBezTo>
                    <a:cubicBezTo>
                      <a:pt x="103" y="109"/>
                      <a:pt x="86" y="113"/>
                      <a:pt x="73" y="106"/>
                    </a:cubicBezTo>
                    <a:cubicBezTo>
                      <a:pt x="68" y="114"/>
                      <a:pt x="68" y="114"/>
                      <a:pt x="68" y="114"/>
                    </a:cubicBezTo>
                    <a:close/>
                    <a:moveTo>
                      <a:pt x="72" y="1"/>
                    </a:moveTo>
                    <a:cubicBezTo>
                      <a:pt x="67" y="9"/>
                      <a:pt x="67" y="9"/>
                      <a:pt x="67" y="9"/>
                    </a:cubicBezTo>
                    <a:cubicBezTo>
                      <a:pt x="53" y="2"/>
                      <a:pt x="36" y="6"/>
                      <a:pt x="28" y="19"/>
                    </a:cubicBezTo>
                    <a:cubicBezTo>
                      <a:pt x="24" y="24"/>
                      <a:pt x="23" y="30"/>
                      <a:pt x="23" y="35"/>
                    </a:cubicBezTo>
                    <a:cubicBezTo>
                      <a:pt x="27" y="37"/>
                      <a:pt x="27" y="37"/>
                      <a:pt x="27" y="37"/>
                    </a:cubicBezTo>
                    <a:cubicBezTo>
                      <a:pt x="28" y="34"/>
                      <a:pt x="29" y="32"/>
                      <a:pt x="30" y="30"/>
                    </a:cubicBezTo>
                    <a:cubicBezTo>
                      <a:pt x="36" y="21"/>
                      <a:pt x="48" y="18"/>
                      <a:pt x="58" y="23"/>
                    </a:cubicBezTo>
                    <a:cubicBezTo>
                      <a:pt x="51" y="32"/>
                      <a:pt x="51" y="32"/>
                      <a:pt x="51" y="32"/>
                    </a:cubicBezTo>
                    <a:cubicBezTo>
                      <a:pt x="83" y="29"/>
                      <a:pt x="83" y="29"/>
                      <a:pt x="83" y="29"/>
                    </a:cubicBezTo>
                    <a:lnTo>
                      <a:pt x="72" y="1"/>
                    </a:lnTo>
                    <a:close/>
                  </a:path>
                </a:pathLst>
              </a:custGeom>
              <a:solidFill>
                <a:srgbClr val="602254"/>
              </a:solidFill>
              <a:ln>
                <a:noFill/>
              </a:ln>
              <a:effectLst>
                <a:reflection blurRad="6350" stA="52000" endA="300" endPos="35000" dir="5400000" sy="-100000" algn="bl" rotWithShape="0"/>
              </a:effectLst>
            </p:spPr>
            <p:txBody>
              <a:bodyPr vert="horz" wrap="square" lIns="91419" tIns="45709" rIns="91419" bIns="45709" numCol="1" anchor="t" anchorCtr="0" compatLnSpc="1">
                <a:prstTxWarp prst="textNoShape">
                  <a:avLst/>
                </a:prstTxWarp>
              </a:bodyPr>
              <a:lstStyle/>
              <a:p>
                <a:endParaRPr lang="zh-CN" altLang="en-US" sz="2799"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grpSp>
            <p:nvGrpSpPr>
              <p:cNvPr id="39" name="组合 38">
                <a:extLst>
                  <a:ext uri="{FF2B5EF4-FFF2-40B4-BE49-F238E27FC236}">
                    <a16:creationId xmlns:a16="http://schemas.microsoft.com/office/drawing/2014/main" xmlns="" id="{9F967A02-AFBF-4EBF-8F5F-30550C8D1810}"/>
                  </a:ext>
                </a:extLst>
              </p:cNvPr>
              <p:cNvGrpSpPr/>
              <p:nvPr/>
            </p:nvGrpSpPr>
            <p:grpSpPr>
              <a:xfrm>
                <a:off x="5636159" y="2223310"/>
                <a:ext cx="2151041" cy="562457"/>
                <a:chOff x="5636159" y="2223310"/>
                <a:chExt cx="2151041" cy="562457"/>
              </a:xfrm>
            </p:grpSpPr>
            <p:sp>
              <p:nvSpPr>
                <p:cNvPr id="40" name="文本框 1167">
                  <a:extLst>
                    <a:ext uri="{FF2B5EF4-FFF2-40B4-BE49-F238E27FC236}">
                      <a16:creationId xmlns:a16="http://schemas.microsoft.com/office/drawing/2014/main" xmlns="" id="{046A5FC2-8F16-4F25-BB73-2BDBCCA33745}"/>
                    </a:ext>
                  </a:extLst>
                </p:cNvPr>
                <p:cNvSpPr txBox="1"/>
                <p:nvPr/>
              </p:nvSpPr>
              <p:spPr>
                <a:xfrm>
                  <a:off x="5636159" y="2223310"/>
                  <a:ext cx="2151041" cy="288823"/>
                </a:xfrm>
                <a:prstGeom prst="rect">
                  <a:avLst/>
                </a:prstGeom>
                <a:noFill/>
              </p:spPr>
              <p:txBody>
                <a:bodyPr wrap="square" rtlCol="0">
                  <a:spAutoFit/>
                </a:bodyPr>
                <a:lstStyle/>
                <a:p>
                  <a:pPr marL="0" lvl="0" algn="r"/>
                  <a:r>
                    <a:rPr lang="en-US" sz="2000" b="1" i="0" u="none" dirty="0">
                      <a:solidFill>
                        <a:srgbClr val="7F7F7F"/>
                      </a:solidFill>
                      <a:latin typeface="思源黑体 CN Normal" panose="020B0400000000000000" pitchFamily="34" charset="-122"/>
                    </a:rPr>
                    <a:t>Please Enter The Title</a:t>
                  </a:r>
                </a:p>
              </p:txBody>
            </p:sp>
            <p:sp>
              <p:nvSpPr>
                <p:cNvPr id="41" name="文本框 60">
                  <a:extLst>
                    <a:ext uri="{FF2B5EF4-FFF2-40B4-BE49-F238E27FC236}">
                      <a16:creationId xmlns:a16="http://schemas.microsoft.com/office/drawing/2014/main" xmlns="" id="{1A267A82-445F-4767-88BC-0F7ED777A9D7}"/>
                    </a:ext>
                  </a:extLst>
                </p:cNvPr>
                <p:cNvSpPr txBox="1"/>
                <p:nvPr/>
              </p:nvSpPr>
              <p:spPr>
                <a:xfrm>
                  <a:off x="6098564" y="2496944"/>
                  <a:ext cx="1594056" cy="288823"/>
                </a:xfrm>
                <a:prstGeom prst="rect">
                  <a:avLst/>
                </a:prstGeom>
                <a:noFill/>
              </p:spPr>
              <p:txBody>
                <a:bodyPr wrap="square" rtlCol="0">
                  <a:spAutoFit/>
                </a:bodyPr>
                <a:lstStyle/>
                <a:p>
                  <a:pPr marL="0" lvl="0" algn="r"/>
                  <a:r>
                    <a:rPr lang="en-US" sz="1000" b="0" i="0" u="none" dirty="0">
                      <a:solidFill>
                        <a:srgbClr val="7F7F7F"/>
                      </a:solidFill>
                      <a:latin typeface="思源黑体 CN Normal" panose="020B0400000000000000" pitchFamily="34" charset="-122"/>
                    </a:rPr>
                    <a:t>Add specific text description and short description here.</a:t>
                  </a:r>
                </a:p>
              </p:txBody>
            </p:sp>
          </p:grpSp>
        </p:grpSp>
        <p:grpSp>
          <p:nvGrpSpPr>
            <p:cNvPr id="9" name="组合 8">
              <a:extLst>
                <a:ext uri="{FF2B5EF4-FFF2-40B4-BE49-F238E27FC236}">
                  <a16:creationId xmlns:a16="http://schemas.microsoft.com/office/drawing/2014/main" xmlns="" id="{6D6A3BBC-FCA8-48CC-852D-B24E8D85FCAB}"/>
                </a:ext>
              </a:extLst>
            </p:cNvPr>
            <p:cNvGrpSpPr>
              <a:grpSpLocks/>
            </p:cNvGrpSpPr>
            <p:nvPr/>
          </p:nvGrpSpPr>
          <p:grpSpPr>
            <a:xfrm>
              <a:off x="3413636" y="1719913"/>
              <a:ext cx="2435756" cy="792000"/>
              <a:chOff x="6197235" y="2051523"/>
              <a:chExt cx="2435756" cy="1079946"/>
            </a:xfrm>
          </p:grpSpPr>
          <p:sp>
            <p:nvSpPr>
              <p:cNvPr id="34" name="矩形 33">
                <a:extLst>
                  <a:ext uri="{FF2B5EF4-FFF2-40B4-BE49-F238E27FC236}">
                    <a16:creationId xmlns:a16="http://schemas.microsoft.com/office/drawing/2014/main" xmlns="" id="{9221A84E-5C98-419D-90EC-134735D64537}"/>
                  </a:ext>
                </a:extLst>
              </p:cNvPr>
              <p:cNvSpPr/>
              <p:nvPr/>
            </p:nvSpPr>
            <p:spPr>
              <a:xfrm>
                <a:off x="6197235" y="2051523"/>
                <a:ext cx="2435756" cy="1079946"/>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9"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grpSp>
            <p:nvGrpSpPr>
              <p:cNvPr id="35" name="组合 34">
                <a:extLst>
                  <a:ext uri="{FF2B5EF4-FFF2-40B4-BE49-F238E27FC236}">
                    <a16:creationId xmlns:a16="http://schemas.microsoft.com/office/drawing/2014/main" xmlns="" id="{0245EF19-1DCD-4620-8009-A708871588EB}"/>
                  </a:ext>
                </a:extLst>
              </p:cNvPr>
              <p:cNvGrpSpPr/>
              <p:nvPr/>
            </p:nvGrpSpPr>
            <p:grpSpPr>
              <a:xfrm>
                <a:off x="6750305" y="2241605"/>
                <a:ext cx="1431006" cy="721609"/>
                <a:chOff x="6798794" y="847374"/>
                <a:chExt cx="1431006" cy="721609"/>
              </a:xfrm>
            </p:grpSpPr>
            <p:sp>
              <p:nvSpPr>
                <p:cNvPr id="36" name="TextBox 24">
                  <a:extLst>
                    <a:ext uri="{FF2B5EF4-FFF2-40B4-BE49-F238E27FC236}">
                      <a16:creationId xmlns:a16="http://schemas.microsoft.com/office/drawing/2014/main" xmlns="" id="{B2290434-1B3A-4CB7-88E5-8DF73FA34EBF}"/>
                    </a:ext>
                  </a:extLst>
                </p:cNvPr>
                <p:cNvSpPr txBox="1"/>
                <p:nvPr/>
              </p:nvSpPr>
              <p:spPr>
                <a:xfrm>
                  <a:off x="6798794" y="847374"/>
                  <a:ext cx="971073" cy="424123"/>
                </a:xfrm>
                <a:prstGeom prst="rect">
                  <a:avLst/>
                </a:prstGeom>
                <a:noFill/>
              </p:spPr>
              <p:txBody>
                <a:bodyPr wrap="none" rtlCol="0">
                  <a:spAutoFit/>
                </a:bodyPr>
                <a:lstStyle/>
                <a:p>
                  <a:pPr marL="0" lvl="0" algn="l"/>
                  <a:r>
                    <a:rPr lang="en-US" sz="2200" b="0" i="0" u="none" dirty="0">
                      <a:solidFill>
                        <a:srgbClr val="FFFFFF"/>
                      </a:solidFill>
                      <a:latin typeface="思源黑体 CN Normal" panose="020B0400000000000000" pitchFamily="34" charset="-122"/>
                    </a:rPr>
                    <a:t>Add Title</a:t>
                  </a:r>
                </a:p>
              </p:txBody>
            </p:sp>
            <p:sp>
              <p:nvSpPr>
                <p:cNvPr id="37" name="Rectangle 13" descr="FD1DDF730CE4456e89755B07FE1653D0# #Rectangle 13">
                  <a:extLst>
                    <a:ext uri="{FF2B5EF4-FFF2-40B4-BE49-F238E27FC236}">
                      <a16:creationId xmlns:a16="http://schemas.microsoft.com/office/drawing/2014/main" xmlns="" id="{3BCBBB72-D204-457D-8650-8150D6165816}"/>
                    </a:ext>
                  </a:extLst>
                </p:cNvPr>
                <p:cNvSpPr>
                  <a:spLocks noChangeArrowheads="1"/>
                </p:cNvSpPr>
                <p:nvPr/>
              </p:nvSpPr>
              <p:spPr bwMode="auto">
                <a:xfrm>
                  <a:off x="6835000" y="1326627"/>
                  <a:ext cx="1394800" cy="24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lvl="0" algn="just"/>
                  <a:r>
                    <a:rPr lang="en-US" sz="1000" b="0" i="0" u="none" dirty="0">
                      <a:solidFill>
                        <a:srgbClr val="FFFFFF"/>
                      </a:solidFill>
                      <a:latin typeface="思源黑体 CN Normal" panose="020B0400000000000000" pitchFamily="34" charset="-122"/>
                    </a:rPr>
                    <a:t>Add a short text here.</a:t>
                  </a:r>
                </a:p>
              </p:txBody>
            </p:sp>
          </p:grpSp>
        </p:grpSp>
        <p:grpSp>
          <p:nvGrpSpPr>
            <p:cNvPr id="10" name="组合 9">
              <a:extLst>
                <a:ext uri="{FF2B5EF4-FFF2-40B4-BE49-F238E27FC236}">
                  <a16:creationId xmlns:a16="http://schemas.microsoft.com/office/drawing/2014/main" xmlns="" id="{26F68B91-BAFD-4C2D-8665-C2D958FB5E4C}"/>
                </a:ext>
              </a:extLst>
            </p:cNvPr>
            <p:cNvGrpSpPr/>
            <p:nvPr/>
          </p:nvGrpSpPr>
          <p:grpSpPr>
            <a:xfrm>
              <a:off x="3413636" y="2637796"/>
              <a:ext cx="2435756" cy="792000"/>
              <a:chOff x="3413636" y="2866496"/>
              <a:chExt cx="2435756" cy="792000"/>
            </a:xfrm>
          </p:grpSpPr>
          <p:sp>
            <p:nvSpPr>
              <p:cNvPr id="30" name="矩形 29">
                <a:extLst>
                  <a:ext uri="{FF2B5EF4-FFF2-40B4-BE49-F238E27FC236}">
                    <a16:creationId xmlns:a16="http://schemas.microsoft.com/office/drawing/2014/main" xmlns="" id="{278CDEEF-9BF7-4A1C-ACC9-324AC236AC92}"/>
                  </a:ext>
                </a:extLst>
              </p:cNvPr>
              <p:cNvSpPr/>
              <p:nvPr/>
            </p:nvSpPr>
            <p:spPr>
              <a:xfrm>
                <a:off x="3413636" y="2866496"/>
                <a:ext cx="2435756" cy="792000"/>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9"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grpSp>
            <p:nvGrpSpPr>
              <p:cNvPr id="31" name="组合 30">
                <a:extLst>
                  <a:ext uri="{FF2B5EF4-FFF2-40B4-BE49-F238E27FC236}">
                    <a16:creationId xmlns:a16="http://schemas.microsoft.com/office/drawing/2014/main" xmlns="" id="{FE5926ED-A455-4E6F-AA53-8ED1137FBBA8}"/>
                  </a:ext>
                </a:extLst>
              </p:cNvPr>
              <p:cNvGrpSpPr/>
              <p:nvPr/>
            </p:nvGrpSpPr>
            <p:grpSpPr>
              <a:xfrm>
                <a:off x="3966706" y="3003798"/>
                <a:ext cx="1431006" cy="531303"/>
                <a:chOff x="6678135" y="844512"/>
                <a:chExt cx="1431006" cy="724468"/>
              </a:xfrm>
            </p:grpSpPr>
            <p:sp>
              <p:nvSpPr>
                <p:cNvPr id="32" name="TextBox 29">
                  <a:extLst>
                    <a:ext uri="{FF2B5EF4-FFF2-40B4-BE49-F238E27FC236}">
                      <a16:creationId xmlns:a16="http://schemas.microsoft.com/office/drawing/2014/main" xmlns="" id="{2989EFE0-59E6-47FC-83A8-A394A88F9ADD}"/>
                    </a:ext>
                  </a:extLst>
                </p:cNvPr>
                <p:cNvSpPr txBox="1"/>
                <p:nvPr/>
              </p:nvSpPr>
              <p:spPr>
                <a:xfrm>
                  <a:off x="6678135" y="844512"/>
                  <a:ext cx="971073" cy="424124"/>
                </a:xfrm>
                <a:prstGeom prst="rect">
                  <a:avLst/>
                </a:prstGeom>
                <a:noFill/>
              </p:spPr>
              <p:txBody>
                <a:bodyPr wrap="none" rtlCol="0">
                  <a:spAutoFit/>
                </a:bodyPr>
                <a:lstStyle/>
                <a:p>
                  <a:pPr marL="0" lvl="0" algn="l"/>
                  <a:r>
                    <a:rPr lang="en-US" sz="2200" b="0" i="0" u="none" dirty="0">
                      <a:solidFill>
                        <a:srgbClr val="FFFFFF"/>
                      </a:solidFill>
                      <a:latin typeface="思源黑体 CN Normal" panose="020B0400000000000000" pitchFamily="34" charset="-122"/>
                    </a:rPr>
                    <a:t>Add Title</a:t>
                  </a:r>
                </a:p>
              </p:txBody>
            </p:sp>
            <p:sp>
              <p:nvSpPr>
                <p:cNvPr id="33" name="Rectangle 13" descr="FD1DDF730CE4456e89755B07FE1653D0# #Rectangle 13">
                  <a:extLst>
                    <a:ext uri="{FF2B5EF4-FFF2-40B4-BE49-F238E27FC236}">
                      <a16:creationId xmlns:a16="http://schemas.microsoft.com/office/drawing/2014/main" xmlns="" id="{95463A83-D6C4-4264-8CA5-B2EC267A0318}"/>
                    </a:ext>
                  </a:extLst>
                </p:cNvPr>
                <p:cNvSpPr>
                  <a:spLocks noChangeArrowheads="1"/>
                </p:cNvSpPr>
                <p:nvPr/>
              </p:nvSpPr>
              <p:spPr bwMode="auto">
                <a:xfrm>
                  <a:off x="6714341" y="1326624"/>
                  <a:ext cx="1394800" cy="24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lvl="0" algn="just"/>
                  <a:r>
                    <a:rPr lang="en-US" sz="1000" b="0" i="0" u="none" dirty="0">
                      <a:solidFill>
                        <a:srgbClr val="FFFFFF"/>
                      </a:solidFill>
                      <a:latin typeface="思源黑体 CN Normal" panose="020B0400000000000000" pitchFamily="34" charset="-122"/>
                    </a:rPr>
                    <a:t>Add a short text here.</a:t>
                  </a:r>
                </a:p>
              </p:txBody>
            </p:sp>
          </p:grpSp>
        </p:grpSp>
        <p:grpSp>
          <p:nvGrpSpPr>
            <p:cNvPr id="11" name="组合 10">
              <a:extLst>
                <a:ext uri="{FF2B5EF4-FFF2-40B4-BE49-F238E27FC236}">
                  <a16:creationId xmlns:a16="http://schemas.microsoft.com/office/drawing/2014/main" xmlns="" id="{5224D19E-5E0F-4B91-A3A8-AED0662B639B}"/>
                </a:ext>
              </a:extLst>
            </p:cNvPr>
            <p:cNvGrpSpPr/>
            <p:nvPr/>
          </p:nvGrpSpPr>
          <p:grpSpPr>
            <a:xfrm>
              <a:off x="3413636" y="3555679"/>
              <a:ext cx="2435756" cy="792000"/>
              <a:chOff x="3413636" y="3804699"/>
              <a:chExt cx="2435756" cy="792000"/>
            </a:xfrm>
          </p:grpSpPr>
          <p:sp>
            <p:nvSpPr>
              <p:cNvPr id="26" name="矩形 25">
                <a:extLst>
                  <a:ext uri="{FF2B5EF4-FFF2-40B4-BE49-F238E27FC236}">
                    <a16:creationId xmlns:a16="http://schemas.microsoft.com/office/drawing/2014/main" xmlns="" id="{4EF487F7-B2F7-4E59-B233-0B2CC7991903}"/>
                  </a:ext>
                </a:extLst>
              </p:cNvPr>
              <p:cNvSpPr/>
              <p:nvPr/>
            </p:nvSpPr>
            <p:spPr>
              <a:xfrm>
                <a:off x="3413636" y="3804699"/>
                <a:ext cx="2435756" cy="792000"/>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9"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grpSp>
            <p:nvGrpSpPr>
              <p:cNvPr id="27" name="组合 26">
                <a:extLst>
                  <a:ext uri="{FF2B5EF4-FFF2-40B4-BE49-F238E27FC236}">
                    <a16:creationId xmlns:a16="http://schemas.microsoft.com/office/drawing/2014/main" xmlns="" id="{251C668F-0685-4A38-BE36-5C6233BBCB93}"/>
                  </a:ext>
                </a:extLst>
              </p:cNvPr>
              <p:cNvGrpSpPr/>
              <p:nvPr/>
            </p:nvGrpSpPr>
            <p:grpSpPr>
              <a:xfrm>
                <a:off x="3966706" y="3939902"/>
                <a:ext cx="1431006" cy="533402"/>
                <a:chOff x="6798794" y="841650"/>
                <a:chExt cx="1431006" cy="727330"/>
              </a:xfrm>
            </p:grpSpPr>
            <p:sp>
              <p:nvSpPr>
                <p:cNvPr id="28" name="TextBox 34">
                  <a:extLst>
                    <a:ext uri="{FF2B5EF4-FFF2-40B4-BE49-F238E27FC236}">
                      <a16:creationId xmlns:a16="http://schemas.microsoft.com/office/drawing/2014/main" xmlns="" id="{F8D2325D-EA84-4702-9BDA-09691DB91184}"/>
                    </a:ext>
                  </a:extLst>
                </p:cNvPr>
                <p:cNvSpPr txBox="1"/>
                <p:nvPr/>
              </p:nvSpPr>
              <p:spPr>
                <a:xfrm>
                  <a:off x="6798794" y="841650"/>
                  <a:ext cx="971073" cy="424123"/>
                </a:xfrm>
                <a:prstGeom prst="rect">
                  <a:avLst/>
                </a:prstGeom>
                <a:noFill/>
              </p:spPr>
              <p:txBody>
                <a:bodyPr wrap="none" rtlCol="0">
                  <a:spAutoFit/>
                </a:bodyPr>
                <a:lstStyle/>
                <a:p>
                  <a:pPr marL="0" lvl="0" algn="l"/>
                  <a:r>
                    <a:rPr lang="en-US" sz="2200" b="0" i="0" u="none" dirty="0">
                      <a:solidFill>
                        <a:srgbClr val="FFFFFF"/>
                      </a:solidFill>
                      <a:latin typeface="思源黑体 CN Normal" panose="020B0400000000000000" pitchFamily="34" charset="-122"/>
                    </a:rPr>
                    <a:t>Add Title</a:t>
                  </a:r>
                </a:p>
              </p:txBody>
            </p:sp>
            <p:sp>
              <p:nvSpPr>
                <p:cNvPr id="29" name="Rectangle 13" descr="FD1DDF730CE4456e89755B07FE1653D0# #Rectangle 13">
                  <a:extLst>
                    <a:ext uri="{FF2B5EF4-FFF2-40B4-BE49-F238E27FC236}">
                      <a16:creationId xmlns:a16="http://schemas.microsoft.com/office/drawing/2014/main" xmlns="" id="{974E90B5-DC07-47E3-91CF-FC94C36CD94A}"/>
                    </a:ext>
                  </a:extLst>
                </p:cNvPr>
                <p:cNvSpPr>
                  <a:spLocks noChangeArrowheads="1"/>
                </p:cNvSpPr>
                <p:nvPr/>
              </p:nvSpPr>
              <p:spPr bwMode="auto">
                <a:xfrm>
                  <a:off x="6835000" y="1326624"/>
                  <a:ext cx="1394800" cy="24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0" lvl="0" algn="just"/>
                  <a:r>
                    <a:rPr lang="en-US" sz="1000" b="0" i="0" u="none" dirty="0">
                      <a:solidFill>
                        <a:srgbClr val="FFFFFF"/>
                      </a:solidFill>
                      <a:latin typeface="思源黑体 CN Normal" panose="020B0400000000000000" pitchFamily="34" charset="-122"/>
                    </a:rPr>
                    <a:t>Add a short text here.</a:t>
                  </a:r>
                </a:p>
              </p:txBody>
            </p:sp>
          </p:grpSp>
        </p:grpSp>
        <p:cxnSp>
          <p:nvCxnSpPr>
            <p:cNvPr id="14" name="直接连接符 13">
              <a:extLst>
                <a:ext uri="{FF2B5EF4-FFF2-40B4-BE49-F238E27FC236}">
                  <a16:creationId xmlns:a16="http://schemas.microsoft.com/office/drawing/2014/main" xmlns="" id="{D7A3F0C7-DFBA-405A-BCA8-4281ED5ADE47}"/>
                </a:ext>
              </a:extLst>
            </p:cNvPr>
            <p:cNvCxnSpPr/>
            <p:nvPr/>
          </p:nvCxnSpPr>
          <p:spPr>
            <a:xfrm flipH="1">
              <a:off x="5868144" y="1719913"/>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xmlns="" id="{BB008A99-5049-4DCF-9F30-B8C8510EBF3E}"/>
                </a:ext>
              </a:extLst>
            </p:cNvPr>
            <p:cNvGrpSpPr/>
            <p:nvPr/>
          </p:nvGrpSpPr>
          <p:grpSpPr>
            <a:xfrm>
              <a:off x="854222" y="2740830"/>
              <a:ext cx="2772647" cy="562457"/>
              <a:chOff x="854222" y="3176829"/>
              <a:chExt cx="2772647" cy="562457"/>
            </a:xfrm>
          </p:grpSpPr>
          <p:sp>
            <p:nvSpPr>
              <p:cNvPr id="23" name="Freeform 24">
                <a:extLst>
                  <a:ext uri="{FF2B5EF4-FFF2-40B4-BE49-F238E27FC236}">
                    <a16:creationId xmlns:a16="http://schemas.microsoft.com/office/drawing/2014/main" xmlns="" id="{6D929341-D7CB-4332-AFC9-1D32BE15E9E3}"/>
                  </a:ext>
                </a:extLst>
              </p:cNvPr>
              <p:cNvSpPr>
                <a:spLocks noEditPoints="1"/>
              </p:cNvSpPr>
              <p:nvPr/>
            </p:nvSpPr>
            <p:spPr bwMode="auto">
              <a:xfrm flipH="1">
                <a:off x="854222" y="3219822"/>
                <a:ext cx="452536" cy="481954"/>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602254"/>
              </a:solidFill>
              <a:ln w="9525">
                <a:noFill/>
                <a:round/>
                <a:headEnd/>
                <a:tailEnd/>
              </a:ln>
              <a:effectLst>
                <a:reflection blurRad="6350" stA="52000" endA="300" endPos="35000" dir="5400000" sy="-100000" algn="bl" rotWithShape="0"/>
              </a:effectLst>
            </p:spPr>
            <p:txBody>
              <a:bodyPr vert="horz" wrap="square" lIns="121892" tIns="60946" rIns="121892" bIns="60946" numCol="1" anchor="t" anchorCtr="0" compatLnSpc="1">
                <a:prstTxWarp prst="textNoShape">
                  <a:avLst/>
                </a:prstTxWarp>
              </a:bodyPr>
              <a:lstStyle/>
              <a:p>
                <a:endParaRPr lang="zh-CN" altLang="en-US" sz="3599"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sp>
            <p:nvSpPr>
              <p:cNvPr id="24" name="文本框 1167">
                <a:extLst>
                  <a:ext uri="{FF2B5EF4-FFF2-40B4-BE49-F238E27FC236}">
                    <a16:creationId xmlns:a16="http://schemas.microsoft.com/office/drawing/2014/main" xmlns="" id="{11D55F5C-A095-42AF-92AA-957243F001DD}"/>
                  </a:ext>
                </a:extLst>
              </p:cNvPr>
              <p:cNvSpPr txBox="1"/>
              <p:nvPr/>
            </p:nvSpPr>
            <p:spPr>
              <a:xfrm>
                <a:off x="1475828" y="3176829"/>
                <a:ext cx="2151041" cy="288823"/>
              </a:xfrm>
              <a:prstGeom prst="rect">
                <a:avLst/>
              </a:prstGeom>
              <a:noFill/>
            </p:spPr>
            <p:txBody>
              <a:bodyPr wrap="square" rtlCol="0">
                <a:spAutoFit/>
              </a:bodyPr>
              <a:lstStyle/>
              <a:p>
                <a:pPr marL="0" lvl="0" algn="l"/>
                <a:r>
                  <a:rPr lang="en-US" sz="2000" b="1" i="0" u="none" dirty="0">
                    <a:solidFill>
                      <a:srgbClr val="7F7F7F"/>
                    </a:solidFill>
                    <a:latin typeface="思源黑体 CN Normal" panose="020B0400000000000000" pitchFamily="34" charset="-122"/>
                  </a:rPr>
                  <a:t>Please Enter The Title</a:t>
                </a:r>
              </a:p>
            </p:txBody>
          </p:sp>
          <p:sp>
            <p:nvSpPr>
              <p:cNvPr id="25" name="文本框 60">
                <a:extLst>
                  <a:ext uri="{FF2B5EF4-FFF2-40B4-BE49-F238E27FC236}">
                    <a16:creationId xmlns:a16="http://schemas.microsoft.com/office/drawing/2014/main" xmlns="" id="{D20717AC-3272-4B40-BB4C-27734049C8DF}"/>
                  </a:ext>
                </a:extLst>
              </p:cNvPr>
              <p:cNvSpPr txBox="1"/>
              <p:nvPr/>
            </p:nvSpPr>
            <p:spPr>
              <a:xfrm>
                <a:off x="1475828" y="3450463"/>
                <a:ext cx="1594056" cy="288823"/>
              </a:xfrm>
              <a:prstGeom prst="rect">
                <a:avLst/>
              </a:prstGeom>
              <a:noFill/>
            </p:spPr>
            <p:txBody>
              <a:bodyPr wrap="square" rtlCol="0">
                <a:spAutoFit/>
              </a:bodyPr>
              <a:lstStyle/>
              <a:p>
                <a:pPr marL="0" lvl="0" algn="just"/>
                <a:r>
                  <a:rPr lang="en-US" sz="1000" b="0" i="0" u="none" dirty="0">
                    <a:solidFill>
                      <a:srgbClr val="7F7F7F"/>
                    </a:solidFill>
                    <a:latin typeface="思源黑体 CN Normal" panose="020B0400000000000000" pitchFamily="34" charset="-122"/>
                  </a:rPr>
                  <a:t>Add specific text description and short description here.</a:t>
                </a:r>
              </a:p>
            </p:txBody>
          </p:sp>
        </p:grpSp>
        <p:grpSp>
          <p:nvGrpSpPr>
            <p:cNvPr id="16" name="组合 15">
              <a:extLst>
                <a:ext uri="{FF2B5EF4-FFF2-40B4-BE49-F238E27FC236}">
                  <a16:creationId xmlns:a16="http://schemas.microsoft.com/office/drawing/2014/main" xmlns="" id="{7BF90743-F861-464C-86B0-AD7671F39E3C}"/>
                </a:ext>
              </a:extLst>
            </p:cNvPr>
            <p:cNvGrpSpPr/>
            <p:nvPr/>
          </p:nvGrpSpPr>
          <p:grpSpPr>
            <a:xfrm>
              <a:off x="5636158" y="3643397"/>
              <a:ext cx="2837187" cy="562457"/>
              <a:chOff x="5636158" y="4099716"/>
              <a:chExt cx="2837187" cy="562457"/>
            </a:xfrm>
          </p:grpSpPr>
          <p:sp>
            <p:nvSpPr>
              <p:cNvPr id="20" name="Freeform 73">
                <a:extLst>
                  <a:ext uri="{FF2B5EF4-FFF2-40B4-BE49-F238E27FC236}">
                    <a16:creationId xmlns:a16="http://schemas.microsoft.com/office/drawing/2014/main" xmlns="" id="{B5114E14-F494-4698-A0C9-B50AA69901B8}"/>
                  </a:ext>
                </a:extLst>
              </p:cNvPr>
              <p:cNvSpPr>
                <a:spLocks noEditPoints="1"/>
              </p:cNvSpPr>
              <p:nvPr/>
            </p:nvSpPr>
            <p:spPr bwMode="auto">
              <a:xfrm>
                <a:off x="7847001" y="4148852"/>
                <a:ext cx="626344" cy="511130"/>
              </a:xfrm>
              <a:custGeom>
                <a:avLst/>
                <a:gdLst>
                  <a:gd name="T0" fmla="*/ 11 w 126"/>
                  <a:gd name="T1" fmla="*/ 0 h 103"/>
                  <a:gd name="T2" fmla="*/ 118 w 126"/>
                  <a:gd name="T3" fmla="*/ 6 h 103"/>
                  <a:gd name="T4" fmla="*/ 22 w 126"/>
                  <a:gd name="T5" fmla="*/ 64 h 103"/>
                  <a:gd name="T6" fmla="*/ 91 w 126"/>
                  <a:gd name="T7" fmla="*/ 29 h 103"/>
                  <a:gd name="T8" fmla="*/ 95 w 126"/>
                  <a:gd name="T9" fmla="*/ 37 h 103"/>
                  <a:gd name="T10" fmla="*/ 90 w 126"/>
                  <a:gd name="T11" fmla="*/ 27 h 103"/>
                  <a:gd name="T12" fmla="*/ 89 w 126"/>
                  <a:gd name="T13" fmla="*/ 38 h 103"/>
                  <a:gd name="T14" fmla="*/ 86 w 126"/>
                  <a:gd name="T15" fmla="*/ 40 h 103"/>
                  <a:gd name="T16" fmla="*/ 86 w 126"/>
                  <a:gd name="T17" fmla="*/ 31 h 103"/>
                  <a:gd name="T18" fmla="*/ 81 w 126"/>
                  <a:gd name="T19" fmla="*/ 25 h 103"/>
                  <a:gd name="T20" fmla="*/ 78 w 126"/>
                  <a:gd name="T21" fmla="*/ 29 h 103"/>
                  <a:gd name="T22" fmla="*/ 92 w 126"/>
                  <a:gd name="T23" fmla="*/ 45 h 103"/>
                  <a:gd name="T24" fmla="*/ 89 w 126"/>
                  <a:gd name="T25" fmla="*/ 36 h 103"/>
                  <a:gd name="T26" fmla="*/ 91 w 126"/>
                  <a:gd name="T27" fmla="*/ 25 h 103"/>
                  <a:gd name="T28" fmla="*/ 97 w 126"/>
                  <a:gd name="T29" fmla="*/ 37 h 103"/>
                  <a:gd name="T30" fmla="*/ 93 w 126"/>
                  <a:gd name="T31" fmla="*/ 23 h 103"/>
                  <a:gd name="T32" fmla="*/ 46 w 126"/>
                  <a:gd name="T33" fmla="*/ 19 h 103"/>
                  <a:gd name="T34" fmla="*/ 49 w 126"/>
                  <a:gd name="T35" fmla="*/ 18 h 103"/>
                  <a:gd name="T36" fmla="*/ 70 w 126"/>
                  <a:gd name="T37" fmla="*/ 19 h 103"/>
                  <a:gd name="T38" fmla="*/ 65 w 126"/>
                  <a:gd name="T39" fmla="*/ 32 h 103"/>
                  <a:gd name="T40" fmla="*/ 63 w 126"/>
                  <a:gd name="T41" fmla="*/ 34 h 103"/>
                  <a:gd name="T42" fmla="*/ 53 w 126"/>
                  <a:gd name="T43" fmla="*/ 34 h 103"/>
                  <a:gd name="T44" fmla="*/ 59 w 126"/>
                  <a:gd name="T45" fmla="*/ 38 h 103"/>
                  <a:gd name="T46" fmla="*/ 62 w 126"/>
                  <a:gd name="T47" fmla="*/ 39 h 103"/>
                  <a:gd name="T48" fmla="*/ 73 w 126"/>
                  <a:gd name="T49" fmla="*/ 30 h 103"/>
                  <a:gd name="T50" fmla="*/ 51 w 126"/>
                  <a:gd name="T51" fmla="*/ 14 h 103"/>
                  <a:gd name="T52" fmla="*/ 68 w 126"/>
                  <a:gd name="T53" fmla="*/ 27 h 103"/>
                  <a:gd name="T54" fmla="*/ 68 w 126"/>
                  <a:gd name="T55" fmla="*/ 25 h 103"/>
                  <a:gd name="T56" fmla="*/ 54 w 126"/>
                  <a:gd name="T57" fmla="*/ 21 h 103"/>
                  <a:gd name="T58" fmla="*/ 35 w 126"/>
                  <a:gd name="T59" fmla="*/ 40 h 103"/>
                  <a:gd name="T60" fmla="*/ 52 w 126"/>
                  <a:gd name="T61" fmla="*/ 39 h 103"/>
                  <a:gd name="T62" fmla="*/ 51 w 126"/>
                  <a:gd name="T63" fmla="*/ 33 h 103"/>
                  <a:gd name="T64" fmla="*/ 51 w 126"/>
                  <a:gd name="T65" fmla="*/ 30 h 103"/>
                  <a:gd name="T66" fmla="*/ 38 w 126"/>
                  <a:gd name="T67" fmla="*/ 30 h 103"/>
                  <a:gd name="T68" fmla="*/ 39 w 126"/>
                  <a:gd name="T69" fmla="*/ 34 h 103"/>
                  <a:gd name="T70" fmla="*/ 35 w 126"/>
                  <a:gd name="T71" fmla="*/ 40 h 103"/>
                  <a:gd name="T72" fmla="*/ 22 w 126"/>
                  <a:gd name="T73" fmla="*/ 56 h 103"/>
                  <a:gd name="T74" fmla="*/ 126 w 126"/>
                  <a:gd name="T75" fmla="*/ 99 h 103"/>
                  <a:gd name="T76" fmla="*/ 0 w 126"/>
                  <a:gd name="T77" fmla="*/ 87 h 103"/>
                  <a:gd name="T78" fmla="*/ 118 w 126"/>
                  <a:gd name="T79" fmla="*/ 67 h 103"/>
                  <a:gd name="T80" fmla="*/ 54 w 126"/>
                  <a:gd name="T81" fmla="*/ 72 h 103"/>
                  <a:gd name="T82" fmla="*/ 52 w 126"/>
                  <a:gd name="T83" fmla="*/ 85 h 103"/>
                  <a:gd name="T84" fmla="*/ 24 w 126"/>
                  <a:gd name="T85" fmla="*/ 85 h 103"/>
                  <a:gd name="T86" fmla="*/ 58 w 126"/>
                  <a:gd name="T87" fmla="*/ 82 h 103"/>
                  <a:gd name="T88" fmla="*/ 58 w 126"/>
                  <a:gd name="T89" fmla="*/ 82 h 103"/>
                  <a:gd name="T90" fmla="*/ 85 w 126"/>
                  <a:gd name="T91" fmla="*/ 82 h 103"/>
                  <a:gd name="T92" fmla="*/ 102 w 126"/>
                  <a:gd name="T93" fmla="*/ 85 h 103"/>
                  <a:gd name="T94" fmla="*/ 38 w 126"/>
                  <a:gd name="T95" fmla="*/ 79 h 103"/>
                  <a:gd name="T96" fmla="*/ 28 w 126"/>
                  <a:gd name="T97" fmla="*/ 76 h 103"/>
                  <a:gd name="T98" fmla="*/ 28 w 126"/>
                  <a:gd name="T99" fmla="*/ 76 h 103"/>
                  <a:gd name="T100" fmla="*/ 65 w 126"/>
                  <a:gd name="T101" fmla="*/ 76 h 103"/>
                  <a:gd name="T102" fmla="*/ 81 w 126"/>
                  <a:gd name="T103" fmla="*/ 79 h 103"/>
                  <a:gd name="T104" fmla="*/ 87 w 126"/>
                  <a:gd name="T105" fmla="*/ 79 h 103"/>
                  <a:gd name="T106" fmla="*/ 30 w 126"/>
                  <a:gd name="T107" fmla="*/ 72 h 103"/>
                  <a:gd name="T108" fmla="*/ 30 w 126"/>
                  <a:gd name="T109" fmla="*/ 72 h 103"/>
                  <a:gd name="T110" fmla="*/ 69 w 126"/>
                  <a:gd name="T111" fmla="*/ 72 h 103"/>
                  <a:gd name="T112" fmla="*/ 85 w 126"/>
                  <a:gd name="T113" fmla="*/ 74 h 103"/>
                  <a:gd name="T114" fmla="*/ 90 w 126"/>
                  <a:gd name="T115" fmla="*/ 74 h 103"/>
                  <a:gd name="T116" fmla="*/ 10 w 126"/>
                  <a:gd name="T117" fmla="*/ 91 h 103"/>
                  <a:gd name="T118" fmla="*/ 10 w 126"/>
                  <a:gd name="T119" fmla="*/ 91 h 103"/>
                  <a:gd name="T120" fmla="*/ 116 w 126"/>
                  <a:gd name="T121" fmla="*/ 91 h 103"/>
                  <a:gd name="T122" fmla="*/ 49 w 126"/>
                  <a:gd name="T123" fmla="*/ 96 h 103"/>
                  <a:gd name="T124" fmla="*/ 25 w 126"/>
                  <a:gd name="T125"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03">
                    <a:moveTo>
                      <a:pt x="11" y="64"/>
                    </a:moveTo>
                    <a:cubicBezTo>
                      <a:pt x="11" y="56"/>
                      <a:pt x="11" y="56"/>
                      <a:pt x="11" y="56"/>
                    </a:cubicBezTo>
                    <a:cubicBezTo>
                      <a:pt x="11" y="6"/>
                      <a:pt x="11" y="6"/>
                      <a:pt x="11" y="6"/>
                    </a:cubicBezTo>
                    <a:cubicBezTo>
                      <a:pt x="11" y="0"/>
                      <a:pt x="11" y="0"/>
                      <a:pt x="11" y="0"/>
                    </a:cubicBezTo>
                    <a:cubicBezTo>
                      <a:pt x="16" y="0"/>
                      <a:pt x="16" y="0"/>
                      <a:pt x="16" y="0"/>
                    </a:cubicBezTo>
                    <a:cubicBezTo>
                      <a:pt x="112" y="0"/>
                      <a:pt x="112" y="0"/>
                      <a:pt x="112" y="0"/>
                    </a:cubicBezTo>
                    <a:cubicBezTo>
                      <a:pt x="118" y="0"/>
                      <a:pt x="118" y="0"/>
                      <a:pt x="118" y="0"/>
                    </a:cubicBezTo>
                    <a:cubicBezTo>
                      <a:pt x="118" y="6"/>
                      <a:pt x="118" y="6"/>
                      <a:pt x="118" y="6"/>
                    </a:cubicBezTo>
                    <a:cubicBezTo>
                      <a:pt x="118" y="56"/>
                      <a:pt x="118" y="56"/>
                      <a:pt x="118" y="56"/>
                    </a:cubicBezTo>
                    <a:cubicBezTo>
                      <a:pt x="118" y="64"/>
                      <a:pt x="118" y="64"/>
                      <a:pt x="118" y="64"/>
                    </a:cubicBezTo>
                    <a:cubicBezTo>
                      <a:pt x="106" y="64"/>
                      <a:pt x="106" y="64"/>
                      <a:pt x="106" y="64"/>
                    </a:cubicBezTo>
                    <a:cubicBezTo>
                      <a:pt x="22" y="64"/>
                      <a:pt x="22" y="64"/>
                      <a:pt x="22" y="64"/>
                    </a:cubicBezTo>
                    <a:cubicBezTo>
                      <a:pt x="11" y="64"/>
                      <a:pt x="11" y="64"/>
                      <a:pt x="11" y="64"/>
                    </a:cubicBezTo>
                    <a:close/>
                    <a:moveTo>
                      <a:pt x="90" y="27"/>
                    </a:moveTo>
                    <a:cubicBezTo>
                      <a:pt x="90" y="29"/>
                      <a:pt x="90" y="29"/>
                      <a:pt x="90" y="29"/>
                    </a:cubicBezTo>
                    <a:cubicBezTo>
                      <a:pt x="90" y="29"/>
                      <a:pt x="90" y="29"/>
                      <a:pt x="91" y="29"/>
                    </a:cubicBezTo>
                    <a:cubicBezTo>
                      <a:pt x="92" y="30"/>
                      <a:pt x="93" y="31"/>
                      <a:pt x="93" y="32"/>
                    </a:cubicBezTo>
                    <a:cubicBezTo>
                      <a:pt x="94" y="33"/>
                      <a:pt x="94" y="34"/>
                      <a:pt x="93" y="35"/>
                    </a:cubicBezTo>
                    <a:cubicBezTo>
                      <a:pt x="93" y="36"/>
                      <a:pt x="93" y="36"/>
                      <a:pt x="93" y="36"/>
                    </a:cubicBezTo>
                    <a:cubicBezTo>
                      <a:pt x="95" y="37"/>
                      <a:pt x="95" y="37"/>
                      <a:pt x="95" y="37"/>
                    </a:cubicBezTo>
                    <a:cubicBezTo>
                      <a:pt x="95" y="36"/>
                      <a:pt x="95" y="36"/>
                      <a:pt x="95" y="36"/>
                    </a:cubicBezTo>
                    <a:cubicBezTo>
                      <a:pt x="96" y="34"/>
                      <a:pt x="96" y="32"/>
                      <a:pt x="95" y="31"/>
                    </a:cubicBezTo>
                    <a:cubicBezTo>
                      <a:pt x="95" y="30"/>
                      <a:pt x="93" y="28"/>
                      <a:pt x="91" y="27"/>
                    </a:cubicBezTo>
                    <a:cubicBezTo>
                      <a:pt x="91" y="27"/>
                      <a:pt x="91" y="27"/>
                      <a:pt x="90" y="27"/>
                    </a:cubicBezTo>
                    <a:close/>
                    <a:moveTo>
                      <a:pt x="92" y="45"/>
                    </a:moveTo>
                    <a:cubicBezTo>
                      <a:pt x="94" y="45"/>
                      <a:pt x="94" y="45"/>
                      <a:pt x="94" y="45"/>
                    </a:cubicBezTo>
                    <a:cubicBezTo>
                      <a:pt x="93" y="42"/>
                      <a:pt x="90" y="38"/>
                      <a:pt x="90" y="38"/>
                    </a:cubicBezTo>
                    <a:cubicBezTo>
                      <a:pt x="89" y="38"/>
                      <a:pt x="89" y="38"/>
                      <a:pt x="89" y="38"/>
                    </a:cubicBezTo>
                    <a:cubicBezTo>
                      <a:pt x="88" y="39"/>
                      <a:pt x="88" y="39"/>
                      <a:pt x="88" y="39"/>
                    </a:cubicBezTo>
                    <a:cubicBezTo>
                      <a:pt x="88" y="39"/>
                      <a:pt x="88" y="39"/>
                      <a:pt x="88" y="39"/>
                    </a:cubicBezTo>
                    <a:cubicBezTo>
                      <a:pt x="87" y="39"/>
                      <a:pt x="87" y="39"/>
                      <a:pt x="87" y="39"/>
                    </a:cubicBezTo>
                    <a:cubicBezTo>
                      <a:pt x="86" y="40"/>
                      <a:pt x="86" y="40"/>
                      <a:pt x="86" y="40"/>
                    </a:cubicBezTo>
                    <a:cubicBezTo>
                      <a:pt x="84" y="37"/>
                      <a:pt x="84" y="36"/>
                      <a:pt x="82" y="33"/>
                    </a:cubicBezTo>
                    <a:cubicBezTo>
                      <a:pt x="84" y="32"/>
                      <a:pt x="84" y="32"/>
                      <a:pt x="84" y="32"/>
                    </a:cubicBezTo>
                    <a:cubicBezTo>
                      <a:pt x="85" y="31"/>
                      <a:pt x="85" y="31"/>
                      <a:pt x="85" y="31"/>
                    </a:cubicBezTo>
                    <a:cubicBezTo>
                      <a:pt x="86" y="31"/>
                      <a:pt x="86" y="31"/>
                      <a:pt x="86" y="31"/>
                    </a:cubicBezTo>
                    <a:cubicBezTo>
                      <a:pt x="86" y="30"/>
                      <a:pt x="84" y="25"/>
                      <a:pt x="83" y="24"/>
                    </a:cubicBezTo>
                    <a:cubicBezTo>
                      <a:pt x="82" y="24"/>
                      <a:pt x="82" y="24"/>
                      <a:pt x="82" y="24"/>
                    </a:cubicBezTo>
                    <a:cubicBezTo>
                      <a:pt x="81" y="25"/>
                      <a:pt x="81" y="25"/>
                      <a:pt x="81" y="25"/>
                    </a:cubicBezTo>
                    <a:cubicBezTo>
                      <a:pt x="81" y="25"/>
                      <a:pt x="81" y="25"/>
                      <a:pt x="81" y="25"/>
                    </a:cubicBezTo>
                    <a:cubicBezTo>
                      <a:pt x="80" y="25"/>
                      <a:pt x="80" y="25"/>
                      <a:pt x="80" y="25"/>
                    </a:cubicBezTo>
                    <a:cubicBezTo>
                      <a:pt x="78" y="26"/>
                      <a:pt x="78" y="27"/>
                      <a:pt x="78" y="29"/>
                    </a:cubicBezTo>
                    <a:cubicBezTo>
                      <a:pt x="78" y="29"/>
                      <a:pt x="78" y="29"/>
                      <a:pt x="78" y="29"/>
                    </a:cubicBezTo>
                    <a:cubicBezTo>
                      <a:pt x="78" y="29"/>
                      <a:pt x="78" y="29"/>
                      <a:pt x="78" y="29"/>
                    </a:cubicBezTo>
                    <a:cubicBezTo>
                      <a:pt x="79" y="36"/>
                      <a:pt x="82" y="41"/>
                      <a:pt x="86" y="46"/>
                    </a:cubicBezTo>
                    <a:cubicBezTo>
                      <a:pt x="87" y="47"/>
                      <a:pt x="89" y="47"/>
                      <a:pt x="91" y="46"/>
                    </a:cubicBezTo>
                    <a:cubicBezTo>
                      <a:pt x="91" y="46"/>
                      <a:pt x="91" y="46"/>
                      <a:pt x="91" y="46"/>
                    </a:cubicBezTo>
                    <a:cubicBezTo>
                      <a:pt x="92" y="45"/>
                      <a:pt x="92" y="45"/>
                      <a:pt x="92" y="45"/>
                    </a:cubicBezTo>
                    <a:cubicBezTo>
                      <a:pt x="92" y="45"/>
                      <a:pt x="92" y="45"/>
                      <a:pt x="92" y="45"/>
                    </a:cubicBezTo>
                    <a:close/>
                    <a:moveTo>
                      <a:pt x="90" y="32"/>
                    </a:moveTo>
                    <a:cubicBezTo>
                      <a:pt x="89" y="32"/>
                      <a:pt x="88" y="32"/>
                      <a:pt x="88" y="33"/>
                    </a:cubicBezTo>
                    <a:cubicBezTo>
                      <a:pt x="87" y="34"/>
                      <a:pt x="88" y="35"/>
                      <a:pt x="89" y="36"/>
                    </a:cubicBezTo>
                    <a:cubicBezTo>
                      <a:pt x="90" y="36"/>
                      <a:pt x="91" y="35"/>
                      <a:pt x="91" y="34"/>
                    </a:cubicBezTo>
                    <a:cubicBezTo>
                      <a:pt x="91" y="33"/>
                      <a:pt x="91" y="32"/>
                      <a:pt x="90" y="32"/>
                    </a:cubicBezTo>
                    <a:close/>
                    <a:moveTo>
                      <a:pt x="92" y="23"/>
                    </a:moveTo>
                    <a:cubicBezTo>
                      <a:pt x="91" y="25"/>
                      <a:pt x="91" y="25"/>
                      <a:pt x="91" y="25"/>
                    </a:cubicBezTo>
                    <a:cubicBezTo>
                      <a:pt x="91" y="25"/>
                      <a:pt x="92" y="25"/>
                      <a:pt x="92" y="25"/>
                    </a:cubicBezTo>
                    <a:cubicBezTo>
                      <a:pt x="94" y="26"/>
                      <a:pt x="96" y="27"/>
                      <a:pt x="97" y="29"/>
                    </a:cubicBezTo>
                    <a:cubicBezTo>
                      <a:pt x="98" y="31"/>
                      <a:pt x="98" y="33"/>
                      <a:pt x="98" y="36"/>
                    </a:cubicBezTo>
                    <a:cubicBezTo>
                      <a:pt x="98" y="36"/>
                      <a:pt x="97" y="37"/>
                      <a:pt x="97" y="37"/>
                    </a:cubicBezTo>
                    <a:cubicBezTo>
                      <a:pt x="99" y="38"/>
                      <a:pt x="99" y="38"/>
                      <a:pt x="99" y="38"/>
                    </a:cubicBezTo>
                    <a:cubicBezTo>
                      <a:pt x="99" y="37"/>
                      <a:pt x="100" y="37"/>
                      <a:pt x="100" y="36"/>
                    </a:cubicBezTo>
                    <a:cubicBezTo>
                      <a:pt x="100" y="33"/>
                      <a:pt x="100" y="30"/>
                      <a:pt x="99" y="28"/>
                    </a:cubicBezTo>
                    <a:cubicBezTo>
                      <a:pt x="97" y="26"/>
                      <a:pt x="95" y="24"/>
                      <a:pt x="93" y="23"/>
                    </a:cubicBezTo>
                    <a:cubicBezTo>
                      <a:pt x="92" y="23"/>
                      <a:pt x="92" y="23"/>
                      <a:pt x="92" y="23"/>
                    </a:cubicBezTo>
                    <a:close/>
                    <a:moveTo>
                      <a:pt x="51" y="14"/>
                    </a:moveTo>
                    <a:cubicBezTo>
                      <a:pt x="49" y="14"/>
                      <a:pt x="48" y="15"/>
                      <a:pt x="47" y="16"/>
                    </a:cubicBezTo>
                    <a:cubicBezTo>
                      <a:pt x="46" y="17"/>
                      <a:pt x="46" y="18"/>
                      <a:pt x="46" y="19"/>
                    </a:cubicBezTo>
                    <a:cubicBezTo>
                      <a:pt x="46" y="20"/>
                      <a:pt x="46" y="20"/>
                      <a:pt x="46" y="20"/>
                    </a:cubicBezTo>
                    <a:cubicBezTo>
                      <a:pt x="47" y="20"/>
                      <a:pt x="48" y="20"/>
                      <a:pt x="48" y="20"/>
                    </a:cubicBezTo>
                    <a:cubicBezTo>
                      <a:pt x="48" y="19"/>
                      <a:pt x="48" y="19"/>
                      <a:pt x="48" y="19"/>
                    </a:cubicBezTo>
                    <a:cubicBezTo>
                      <a:pt x="48" y="19"/>
                      <a:pt x="49" y="18"/>
                      <a:pt x="49" y="18"/>
                    </a:cubicBezTo>
                    <a:cubicBezTo>
                      <a:pt x="49" y="17"/>
                      <a:pt x="50" y="17"/>
                      <a:pt x="51" y="17"/>
                    </a:cubicBezTo>
                    <a:cubicBezTo>
                      <a:pt x="68" y="17"/>
                      <a:pt x="68" y="17"/>
                      <a:pt x="68" y="17"/>
                    </a:cubicBezTo>
                    <a:cubicBezTo>
                      <a:pt x="69" y="17"/>
                      <a:pt x="69" y="17"/>
                      <a:pt x="70" y="18"/>
                    </a:cubicBezTo>
                    <a:cubicBezTo>
                      <a:pt x="70" y="18"/>
                      <a:pt x="70" y="19"/>
                      <a:pt x="70" y="19"/>
                    </a:cubicBezTo>
                    <a:cubicBezTo>
                      <a:pt x="70" y="30"/>
                      <a:pt x="70" y="30"/>
                      <a:pt x="70" y="30"/>
                    </a:cubicBezTo>
                    <a:cubicBezTo>
                      <a:pt x="70" y="31"/>
                      <a:pt x="70" y="31"/>
                      <a:pt x="70" y="32"/>
                    </a:cubicBezTo>
                    <a:cubicBezTo>
                      <a:pt x="69" y="32"/>
                      <a:pt x="69" y="32"/>
                      <a:pt x="68" y="32"/>
                    </a:cubicBezTo>
                    <a:cubicBezTo>
                      <a:pt x="65" y="32"/>
                      <a:pt x="65" y="32"/>
                      <a:pt x="65" y="32"/>
                    </a:cubicBezTo>
                    <a:cubicBezTo>
                      <a:pt x="64" y="32"/>
                      <a:pt x="64" y="32"/>
                      <a:pt x="64" y="32"/>
                    </a:cubicBezTo>
                    <a:cubicBezTo>
                      <a:pt x="64" y="33"/>
                      <a:pt x="64" y="33"/>
                      <a:pt x="64" y="33"/>
                    </a:cubicBezTo>
                    <a:cubicBezTo>
                      <a:pt x="62" y="34"/>
                      <a:pt x="62" y="34"/>
                      <a:pt x="62" y="34"/>
                    </a:cubicBezTo>
                    <a:cubicBezTo>
                      <a:pt x="63" y="34"/>
                      <a:pt x="63" y="34"/>
                      <a:pt x="63" y="34"/>
                    </a:cubicBezTo>
                    <a:cubicBezTo>
                      <a:pt x="63" y="32"/>
                      <a:pt x="63" y="32"/>
                      <a:pt x="63" y="32"/>
                    </a:cubicBezTo>
                    <a:cubicBezTo>
                      <a:pt x="61" y="32"/>
                      <a:pt x="61" y="32"/>
                      <a:pt x="61" y="32"/>
                    </a:cubicBezTo>
                    <a:cubicBezTo>
                      <a:pt x="54" y="32"/>
                      <a:pt x="54" y="32"/>
                      <a:pt x="54" y="32"/>
                    </a:cubicBezTo>
                    <a:cubicBezTo>
                      <a:pt x="54" y="33"/>
                      <a:pt x="53" y="33"/>
                      <a:pt x="53" y="34"/>
                    </a:cubicBezTo>
                    <a:cubicBezTo>
                      <a:pt x="53" y="34"/>
                      <a:pt x="53" y="34"/>
                      <a:pt x="52" y="35"/>
                    </a:cubicBezTo>
                    <a:cubicBezTo>
                      <a:pt x="60" y="35"/>
                      <a:pt x="60" y="35"/>
                      <a:pt x="60" y="35"/>
                    </a:cubicBezTo>
                    <a:cubicBezTo>
                      <a:pt x="59" y="37"/>
                      <a:pt x="59" y="37"/>
                      <a:pt x="59" y="37"/>
                    </a:cubicBezTo>
                    <a:cubicBezTo>
                      <a:pt x="59" y="38"/>
                      <a:pt x="59" y="38"/>
                      <a:pt x="59" y="38"/>
                    </a:cubicBezTo>
                    <a:cubicBezTo>
                      <a:pt x="60" y="38"/>
                      <a:pt x="60" y="38"/>
                      <a:pt x="60" y="38"/>
                    </a:cubicBezTo>
                    <a:cubicBezTo>
                      <a:pt x="61" y="39"/>
                      <a:pt x="61" y="39"/>
                      <a:pt x="61" y="39"/>
                    </a:cubicBezTo>
                    <a:cubicBezTo>
                      <a:pt x="62" y="39"/>
                      <a:pt x="62" y="39"/>
                      <a:pt x="62" y="39"/>
                    </a:cubicBezTo>
                    <a:cubicBezTo>
                      <a:pt x="62" y="39"/>
                      <a:pt x="62" y="39"/>
                      <a:pt x="62" y="39"/>
                    </a:cubicBezTo>
                    <a:cubicBezTo>
                      <a:pt x="65" y="35"/>
                      <a:pt x="65" y="35"/>
                      <a:pt x="65" y="35"/>
                    </a:cubicBezTo>
                    <a:cubicBezTo>
                      <a:pt x="68" y="35"/>
                      <a:pt x="68" y="35"/>
                      <a:pt x="68" y="35"/>
                    </a:cubicBezTo>
                    <a:cubicBezTo>
                      <a:pt x="70" y="35"/>
                      <a:pt x="71" y="34"/>
                      <a:pt x="72" y="33"/>
                    </a:cubicBezTo>
                    <a:cubicBezTo>
                      <a:pt x="73" y="33"/>
                      <a:pt x="73" y="31"/>
                      <a:pt x="73" y="30"/>
                    </a:cubicBezTo>
                    <a:cubicBezTo>
                      <a:pt x="73" y="19"/>
                      <a:pt x="73" y="19"/>
                      <a:pt x="73" y="19"/>
                    </a:cubicBezTo>
                    <a:cubicBezTo>
                      <a:pt x="73" y="18"/>
                      <a:pt x="73" y="17"/>
                      <a:pt x="72" y="16"/>
                    </a:cubicBezTo>
                    <a:cubicBezTo>
                      <a:pt x="71" y="15"/>
                      <a:pt x="70" y="14"/>
                      <a:pt x="68" y="14"/>
                    </a:cubicBezTo>
                    <a:cubicBezTo>
                      <a:pt x="51" y="14"/>
                      <a:pt x="51" y="14"/>
                      <a:pt x="51" y="14"/>
                    </a:cubicBezTo>
                    <a:close/>
                    <a:moveTo>
                      <a:pt x="55" y="27"/>
                    </a:moveTo>
                    <a:cubicBezTo>
                      <a:pt x="55" y="29"/>
                      <a:pt x="55" y="29"/>
                      <a:pt x="55" y="29"/>
                    </a:cubicBezTo>
                    <a:cubicBezTo>
                      <a:pt x="68" y="29"/>
                      <a:pt x="68" y="29"/>
                      <a:pt x="68" y="29"/>
                    </a:cubicBezTo>
                    <a:cubicBezTo>
                      <a:pt x="68" y="27"/>
                      <a:pt x="68" y="27"/>
                      <a:pt x="68" y="27"/>
                    </a:cubicBezTo>
                    <a:cubicBezTo>
                      <a:pt x="55" y="27"/>
                      <a:pt x="55" y="27"/>
                      <a:pt x="55" y="27"/>
                    </a:cubicBezTo>
                    <a:close/>
                    <a:moveTo>
                      <a:pt x="55" y="23"/>
                    </a:moveTo>
                    <a:cubicBezTo>
                      <a:pt x="55" y="25"/>
                      <a:pt x="55" y="25"/>
                      <a:pt x="55" y="25"/>
                    </a:cubicBezTo>
                    <a:cubicBezTo>
                      <a:pt x="68" y="25"/>
                      <a:pt x="68" y="25"/>
                      <a:pt x="68" y="25"/>
                    </a:cubicBezTo>
                    <a:cubicBezTo>
                      <a:pt x="68" y="23"/>
                      <a:pt x="68" y="23"/>
                      <a:pt x="68" y="23"/>
                    </a:cubicBezTo>
                    <a:cubicBezTo>
                      <a:pt x="55" y="23"/>
                      <a:pt x="55" y="23"/>
                      <a:pt x="55" y="23"/>
                    </a:cubicBezTo>
                    <a:close/>
                    <a:moveTo>
                      <a:pt x="54" y="20"/>
                    </a:moveTo>
                    <a:cubicBezTo>
                      <a:pt x="54" y="21"/>
                      <a:pt x="54" y="21"/>
                      <a:pt x="54" y="21"/>
                    </a:cubicBezTo>
                    <a:cubicBezTo>
                      <a:pt x="68" y="21"/>
                      <a:pt x="68" y="21"/>
                      <a:pt x="68" y="21"/>
                    </a:cubicBezTo>
                    <a:cubicBezTo>
                      <a:pt x="68" y="20"/>
                      <a:pt x="68" y="20"/>
                      <a:pt x="68" y="20"/>
                    </a:cubicBezTo>
                    <a:cubicBezTo>
                      <a:pt x="54" y="20"/>
                      <a:pt x="54" y="20"/>
                      <a:pt x="54" y="20"/>
                    </a:cubicBezTo>
                    <a:close/>
                    <a:moveTo>
                      <a:pt x="35" y="40"/>
                    </a:moveTo>
                    <a:cubicBezTo>
                      <a:pt x="32" y="42"/>
                      <a:pt x="31" y="48"/>
                      <a:pt x="31" y="51"/>
                    </a:cubicBezTo>
                    <a:cubicBezTo>
                      <a:pt x="34" y="54"/>
                      <a:pt x="54" y="54"/>
                      <a:pt x="58" y="51"/>
                    </a:cubicBezTo>
                    <a:cubicBezTo>
                      <a:pt x="59" y="47"/>
                      <a:pt x="57" y="42"/>
                      <a:pt x="54" y="39"/>
                    </a:cubicBezTo>
                    <a:cubicBezTo>
                      <a:pt x="53" y="39"/>
                      <a:pt x="53" y="39"/>
                      <a:pt x="52" y="39"/>
                    </a:cubicBezTo>
                    <a:cubicBezTo>
                      <a:pt x="51" y="39"/>
                      <a:pt x="50" y="39"/>
                      <a:pt x="50" y="39"/>
                    </a:cubicBezTo>
                    <a:cubicBezTo>
                      <a:pt x="49" y="39"/>
                      <a:pt x="49" y="38"/>
                      <a:pt x="49" y="37"/>
                    </a:cubicBezTo>
                    <a:cubicBezTo>
                      <a:pt x="49" y="36"/>
                      <a:pt x="50" y="35"/>
                      <a:pt x="50" y="34"/>
                    </a:cubicBezTo>
                    <a:cubicBezTo>
                      <a:pt x="51" y="34"/>
                      <a:pt x="51" y="33"/>
                      <a:pt x="51" y="33"/>
                    </a:cubicBezTo>
                    <a:cubicBezTo>
                      <a:pt x="51" y="32"/>
                      <a:pt x="52" y="31"/>
                      <a:pt x="52" y="31"/>
                    </a:cubicBezTo>
                    <a:cubicBezTo>
                      <a:pt x="52" y="30"/>
                      <a:pt x="52" y="30"/>
                      <a:pt x="52" y="30"/>
                    </a:cubicBezTo>
                    <a:cubicBezTo>
                      <a:pt x="51" y="30"/>
                      <a:pt x="51" y="30"/>
                      <a:pt x="51" y="30"/>
                    </a:cubicBezTo>
                    <a:cubicBezTo>
                      <a:pt x="51" y="30"/>
                      <a:pt x="51" y="30"/>
                      <a:pt x="51" y="30"/>
                    </a:cubicBezTo>
                    <a:cubicBezTo>
                      <a:pt x="51" y="27"/>
                      <a:pt x="51" y="25"/>
                      <a:pt x="49" y="23"/>
                    </a:cubicBezTo>
                    <a:cubicBezTo>
                      <a:pt x="47" y="21"/>
                      <a:pt x="42" y="22"/>
                      <a:pt x="40" y="24"/>
                    </a:cubicBezTo>
                    <a:cubicBezTo>
                      <a:pt x="38" y="25"/>
                      <a:pt x="38" y="26"/>
                      <a:pt x="38" y="30"/>
                    </a:cubicBezTo>
                    <a:cubicBezTo>
                      <a:pt x="38" y="30"/>
                      <a:pt x="38" y="30"/>
                      <a:pt x="38" y="30"/>
                    </a:cubicBezTo>
                    <a:cubicBezTo>
                      <a:pt x="38" y="30"/>
                      <a:pt x="38" y="30"/>
                      <a:pt x="38" y="30"/>
                    </a:cubicBezTo>
                    <a:cubicBezTo>
                      <a:pt x="38" y="31"/>
                      <a:pt x="38" y="31"/>
                      <a:pt x="38" y="31"/>
                    </a:cubicBezTo>
                    <a:cubicBezTo>
                      <a:pt x="38" y="31"/>
                      <a:pt x="38" y="32"/>
                      <a:pt x="38" y="33"/>
                    </a:cubicBezTo>
                    <a:cubicBezTo>
                      <a:pt x="38" y="33"/>
                      <a:pt x="39" y="34"/>
                      <a:pt x="39" y="34"/>
                    </a:cubicBezTo>
                    <a:cubicBezTo>
                      <a:pt x="39" y="35"/>
                      <a:pt x="40" y="36"/>
                      <a:pt x="41" y="37"/>
                    </a:cubicBezTo>
                    <a:cubicBezTo>
                      <a:pt x="41" y="38"/>
                      <a:pt x="40" y="38"/>
                      <a:pt x="40" y="39"/>
                    </a:cubicBezTo>
                    <a:cubicBezTo>
                      <a:pt x="39" y="39"/>
                      <a:pt x="39" y="40"/>
                      <a:pt x="38" y="40"/>
                    </a:cubicBezTo>
                    <a:cubicBezTo>
                      <a:pt x="37" y="40"/>
                      <a:pt x="36" y="40"/>
                      <a:pt x="35" y="40"/>
                    </a:cubicBezTo>
                    <a:close/>
                    <a:moveTo>
                      <a:pt x="106" y="56"/>
                    </a:moveTo>
                    <a:cubicBezTo>
                      <a:pt x="106" y="10"/>
                      <a:pt x="106" y="10"/>
                      <a:pt x="106" y="10"/>
                    </a:cubicBezTo>
                    <a:cubicBezTo>
                      <a:pt x="22" y="10"/>
                      <a:pt x="22" y="10"/>
                      <a:pt x="22" y="10"/>
                    </a:cubicBezTo>
                    <a:cubicBezTo>
                      <a:pt x="22" y="56"/>
                      <a:pt x="22" y="56"/>
                      <a:pt x="22" y="56"/>
                    </a:cubicBezTo>
                    <a:cubicBezTo>
                      <a:pt x="106" y="56"/>
                      <a:pt x="106" y="56"/>
                      <a:pt x="106" y="56"/>
                    </a:cubicBezTo>
                    <a:close/>
                    <a:moveTo>
                      <a:pt x="118" y="67"/>
                    </a:moveTo>
                    <a:cubicBezTo>
                      <a:pt x="126" y="87"/>
                      <a:pt x="126" y="87"/>
                      <a:pt x="126" y="87"/>
                    </a:cubicBezTo>
                    <a:cubicBezTo>
                      <a:pt x="126" y="99"/>
                      <a:pt x="126" y="99"/>
                      <a:pt x="126" y="99"/>
                    </a:cubicBezTo>
                    <a:cubicBezTo>
                      <a:pt x="121" y="103"/>
                      <a:pt x="121" y="103"/>
                      <a:pt x="121" y="103"/>
                    </a:cubicBezTo>
                    <a:cubicBezTo>
                      <a:pt x="6" y="103"/>
                      <a:pt x="6" y="103"/>
                      <a:pt x="6" y="103"/>
                    </a:cubicBezTo>
                    <a:cubicBezTo>
                      <a:pt x="0" y="99"/>
                      <a:pt x="0" y="99"/>
                      <a:pt x="0" y="99"/>
                    </a:cubicBezTo>
                    <a:cubicBezTo>
                      <a:pt x="0" y="87"/>
                      <a:pt x="0" y="87"/>
                      <a:pt x="0" y="87"/>
                    </a:cubicBezTo>
                    <a:cubicBezTo>
                      <a:pt x="11" y="67"/>
                      <a:pt x="11" y="67"/>
                      <a:pt x="11" y="67"/>
                    </a:cubicBezTo>
                    <a:cubicBezTo>
                      <a:pt x="22" y="67"/>
                      <a:pt x="22" y="67"/>
                      <a:pt x="22" y="67"/>
                    </a:cubicBezTo>
                    <a:cubicBezTo>
                      <a:pt x="106" y="67"/>
                      <a:pt x="106" y="67"/>
                      <a:pt x="106" y="67"/>
                    </a:cubicBezTo>
                    <a:cubicBezTo>
                      <a:pt x="118" y="67"/>
                      <a:pt x="118" y="67"/>
                      <a:pt x="118" y="67"/>
                    </a:cubicBezTo>
                    <a:close/>
                    <a:moveTo>
                      <a:pt x="45" y="72"/>
                    </a:moveTo>
                    <a:cubicBezTo>
                      <a:pt x="44" y="73"/>
                      <a:pt x="44" y="73"/>
                      <a:pt x="44" y="74"/>
                    </a:cubicBezTo>
                    <a:cubicBezTo>
                      <a:pt x="47" y="74"/>
                      <a:pt x="50" y="74"/>
                      <a:pt x="54" y="74"/>
                    </a:cubicBezTo>
                    <a:cubicBezTo>
                      <a:pt x="54" y="73"/>
                      <a:pt x="54" y="73"/>
                      <a:pt x="54" y="72"/>
                    </a:cubicBezTo>
                    <a:cubicBezTo>
                      <a:pt x="51" y="72"/>
                      <a:pt x="48" y="72"/>
                      <a:pt x="45" y="72"/>
                    </a:cubicBezTo>
                    <a:close/>
                    <a:moveTo>
                      <a:pt x="42" y="82"/>
                    </a:moveTo>
                    <a:cubicBezTo>
                      <a:pt x="41" y="83"/>
                      <a:pt x="41" y="84"/>
                      <a:pt x="41" y="85"/>
                    </a:cubicBezTo>
                    <a:cubicBezTo>
                      <a:pt x="45" y="85"/>
                      <a:pt x="48" y="85"/>
                      <a:pt x="52" y="85"/>
                    </a:cubicBezTo>
                    <a:cubicBezTo>
                      <a:pt x="52" y="84"/>
                      <a:pt x="52" y="83"/>
                      <a:pt x="52" y="82"/>
                    </a:cubicBezTo>
                    <a:cubicBezTo>
                      <a:pt x="49" y="82"/>
                      <a:pt x="45" y="82"/>
                      <a:pt x="42" y="82"/>
                    </a:cubicBezTo>
                    <a:close/>
                    <a:moveTo>
                      <a:pt x="25" y="82"/>
                    </a:moveTo>
                    <a:cubicBezTo>
                      <a:pt x="25" y="83"/>
                      <a:pt x="25" y="84"/>
                      <a:pt x="24" y="85"/>
                    </a:cubicBezTo>
                    <a:cubicBezTo>
                      <a:pt x="28" y="85"/>
                      <a:pt x="31" y="85"/>
                      <a:pt x="35" y="85"/>
                    </a:cubicBezTo>
                    <a:cubicBezTo>
                      <a:pt x="35" y="84"/>
                      <a:pt x="36" y="83"/>
                      <a:pt x="36" y="82"/>
                    </a:cubicBezTo>
                    <a:cubicBezTo>
                      <a:pt x="33" y="82"/>
                      <a:pt x="29" y="82"/>
                      <a:pt x="25" y="82"/>
                    </a:cubicBezTo>
                    <a:close/>
                    <a:moveTo>
                      <a:pt x="58" y="82"/>
                    </a:moveTo>
                    <a:cubicBezTo>
                      <a:pt x="58" y="83"/>
                      <a:pt x="58" y="84"/>
                      <a:pt x="58" y="85"/>
                    </a:cubicBezTo>
                    <a:cubicBezTo>
                      <a:pt x="61" y="85"/>
                      <a:pt x="65" y="85"/>
                      <a:pt x="69" y="85"/>
                    </a:cubicBezTo>
                    <a:cubicBezTo>
                      <a:pt x="69" y="84"/>
                      <a:pt x="69" y="83"/>
                      <a:pt x="69" y="82"/>
                    </a:cubicBezTo>
                    <a:cubicBezTo>
                      <a:pt x="65" y="82"/>
                      <a:pt x="62" y="82"/>
                      <a:pt x="58" y="82"/>
                    </a:cubicBezTo>
                    <a:close/>
                    <a:moveTo>
                      <a:pt x="75" y="82"/>
                    </a:moveTo>
                    <a:cubicBezTo>
                      <a:pt x="75" y="83"/>
                      <a:pt x="75" y="84"/>
                      <a:pt x="75" y="85"/>
                    </a:cubicBezTo>
                    <a:cubicBezTo>
                      <a:pt x="78" y="85"/>
                      <a:pt x="82" y="85"/>
                      <a:pt x="86" y="85"/>
                    </a:cubicBezTo>
                    <a:cubicBezTo>
                      <a:pt x="85" y="84"/>
                      <a:pt x="85" y="83"/>
                      <a:pt x="85" y="82"/>
                    </a:cubicBezTo>
                    <a:cubicBezTo>
                      <a:pt x="82" y="82"/>
                      <a:pt x="78" y="82"/>
                      <a:pt x="75" y="82"/>
                    </a:cubicBezTo>
                    <a:close/>
                    <a:moveTo>
                      <a:pt x="91" y="82"/>
                    </a:moveTo>
                    <a:cubicBezTo>
                      <a:pt x="91" y="83"/>
                      <a:pt x="91" y="84"/>
                      <a:pt x="91" y="85"/>
                    </a:cubicBezTo>
                    <a:cubicBezTo>
                      <a:pt x="95" y="85"/>
                      <a:pt x="99" y="85"/>
                      <a:pt x="102" y="85"/>
                    </a:cubicBezTo>
                    <a:cubicBezTo>
                      <a:pt x="102" y="84"/>
                      <a:pt x="102" y="83"/>
                      <a:pt x="102" y="82"/>
                    </a:cubicBezTo>
                    <a:cubicBezTo>
                      <a:pt x="98" y="82"/>
                      <a:pt x="95" y="82"/>
                      <a:pt x="91" y="82"/>
                    </a:cubicBezTo>
                    <a:close/>
                    <a:moveTo>
                      <a:pt x="39" y="76"/>
                    </a:moveTo>
                    <a:cubicBezTo>
                      <a:pt x="39" y="77"/>
                      <a:pt x="39" y="78"/>
                      <a:pt x="38" y="79"/>
                    </a:cubicBezTo>
                    <a:cubicBezTo>
                      <a:pt x="42" y="79"/>
                      <a:pt x="45" y="79"/>
                      <a:pt x="49" y="79"/>
                    </a:cubicBezTo>
                    <a:cubicBezTo>
                      <a:pt x="49" y="78"/>
                      <a:pt x="49" y="77"/>
                      <a:pt x="49" y="76"/>
                    </a:cubicBezTo>
                    <a:cubicBezTo>
                      <a:pt x="46" y="76"/>
                      <a:pt x="43" y="76"/>
                      <a:pt x="39" y="76"/>
                    </a:cubicBezTo>
                    <a:close/>
                    <a:moveTo>
                      <a:pt x="28" y="76"/>
                    </a:moveTo>
                    <a:cubicBezTo>
                      <a:pt x="27" y="77"/>
                      <a:pt x="27" y="78"/>
                      <a:pt x="26" y="79"/>
                    </a:cubicBezTo>
                    <a:cubicBezTo>
                      <a:pt x="29" y="79"/>
                      <a:pt x="31" y="79"/>
                      <a:pt x="33" y="79"/>
                    </a:cubicBezTo>
                    <a:cubicBezTo>
                      <a:pt x="33" y="78"/>
                      <a:pt x="33" y="77"/>
                      <a:pt x="34" y="76"/>
                    </a:cubicBezTo>
                    <a:cubicBezTo>
                      <a:pt x="32" y="76"/>
                      <a:pt x="30" y="76"/>
                      <a:pt x="28" y="76"/>
                    </a:cubicBezTo>
                    <a:close/>
                    <a:moveTo>
                      <a:pt x="55" y="76"/>
                    </a:moveTo>
                    <a:cubicBezTo>
                      <a:pt x="55" y="77"/>
                      <a:pt x="54" y="78"/>
                      <a:pt x="54" y="79"/>
                    </a:cubicBezTo>
                    <a:cubicBezTo>
                      <a:pt x="58" y="79"/>
                      <a:pt x="61" y="79"/>
                      <a:pt x="65" y="79"/>
                    </a:cubicBezTo>
                    <a:cubicBezTo>
                      <a:pt x="65" y="78"/>
                      <a:pt x="65" y="77"/>
                      <a:pt x="65" y="76"/>
                    </a:cubicBezTo>
                    <a:cubicBezTo>
                      <a:pt x="62" y="76"/>
                      <a:pt x="58" y="76"/>
                      <a:pt x="55" y="76"/>
                    </a:cubicBezTo>
                    <a:close/>
                    <a:moveTo>
                      <a:pt x="70" y="76"/>
                    </a:moveTo>
                    <a:cubicBezTo>
                      <a:pt x="70" y="77"/>
                      <a:pt x="70" y="78"/>
                      <a:pt x="70" y="79"/>
                    </a:cubicBezTo>
                    <a:cubicBezTo>
                      <a:pt x="74" y="79"/>
                      <a:pt x="77" y="79"/>
                      <a:pt x="81" y="79"/>
                    </a:cubicBezTo>
                    <a:cubicBezTo>
                      <a:pt x="81" y="78"/>
                      <a:pt x="81" y="77"/>
                      <a:pt x="81" y="76"/>
                    </a:cubicBezTo>
                    <a:cubicBezTo>
                      <a:pt x="77" y="76"/>
                      <a:pt x="74" y="76"/>
                      <a:pt x="70" y="76"/>
                    </a:cubicBezTo>
                    <a:close/>
                    <a:moveTo>
                      <a:pt x="87" y="76"/>
                    </a:moveTo>
                    <a:cubicBezTo>
                      <a:pt x="87" y="77"/>
                      <a:pt x="87" y="78"/>
                      <a:pt x="87" y="79"/>
                    </a:cubicBezTo>
                    <a:cubicBezTo>
                      <a:pt x="92" y="79"/>
                      <a:pt x="96" y="79"/>
                      <a:pt x="101" y="79"/>
                    </a:cubicBezTo>
                    <a:cubicBezTo>
                      <a:pt x="101" y="78"/>
                      <a:pt x="101" y="77"/>
                      <a:pt x="100" y="76"/>
                    </a:cubicBezTo>
                    <a:cubicBezTo>
                      <a:pt x="96" y="76"/>
                      <a:pt x="91" y="76"/>
                      <a:pt x="87" y="76"/>
                    </a:cubicBezTo>
                    <a:close/>
                    <a:moveTo>
                      <a:pt x="30" y="72"/>
                    </a:moveTo>
                    <a:cubicBezTo>
                      <a:pt x="29" y="73"/>
                      <a:pt x="29" y="73"/>
                      <a:pt x="28" y="74"/>
                    </a:cubicBezTo>
                    <a:cubicBezTo>
                      <a:pt x="32" y="74"/>
                      <a:pt x="35" y="74"/>
                      <a:pt x="38" y="74"/>
                    </a:cubicBezTo>
                    <a:cubicBezTo>
                      <a:pt x="39" y="73"/>
                      <a:pt x="39" y="73"/>
                      <a:pt x="39" y="72"/>
                    </a:cubicBezTo>
                    <a:cubicBezTo>
                      <a:pt x="36" y="72"/>
                      <a:pt x="33" y="72"/>
                      <a:pt x="30" y="72"/>
                    </a:cubicBezTo>
                    <a:close/>
                    <a:moveTo>
                      <a:pt x="59" y="72"/>
                    </a:moveTo>
                    <a:cubicBezTo>
                      <a:pt x="59" y="73"/>
                      <a:pt x="59" y="73"/>
                      <a:pt x="59" y="74"/>
                    </a:cubicBezTo>
                    <a:cubicBezTo>
                      <a:pt x="62" y="74"/>
                      <a:pt x="66" y="74"/>
                      <a:pt x="69" y="74"/>
                    </a:cubicBezTo>
                    <a:cubicBezTo>
                      <a:pt x="69" y="73"/>
                      <a:pt x="69" y="73"/>
                      <a:pt x="69" y="72"/>
                    </a:cubicBezTo>
                    <a:cubicBezTo>
                      <a:pt x="66" y="72"/>
                      <a:pt x="63" y="72"/>
                      <a:pt x="59" y="72"/>
                    </a:cubicBezTo>
                    <a:close/>
                    <a:moveTo>
                      <a:pt x="74" y="72"/>
                    </a:moveTo>
                    <a:cubicBezTo>
                      <a:pt x="74" y="73"/>
                      <a:pt x="74" y="73"/>
                      <a:pt x="74" y="74"/>
                    </a:cubicBezTo>
                    <a:cubicBezTo>
                      <a:pt x="78" y="74"/>
                      <a:pt x="81" y="74"/>
                      <a:pt x="85" y="74"/>
                    </a:cubicBezTo>
                    <a:cubicBezTo>
                      <a:pt x="84" y="73"/>
                      <a:pt x="84" y="73"/>
                      <a:pt x="84" y="72"/>
                    </a:cubicBezTo>
                    <a:cubicBezTo>
                      <a:pt x="81" y="72"/>
                      <a:pt x="78" y="72"/>
                      <a:pt x="74" y="72"/>
                    </a:cubicBezTo>
                    <a:close/>
                    <a:moveTo>
                      <a:pt x="89" y="72"/>
                    </a:moveTo>
                    <a:cubicBezTo>
                      <a:pt x="90" y="73"/>
                      <a:pt x="90" y="73"/>
                      <a:pt x="90" y="74"/>
                    </a:cubicBezTo>
                    <a:cubicBezTo>
                      <a:pt x="93" y="74"/>
                      <a:pt x="97" y="74"/>
                      <a:pt x="100" y="74"/>
                    </a:cubicBezTo>
                    <a:cubicBezTo>
                      <a:pt x="100" y="73"/>
                      <a:pt x="99" y="73"/>
                      <a:pt x="99" y="72"/>
                    </a:cubicBezTo>
                    <a:cubicBezTo>
                      <a:pt x="96" y="72"/>
                      <a:pt x="93" y="72"/>
                      <a:pt x="89" y="72"/>
                    </a:cubicBezTo>
                    <a:close/>
                    <a:moveTo>
                      <a:pt x="10" y="91"/>
                    </a:moveTo>
                    <a:cubicBezTo>
                      <a:pt x="10" y="96"/>
                      <a:pt x="10" y="96"/>
                      <a:pt x="10" y="96"/>
                    </a:cubicBezTo>
                    <a:cubicBezTo>
                      <a:pt x="20" y="96"/>
                      <a:pt x="20" y="96"/>
                      <a:pt x="20" y="96"/>
                    </a:cubicBezTo>
                    <a:cubicBezTo>
                      <a:pt x="20" y="91"/>
                      <a:pt x="20" y="91"/>
                      <a:pt x="20" y="91"/>
                    </a:cubicBezTo>
                    <a:cubicBezTo>
                      <a:pt x="10" y="91"/>
                      <a:pt x="10" y="91"/>
                      <a:pt x="10" y="91"/>
                    </a:cubicBezTo>
                    <a:close/>
                    <a:moveTo>
                      <a:pt x="106" y="91"/>
                    </a:moveTo>
                    <a:cubicBezTo>
                      <a:pt x="106" y="96"/>
                      <a:pt x="106" y="96"/>
                      <a:pt x="106" y="96"/>
                    </a:cubicBezTo>
                    <a:cubicBezTo>
                      <a:pt x="116" y="96"/>
                      <a:pt x="116" y="96"/>
                      <a:pt x="116" y="96"/>
                    </a:cubicBezTo>
                    <a:cubicBezTo>
                      <a:pt x="116" y="91"/>
                      <a:pt x="116" y="91"/>
                      <a:pt x="116" y="91"/>
                    </a:cubicBezTo>
                    <a:cubicBezTo>
                      <a:pt x="106" y="91"/>
                      <a:pt x="106" y="91"/>
                      <a:pt x="106" y="91"/>
                    </a:cubicBezTo>
                    <a:close/>
                    <a:moveTo>
                      <a:pt x="39" y="91"/>
                    </a:moveTo>
                    <a:cubicBezTo>
                      <a:pt x="39" y="96"/>
                      <a:pt x="39" y="96"/>
                      <a:pt x="39" y="96"/>
                    </a:cubicBezTo>
                    <a:cubicBezTo>
                      <a:pt x="49" y="96"/>
                      <a:pt x="49" y="96"/>
                      <a:pt x="49" y="96"/>
                    </a:cubicBezTo>
                    <a:cubicBezTo>
                      <a:pt x="49" y="91"/>
                      <a:pt x="49" y="91"/>
                      <a:pt x="49" y="91"/>
                    </a:cubicBezTo>
                    <a:cubicBezTo>
                      <a:pt x="39" y="91"/>
                      <a:pt x="39" y="91"/>
                      <a:pt x="39" y="91"/>
                    </a:cubicBezTo>
                    <a:close/>
                    <a:moveTo>
                      <a:pt x="25" y="91"/>
                    </a:moveTo>
                    <a:cubicBezTo>
                      <a:pt x="25" y="96"/>
                      <a:pt x="25" y="96"/>
                      <a:pt x="25" y="96"/>
                    </a:cubicBezTo>
                    <a:cubicBezTo>
                      <a:pt x="35" y="96"/>
                      <a:pt x="35" y="96"/>
                      <a:pt x="35" y="96"/>
                    </a:cubicBezTo>
                    <a:cubicBezTo>
                      <a:pt x="35" y="91"/>
                      <a:pt x="35" y="91"/>
                      <a:pt x="35" y="91"/>
                    </a:cubicBezTo>
                    <a:lnTo>
                      <a:pt x="25" y="91"/>
                    </a:lnTo>
                    <a:close/>
                  </a:path>
                </a:pathLst>
              </a:custGeom>
              <a:solidFill>
                <a:srgbClr val="602254"/>
              </a:solidFill>
              <a:ln>
                <a:noFill/>
              </a:ln>
              <a:effectLst>
                <a:reflection blurRad="6350" stA="52000" endA="300" endPos="35000" dir="5400000" sy="-100000" algn="bl" rotWithShape="0"/>
              </a:effectLst>
            </p:spPr>
            <p:txBody>
              <a:bodyPr vert="horz" wrap="square" lIns="91419" tIns="45709" rIns="91419" bIns="45709" numCol="1" anchor="t" anchorCtr="0" compatLnSpc="1">
                <a:prstTxWarp prst="textNoShape">
                  <a:avLst/>
                </a:prstTxWarp>
              </a:bodyPr>
              <a:lstStyle/>
              <a:p>
                <a:endParaRPr lang="zh-CN" altLang="en-US" sz="2799"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sp>
            <p:nvSpPr>
              <p:cNvPr id="21" name="文本框 1167">
                <a:extLst>
                  <a:ext uri="{FF2B5EF4-FFF2-40B4-BE49-F238E27FC236}">
                    <a16:creationId xmlns:a16="http://schemas.microsoft.com/office/drawing/2014/main" xmlns="" id="{9A57A7AC-016A-451E-8058-BD02E5B719B8}"/>
                  </a:ext>
                </a:extLst>
              </p:cNvPr>
              <p:cNvSpPr txBox="1"/>
              <p:nvPr/>
            </p:nvSpPr>
            <p:spPr>
              <a:xfrm>
                <a:off x="5636158" y="4099716"/>
                <a:ext cx="2151042" cy="288823"/>
              </a:xfrm>
              <a:prstGeom prst="rect">
                <a:avLst/>
              </a:prstGeom>
              <a:noFill/>
            </p:spPr>
            <p:txBody>
              <a:bodyPr wrap="square" rtlCol="0">
                <a:spAutoFit/>
              </a:bodyPr>
              <a:lstStyle/>
              <a:p>
                <a:pPr marL="0" lvl="0" algn="r"/>
                <a:r>
                  <a:rPr lang="en-US" sz="2000" b="1" i="0" u="none" dirty="0">
                    <a:solidFill>
                      <a:srgbClr val="7F7F7F"/>
                    </a:solidFill>
                    <a:latin typeface="思源黑体 CN Normal" panose="020B0400000000000000" pitchFamily="34" charset="-122"/>
                  </a:rPr>
                  <a:t>Please Enter The Title</a:t>
                </a:r>
              </a:p>
            </p:txBody>
          </p:sp>
          <p:sp>
            <p:nvSpPr>
              <p:cNvPr id="22" name="文本框 60">
                <a:extLst>
                  <a:ext uri="{FF2B5EF4-FFF2-40B4-BE49-F238E27FC236}">
                    <a16:creationId xmlns:a16="http://schemas.microsoft.com/office/drawing/2014/main" xmlns="" id="{0F7CF1C4-320E-496E-940F-DE7A980817FB}"/>
                  </a:ext>
                </a:extLst>
              </p:cNvPr>
              <p:cNvSpPr txBox="1"/>
              <p:nvPr/>
            </p:nvSpPr>
            <p:spPr>
              <a:xfrm>
                <a:off x="6098564" y="4373350"/>
                <a:ext cx="1594056" cy="288823"/>
              </a:xfrm>
              <a:prstGeom prst="rect">
                <a:avLst/>
              </a:prstGeom>
              <a:noFill/>
            </p:spPr>
            <p:txBody>
              <a:bodyPr wrap="square" rtlCol="0">
                <a:spAutoFit/>
              </a:bodyPr>
              <a:lstStyle/>
              <a:p>
                <a:pPr marL="0" lvl="0" algn="r"/>
                <a:r>
                  <a:rPr lang="en-US" sz="1000" b="0" i="0" u="none" dirty="0">
                    <a:solidFill>
                      <a:srgbClr val="7F7F7F"/>
                    </a:solidFill>
                    <a:latin typeface="思源黑体 CN Normal" panose="020B0400000000000000" pitchFamily="34" charset="-122"/>
                  </a:rPr>
                  <a:t>Add specific text description and short description here.</a:t>
                </a:r>
              </a:p>
            </p:txBody>
          </p:sp>
        </p:grpSp>
        <p:cxnSp>
          <p:nvCxnSpPr>
            <p:cNvPr id="17" name="直接连接符 16">
              <a:extLst>
                <a:ext uri="{FF2B5EF4-FFF2-40B4-BE49-F238E27FC236}">
                  <a16:creationId xmlns:a16="http://schemas.microsoft.com/office/drawing/2014/main" xmlns="" id="{129E98CC-A512-42B0-8D24-0C23550AF165}"/>
                </a:ext>
              </a:extLst>
            </p:cNvPr>
            <p:cNvCxnSpPr/>
            <p:nvPr/>
          </p:nvCxnSpPr>
          <p:spPr>
            <a:xfrm>
              <a:off x="1475828" y="2637796"/>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0EC952B7-4AAB-424C-8D0E-890E9F851E3F}"/>
                </a:ext>
              </a:extLst>
            </p:cNvPr>
            <p:cNvCxnSpPr/>
            <p:nvPr/>
          </p:nvCxnSpPr>
          <p:spPr>
            <a:xfrm flipH="1">
              <a:off x="5868144" y="3555679"/>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113695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a:extLst>
              <a:ext uri="{FF2B5EF4-FFF2-40B4-BE49-F238E27FC236}">
                <a16:creationId xmlns:a16="http://schemas.microsoft.com/office/drawing/2014/main" xmlns="" id="{449ADC8C-F219-45C7-84A2-295F59C0409F}"/>
              </a:ext>
            </a:extLst>
          </p:cNvPr>
          <p:cNvGrpSpPr/>
          <p:nvPr/>
        </p:nvGrpSpPr>
        <p:grpSpPr>
          <a:xfrm>
            <a:off x="-1588" y="0"/>
            <a:ext cx="12193588" cy="6858000"/>
            <a:chOff x="-1588" y="0"/>
            <a:chExt cx="12193588" cy="6858000"/>
          </a:xfrm>
        </p:grpSpPr>
        <p:pic>
          <p:nvPicPr>
            <p:cNvPr id="59" name="图片 58">
              <a:extLst>
                <a:ext uri="{FF2B5EF4-FFF2-40B4-BE49-F238E27FC236}">
                  <a16:creationId xmlns:a16="http://schemas.microsoft.com/office/drawing/2014/main" xmlns="" id="{598D68FD-9920-4982-926C-2A4114CA9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0" name="组合 59">
              <a:extLst>
                <a:ext uri="{FF2B5EF4-FFF2-40B4-BE49-F238E27FC236}">
                  <a16:creationId xmlns:a16="http://schemas.microsoft.com/office/drawing/2014/main" xmlns="" id="{BD8FA08E-8C52-4ACE-8C97-C1F09056FBBC}"/>
                </a:ext>
              </a:extLst>
            </p:cNvPr>
            <p:cNvGrpSpPr/>
            <p:nvPr/>
          </p:nvGrpSpPr>
          <p:grpSpPr>
            <a:xfrm>
              <a:off x="-1588" y="428047"/>
              <a:ext cx="12193588" cy="6288439"/>
              <a:chOff x="-1588" y="428047"/>
              <a:chExt cx="12193588" cy="6288439"/>
            </a:xfrm>
          </p:grpSpPr>
          <p:sp>
            <p:nvSpPr>
              <p:cNvPr id="61" name="矩形 60">
                <a:extLst>
                  <a:ext uri="{FF2B5EF4-FFF2-40B4-BE49-F238E27FC236}">
                    <a16:creationId xmlns:a16="http://schemas.microsoft.com/office/drawing/2014/main" xmlns="" id="{7BCE6EEE-9CBB-4B7A-A7DD-BC5C2E23E9D0}"/>
                  </a:ext>
                </a:extLst>
              </p:cNvPr>
              <p:cNvSpPr/>
              <p:nvPr/>
            </p:nvSpPr>
            <p:spPr>
              <a:xfrm>
                <a:off x="-1588" y="1079500"/>
                <a:ext cx="12193588" cy="563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62" name="TextBox 8">
                <a:extLst>
                  <a:ext uri="{FF2B5EF4-FFF2-40B4-BE49-F238E27FC236}">
                    <a16:creationId xmlns:a16="http://schemas.microsoft.com/office/drawing/2014/main" xmlns="" id="{B18C65F8-AD61-4062-AE1C-D09A60A336EE}"/>
                  </a:ext>
                </a:extLst>
              </p:cNvPr>
              <p:cNvSpPr txBox="1">
                <a:spLocks noChangeArrowheads="1"/>
              </p:cNvSpPr>
              <p:nvPr/>
            </p:nvSpPr>
            <p:spPr bwMode="auto">
              <a:xfrm>
                <a:off x="4402070" y="428047"/>
                <a:ext cx="3141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dist"/>
                <a:r>
                  <a:rPr lang="en-US" sz="2200" b="0" i="0" u="none" dirty="0">
                    <a:solidFill>
                      <a:srgbClr val="FFFFFF"/>
                    </a:solidFill>
                    <a:latin typeface="思源黑体 CN Normal" panose="020B0400000000000000" pitchFamily="34" charset="-122"/>
                  </a:rPr>
                  <a:t>Click Add Title</a:t>
                </a:r>
              </a:p>
            </p:txBody>
          </p:sp>
        </p:grpSp>
      </p:grpSp>
      <p:sp>
        <p:nvSpPr>
          <p:cNvPr id="7" name="矩形 6">
            <a:extLst>
              <a:ext uri="{FF2B5EF4-FFF2-40B4-BE49-F238E27FC236}">
                <a16:creationId xmlns:a16="http://schemas.microsoft.com/office/drawing/2014/main" xmlns="" id="{6B6C0AE8-9294-4610-9A96-2C8DCAA782A8}"/>
              </a:ext>
            </a:extLst>
          </p:cNvPr>
          <p:cNvSpPr/>
          <p:nvPr/>
        </p:nvSpPr>
        <p:spPr>
          <a:xfrm>
            <a:off x="1128598" y="2264514"/>
            <a:ext cx="1799783" cy="1799783"/>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8" name="矩形 7">
            <a:extLst>
              <a:ext uri="{FF2B5EF4-FFF2-40B4-BE49-F238E27FC236}">
                <a16:creationId xmlns:a16="http://schemas.microsoft.com/office/drawing/2014/main" xmlns="" id="{19021E56-400C-4808-86B4-9A1D8807E604}"/>
              </a:ext>
            </a:extLst>
          </p:cNvPr>
          <p:cNvSpPr/>
          <p:nvPr/>
        </p:nvSpPr>
        <p:spPr>
          <a:xfrm>
            <a:off x="1128598" y="4064297"/>
            <a:ext cx="1799783" cy="1079870"/>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a:r>
              <a:rPr lang="en-US" sz="1800" b="0" i="0" u="none" dirty="0">
                <a:solidFill>
                  <a:srgbClr val="FFFFFF"/>
                </a:solidFill>
                <a:latin typeface="思源黑体 CN Normal" panose="020B0400000000000000" pitchFamily="34" charset="-122"/>
              </a:rPr>
              <a:t>Click Add Title</a:t>
            </a:r>
          </a:p>
          <a:p>
            <a:pPr marL="0" lvl="0" algn="ctr"/>
            <a:r>
              <a:rPr lang="en-US" sz="1800" b="0" i="0" u="none" dirty="0">
                <a:solidFill>
                  <a:srgbClr val="FFFFFF"/>
                </a:solidFill>
                <a:latin typeface="思源黑体 CN Normal" panose="020B0400000000000000" pitchFamily="34" charset="-122"/>
              </a:rPr>
              <a:t>Click Add Title</a:t>
            </a:r>
          </a:p>
        </p:txBody>
      </p:sp>
      <p:sp>
        <p:nvSpPr>
          <p:cNvPr id="9" name="矩形 8">
            <a:extLst>
              <a:ext uri="{FF2B5EF4-FFF2-40B4-BE49-F238E27FC236}">
                <a16:creationId xmlns:a16="http://schemas.microsoft.com/office/drawing/2014/main" xmlns="" id="{3181D48C-A8EB-4E6B-ABD5-8D455381BBC3}"/>
              </a:ext>
            </a:extLst>
          </p:cNvPr>
          <p:cNvSpPr/>
          <p:nvPr/>
        </p:nvSpPr>
        <p:spPr>
          <a:xfrm>
            <a:off x="3162353" y="2264514"/>
            <a:ext cx="1799783" cy="1799783"/>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0" name="矩形 9">
            <a:extLst>
              <a:ext uri="{FF2B5EF4-FFF2-40B4-BE49-F238E27FC236}">
                <a16:creationId xmlns:a16="http://schemas.microsoft.com/office/drawing/2014/main" xmlns="" id="{B47872BB-31FE-4288-A69F-548FED4BD334}"/>
              </a:ext>
            </a:extLst>
          </p:cNvPr>
          <p:cNvSpPr/>
          <p:nvPr/>
        </p:nvSpPr>
        <p:spPr>
          <a:xfrm>
            <a:off x="3162353" y="4064297"/>
            <a:ext cx="1799783" cy="1079870"/>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a:r>
              <a:rPr lang="en-US" sz="1800" b="0" i="0" u="none" dirty="0">
                <a:solidFill>
                  <a:srgbClr val="FFFFFF"/>
                </a:solidFill>
                <a:latin typeface="思源黑体 CN Normal" panose="020B0400000000000000" pitchFamily="34" charset="-122"/>
              </a:rPr>
              <a:t>Click Add Title</a:t>
            </a:r>
          </a:p>
          <a:p>
            <a:pPr marL="0" lvl="0" algn="ctr"/>
            <a:r>
              <a:rPr lang="en-US" sz="1800" b="0" i="0" u="none" dirty="0">
                <a:solidFill>
                  <a:srgbClr val="FFFFFF"/>
                </a:solidFill>
                <a:latin typeface="思源黑体 CN Normal" panose="020B0400000000000000" pitchFamily="34" charset="-122"/>
              </a:rPr>
              <a:t>Click Add Title</a:t>
            </a:r>
          </a:p>
        </p:txBody>
      </p:sp>
      <p:sp>
        <p:nvSpPr>
          <p:cNvPr id="11" name="矩形 10">
            <a:extLst>
              <a:ext uri="{FF2B5EF4-FFF2-40B4-BE49-F238E27FC236}">
                <a16:creationId xmlns:a16="http://schemas.microsoft.com/office/drawing/2014/main" xmlns="" id="{9CD62926-9BDB-42AF-8B1B-94CA85C83313}"/>
              </a:ext>
            </a:extLst>
          </p:cNvPr>
          <p:cNvSpPr/>
          <p:nvPr/>
        </p:nvSpPr>
        <p:spPr>
          <a:xfrm>
            <a:off x="5196109" y="2264514"/>
            <a:ext cx="1799783" cy="1799783"/>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4" name="矩形 13">
            <a:extLst>
              <a:ext uri="{FF2B5EF4-FFF2-40B4-BE49-F238E27FC236}">
                <a16:creationId xmlns:a16="http://schemas.microsoft.com/office/drawing/2014/main" xmlns="" id="{0E75E586-75DE-42C5-9305-25149C29F73A}"/>
              </a:ext>
            </a:extLst>
          </p:cNvPr>
          <p:cNvSpPr/>
          <p:nvPr/>
        </p:nvSpPr>
        <p:spPr>
          <a:xfrm>
            <a:off x="5196109" y="4064297"/>
            <a:ext cx="1799783" cy="1079870"/>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a:r>
              <a:rPr lang="en-US" sz="1800" b="0" i="0" u="none" dirty="0">
                <a:solidFill>
                  <a:srgbClr val="FFFFFF"/>
                </a:solidFill>
                <a:latin typeface="思源黑体 CN Normal" panose="020B0400000000000000" pitchFamily="34" charset="-122"/>
              </a:rPr>
              <a:t>Click Add Title</a:t>
            </a:r>
          </a:p>
          <a:p>
            <a:pPr marL="0" lvl="0" algn="ctr"/>
            <a:r>
              <a:rPr lang="en-US" sz="1800" b="0" i="0" u="none" dirty="0">
                <a:solidFill>
                  <a:srgbClr val="FFFFFF"/>
                </a:solidFill>
                <a:latin typeface="思源黑体 CN Normal" panose="020B0400000000000000" pitchFamily="34" charset="-122"/>
              </a:rPr>
              <a:t>Click Add Title</a:t>
            </a:r>
          </a:p>
        </p:txBody>
      </p:sp>
      <p:sp>
        <p:nvSpPr>
          <p:cNvPr id="15" name="矩形 14">
            <a:extLst>
              <a:ext uri="{FF2B5EF4-FFF2-40B4-BE49-F238E27FC236}">
                <a16:creationId xmlns:a16="http://schemas.microsoft.com/office/drawing/2014/main" xmlns="" id="{A5819509-7009-47D3-B496-77710680AD3C}"/>
              </a:ext>
            </a:extLst>
          </p:cNvPr>
          <p:cNvSpPr/>
          <p:nvPr/>
        </p:nvSpPr>
        <p:spPr>
          <a:xfrm>
            <a:off x="7229864" y="2264514"/>
            <a:ext cx="1799783" cy="1799783"/>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6" name="矩形 15">
            <a:extLst>
              <a:ext uri="{FF2B5EF4-FFF2-40B4-BE49-F238E27FC236}">
                <a16:creationId xmlns:a16="http://schemas.microsoft.com/office/drawing/2014/main" xmlns="" id="{A98BA5BD-6BA9-4FFA-8085-BDF8C1B57634}"/>
              </a:ext>
            </a:extLst>
          </p:cNvPr>
          <p:cNvSpPr/>
          <p:nvPr/>
        </p:nvSpPr>
        <p:spPr>
          <a:xfrm>
            <a:off x="7229864" y="4064297"/>
            <a:ext cx="1799783" cy="1079870"/>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a:r>
              <a:rPr lang="en-US" sz="1800" b="0" i="0" u="none" dirty="0">
                <a:solidFill>
                  <a:srgbClr val="FFFFFF"/>
                </a:solidFill>
                <a:latin typeface="思源黑体 CN Normal" panose="020B0400000000000000" pitchFamily="34" charset="-122"/>
              </a:rPr>
              <a:t>Click Add Title</a:t>
            </a:r>
          </a:p>
          <a:p>
            <a:pPr marL="0" lvl="0" algn="ctr"/>
            <a:r>
              <a:rPr lang="en-US" sz="1800" b="0" i="0" u="none" dirty="0">
                <a:solidFill>
                  <a:srgbClr val="FFFFFF"/>
                </a:solidFill>
                <a:latin typeface="思源黑体 CN Normal" panose="020B0400000000000000" pitchFamily="34" charset="-122"/>
              </a:rPr>
              <a:t>Click Add Title</a:t>
            </a:r>
          </a:p>
        </p:txBody>
      </p:sp>
      <p:sp>
        <p:nvSpPr>
          <p:cNvPr id="17" name="矩形 16">
            <a:extLst>
              <a:ext uri="{FF2B5EF4-FFF2-40B4-BE49-F238E27FC236}">
                <a16:creationId xmlns:a16="http://schemas.microsoft.com/office/drawing/2014/main" xmlns="" id="{5A559E13-BABB-4C48-82EA-38A203570041}"/>
              </a:ext>
            </a:extLst>
          </p:cNvPr>
          <p:cNvSpPr/>
          <p:nvPr/>
        </p:nvSpPr>
        <p:spPr>
          <a:xfrm>
            <a:off x="9263619" y="2264514"/>
            <a:ext cx="1799783" cy="1799783"/>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9" name="矩形 18">
            <a:extLst>
              <a:ext uri="{FF2B5EF4-FFF2-40B4-BE49-F238E27FC236}">
                <a16:creationId xmlns:a16="http://schemas.microsoft.com/office/drawing/2014/main" xmlns="" id="{910D7E67-F06C-4788-9183-52B898AA746E}"/>
              </a:ext>
            </a:extLst>
          </p:cNvPr>
          <p:cNvSpPr/>
          <p:nvPr/>
        </p:nvSpPr>
        <p:spPr>
          <a:xfrm>
            <a:off x="9263619" y="4064297"/>
            <a:ext cx="1799783" cy="1079870"/>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a:r>
              <a:rPr lang="en-US" sz="1800" b="0" i="0" u="none" dirty="0">
                <a:solidFill>
                  <a:srgbClr val="FFFFFF"/>
                </a:solidFill>
                <a:latin typeface="思源黑体 CN Normal" panose="020B0400000000000000" pitchFamily="34" charset="-122"/>
              </a:rPr>
              <a:t>Click Add Title</a:t>
            </a:r>
          </a:p>
          <a:p>
            <a:pPr marL="0" lvl="0" algn="ctr"/>
            <a:r>
              <a:rPr lang="en-US" sz="1800" b="0" i="0" u="none" dirty="0">
                <a:solidFill>
                  <a:srgbClr val="FFFFFF"/>
                </a:solidFill>
                <a:latin typeface="思源黑体 CN Normal" panose="020B0400000000000000" pitchFamily="34" charset="-122"/>
              </a:rPr>
              <a:t>Click Add Title</a:t>
            </a:r>
          </a:p>
        </p:txBody>
      </p:sp>
      <p:grpSp>
        <p:nvGrpSpPr>
          <p:cNvPr id="20" name="组合 19">
            <a:extLst>
              <a:ext uri="{FF2B5EF4-FFF2-40B4-BE49-F238E27FC236}">
                <a16:creationId xmlns:a16="http://schemas.microsoft.com/office/drawing/2014/main" xmlns="" id="{578358D4-BEFB-4DF6-82D6-6D90C5AA235F}"/>
              </a:ext>
            </a:extLst>
          </p:cNvPr>
          <p:cNvGrpSpPr/>
          <p:nvPr/>
        </p:nvGrpSpPr>
        <p:grpSpPr>
          <a:xfrm>
            <a:off x="1704793" y="2480488"/>
            <a:ext cx="647394" cy="832187"/>
            <a:chOff x="3095876" y="2479873"/>
            <a:chExt cx="366231" cy="470769"/>
          </a:xfrm>
        </p:grpSpPr>
        <p:sp>
          <p:nvSpPr>
            <p:cNvPr id="21" name="Freeform 108">
              <a:extLst>
                <a:ext uri="{FF2B5EF4-FFF2-40B4-BE49-F238E27FC236}">
                  <a16:creationId xmlns:a16="http://schemas.microsoft.com/office/drawing/2014/main" xmlns="" id="{36E68853-5F28-4512-BB5A-FE9E54E18691}"/>
                </a:ext>
              </a:extLst>
            </p:cNvPr>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sp>
          <p:nvSpPr>
            <p:cNvPr id="22" name="Freeform 109">
              <a:extLst>
                <a:ext uri="{FF2B5EF4-FFF2-40B4-BE49-F238E27FC236}">
                  <a16:creationId xmlns:a16="http://schemas.microsoft.com/office/drawing/2014/main" xmlns="" id="{D98EB5E9-A7FE-4556-B484-33B728D9ECCA}"/>
                </a:ext>
              </a:extLst>
            </p:cNvPr>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sp>
          <p:nvSpPr>
            <p:cNvPr id="23" name="Rectangle 110">
              <a:extLst>
                <a:ext uri="{FF2B5EF4-FFF2-40B4-BE49-F238E27FC236}">
                  <a16:creationId xmlns:a16="http://schemas.microsoft.com/office/drawing/2014/main" xmlns="" id="{96FAA6CE-E914-4B4C-91A4-D095DCBBFE01}"/>
                </a:ext>
              </a:extLst>
            </p:cNvPr>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sp>
          <p:nvSpPr>
            <p:cNvPr id="24" name="Rectangle 111">
              <a:extLst>
                <a:ext uri="{FF2B5EF4-FFF2-40B4-BE49-F238E27FC236}">
                  <a16:creationId xmlns:a16="http://schemas.microsoft.com/office/drawing/2014/main" xmlns="" id="{4E5A52CF-F787-484C-A487-5BF379E99513}"/>
                </a:ext>
              </a:extLst>
            </p:cNvPr>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grpSp>
      <p:sp>
        <p:nvSpPr>
          <p:cNvPr id="25" name="Freeform 64">
            <a:extLst>
              <a:ext uri="{FF2B5EF4-FFF2-40B4-BE49-F238E27FC236}">
                <a16:creationId xmlns:a16="http://schemas.microsoft.com/office/drawing/2014/main" xmlns="" id="{4201BF88-750A-48EA-B62B-D461FFA03147}"/>
              </a:ext>
            </a:extLst>
          </p:cNvPr>
          <p:cNvSpPr>
            <a:spLocks noEditPoints="1"/>
          </p:cNvSpPr>
          <p:nvPr/>
        </p:nvSpPr>
        <p:spPr bwMode="auto">
          <a:xfrm flipH="1">
            <a:off x="3616634" y="2527156"/>
            <a:ext cx="891222" cy="738849"/>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grpSp>
        <p:nvGrpSpPr>
          <p:cNvPr id="26" name="组合 25">
            <a:extLst>
              <a:ext uri="{FF2B5EF4-FFF2-40B4-BE49-F238E27FC236}">
                <a16:creationId xmlns:a16="http://schemas.microsoft.com/office/drawing/2014/main" xmlns="" id="{9472C2A8-06A9-484D-BA7A-3C9768C8F110}"/>
              </a:ext>
            </a:extLst>
          </p:cNvPr>
          <p:cNvGrpSpPr/>
          <p:nvPr/>
        </p:nvGrpSpPr>
        <p:grpSpPr>
          <a:xfrm>
            <a:off x="5817824" y="2491720"/>
            <a:ext cx="556353" cy="809723"/>
            <a:chOff x="5690315" y="3674507"/>
            <a:chExt cx="314729" cy="458061"/>
          </a:xfrm>
        </p:grpSpPr>
        <p:sp>
          <p:nvSpPr>
            <p:cNvPr id="27" name="Freeform 36">
              <a:extLst>
                <a:ext uri="{FF2B5EF4-FFF2-40B4-BE49-F238E27FC236}">
                  <a16:creationId xmlns:a16="http://schemas.microsoft.com/office/drawing/2014/main" xmlns="" id="{49B6B17E-045D-4066-B97C-F519CE6D1FBE}"/>
                </a:ext>
              </a:extLst>
            </p:cNvPr>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sp>
          <p:nvSpPr>
            <p:cNvPr id="28" name="Freeform 37">
              <a:extLst>
                <a:ext uri="{FF2B5EF4-FFF2-40B4-BE49-F238E27FC236}">
                  <a16:creationId xmlns:a16="http://schemas.microsoft.com/office/drawing/2014/main" xmlns="" id="{10695936-063B-4404-96FF-56777DADF69B}"/>
                </a:ext>
              </a:extLst>
            </p:cNvPr>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grpSp>
      <p:sp>
        <p:nvSpPr>
          <p:cNvPr id="29" name="Freeform 9">
            <a:extLst>
              <a:ext uri="{FF2B5EF4-FFF2-40B4-BE49-F238E27FC236}">
                <a16:creationId xmlns:a16="http://schemas.microsoft.com/office/drawing/2014/main" xmlns="" id="{483A1A05-F703-4548-8CEA-D715FE198C53}"/>
              </a:ext>
            </a:extLst>
          </p:cNvPr>
          <p:cNvSpPr>
            <a:spLocks/>
          </p:cNvSpPr>
          <p:nvPr/>
        </p:nvSpPr>
        <p:spPr bwMode="auto">
          <a:xfrm flipH="1">
            <a:off x="7667312" y="2606888"/>
            <a:ext cx="924886" cy="57938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grpSp>
        <p:nvGrpSpPr>
          <p:cNvPr id="30" name="组合 29">
            <a:extLst>
              <a:ext uri="{FF2B5EF4-FFF2-40B4-BE49-F238E27FC236}">
                <a16:creationId xmlns:a16="http://schemas.microsoft.com/office/drawing/2014/main" xmlns="" id="{5C82C780-CC46-4B2B-B80B-D9965225F751}"/>
              </a:ext>
            </a:extLst>
          </p:cNvPr>
          <p:cNvGrpSpPr/>
          <p:nvPr/>
        </p:nvGrpSpPr>
        <p:grpSpPr>
          <a:xfrm>
            <a:off x="9769282" y="2526270"/>
            <a:ext cx="788457" cy="740623"/>
            <a:chOff x="1784487" y="2486066"/>
            <a:chExt cx="446032" cy="418971"/>
          </a:xfrm>
        </p:grpSpPr>
        <p:sp>
          <p:nvSpPr>
            <p:cNvPr id="31" name="Freeform 68">
              <a:extLst>
                <a:ext uri="{FF2B5EF4-FFF2-40B4-BE49-F238E27FC236}">
                  <a16:creationId xmlns:a16="http://schemas.microsoft.com/office/drawing/2014/main" xmlns="" id="{7BD31FDE-8F69-4468-82BF-FA2A459827BB}"/>
                </a:ext>
              </a:extLst>
            </p:cNvPr>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sp>
          <p:nvSpPr>
            <p:cNvPr id="32" name="Freeform 69">
              <a:extLst>
                <a:ext uri="{FF2B5EF4-FFF2-40B4-BE49-F238E27FC236}">
                  <a16:creationId xmlns:a16="http://schemas.microsoft.com/office/drawing/2014/main" xmlns="" id="{05083020-7959-4FE3-85AA-FA07DB4D8CBA}"/>
                </a:ext>
              </a:extLst>
            </p:cNvPr>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sp>
          <p:nvSpPr>
            <p:cNvPr id="33" name="Freeform 70">
              <a:extLst>
                <a:ext uri="{FF2B5EF4-FFF2-40B4-BE49-F238E27FC236}">
                  <a16:creationId xmlns:a16="http://schemas.microsoft.com/office/drawing/2014/main" xmlns="" id="{A47AF855-6A27-49E6-ABEE-9DFEFF66E855}"/>
                </a:ext>
              </a:extLst>
            </p:cNvPr>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sp>
          <p:nvSpPr>
            <p:cNvPr id="34" name="Freeform 71">
              <a:extLst>
                <a:ext uri="{FF2B5EF4-FFF2-40B4-BE49-F238E27FC236}">
                  <a16:creationId xmlns:a16="http://schemas.microsoft.com/office/drawing/2014/main" xmlns="" id="{BC02CE10-C248-4718-963E-2C689ED48641}"/>
                </a:ext>
              </a:extLst>
            </p:cNvPr>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sp>
          <p:nvSpPr>
            <p:cNvPr id="35" name="Freeform 72">
              <a:extLst>
                <a:ext uri="{FF2B5EF4-FFF2-40B4-BE49-F238E27FC236}">
                  <a16:creationId xmlns:a16="http://schemas.microsoft.com/office/drawing/2014/main" xmlns="" id="{E333B2F3-7394-4B52-86C8-488A29035E8D}"/>
                </a:ext>
              </a:extLst>
            </p:cNvPr>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sp>
          <p:nvSpPr>
            <p:cNvPr id="36" name="Rectangle 73">
              <a:extLst>
                <a:ext uri="{FF2B5EF4-FFF2-40B4-BE49-F238E27FC236}">
                  <a16:creationId xmlns:a16="http://schemas.microsoft.com/office/drawing/2014/main" xmlns="" id="{99BCC079-D7E7-45A5-A3B1-0B59A3ECDE90}"/>
                </a:ext>
              </a:extLst>
            </p:cNvPr>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defRPr/>
              </a:pPr>
              <a:endParaRPr lang="zh-CN" altLang="en-US" dirty="0">
                <a:solidFill>
                  <a:sysClr val="windowText" lastClr="000000"/>
                </a:solidFill>
                <a:latin typeface="思源黑体 CN Normal" panose="020B0400000000000000" pitchFamily="34" charset="-122"/>
                <a:ea typeface="宋体"/>
              </a:endParaRPr>
            </a:p>
          </p:txBody>
        </p:sp>
      </p:grpSp>
      <p:grpSp>
        <p:nvGrpSpPr>
          <p:cNvPr id="37" name="组合 36">
            <a:extLst>
              <a:ext uri="{FF2B5EF4-FFF2-40B4-BE49-F238E27FC236}">
                <a16:creationId xmlns:a16="http://schemas.microsoft.com/office/drawing/2014/main" xmlns="" id="{9B5C4593-4E7A-4D1C-9154-BF260B4AE7AC}"/>
              </a:ext>
            </a:extLst>
          </p:cNvPr>
          <p:cNvGrpSpPr/>
          <p:nvPr/>
        </p:nvGrpSpPr>
        <p:grpSpPr>
          <a:xfrm>
            <a:off x="1920503" y="3560358"/>
            <a:ext cx="8350994" cy="215974"/>
            <a:chOff x="1918742" y="3212976"/>
            <a:chExt cx="8352927" cy="216024"/>
          </a:xfrm>
        </p:grpSpPr>
        <p:sp>
          <p:nvSpPr>
            <p:cNvPr id="38" name="椭圆 37">
              <a:extLst>
                <a:ext uri="{FF2B5EF4-FFF2-40B4-BE49-F238E27FC236}">
                  <a16:creationId xmlns:a16="http://schemas.microsoft.com/office/drawing/2014/main" xmlns="" id="{28EEACF8-BC79-4383-A5E1-8F0BA28380DD}"/>
                </a:ext>
              </a:extLst>
            </p:cNvPr>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39" name="椭圆 38">
              <a:extLst>
                <a:ext uri="{FF2B5EF4-FFF2-40B4-BE49-F238E27FC236}">
                  <a16:creationId xmlns:a16="http://schemas.microsoft.com/office/drawing/2014/main" xmlns="" id="{1283E227-C869-47D8-8A2C-86126D7B8ADA}"/>
                </a:ext>
              </a:extLst>
            </p:cNvPr>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40" name="椭圆 39">
              <a:extLst>
                <a:ext uri="{FF2B5EF4-FFF2-40B4-BE49-F238E27FC236}">
                  <a16:creationId xmlns:a16="http://schemas.microsoft.com/office/drawing/2014/main" xmlns="" id="{D7F4469D-C007-4ED0-9FEE-2ECFBEC8CF87}"/>
                </a:ext>
              </a:extLst>
            </p:cNvPr>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41" name="椭圆 40">
              <a:extLst>
                <a:ext uri="{FF2B5EF4-FFF2-40B4-BE49-F238E27FC236}">
                  <a16:creationId xmlns:a16="http://schemas.microsoft.com/office/drawing/2014/main" xmlns="" id="{3D7AA80A-CD64-4225-95F1-EF3BF74DA652}"/>
                </a:ext>
              </a:extLst>
            </p:cNvPr>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42" name="椭圆 41">
              <a:extLst>
                <a:ext uri="{FF2B5EF4-FFF2-40B4-BE49-F238E27FC236}">
                  <a16:creationId xmlns:a16="http://schemas.microsoft.com/office/drawing/2014/main" xmlns="" id="{F6573299-F7BD-4927-AFFD-CC5B281A439E}"/>
                </a:ext>
              </a:extLst>
            </p:cNvPr>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43" name="矩形 42">
              <a:extLst>
                <a:ext uri="{FF2B5EF4-FFF2-40B4-BE49-F238E27FC236}">
                  <a16:creationId xmlns:a16="http://schemas.microsoft.com/office/drawing/2014/main" xmlns="" id="{B52C46BE-93B9-422F-8B10-CD2961F9B4A8}"/>
                </a:ext>
              </a:extLst>
            </p:cNvPr>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grpSp>
      <p:sp>
        <p:nvSpPr>
          <p:cNvPr id="44" name="等腰三角形 43">
            <a:extLst>
              <a:ext uri="{FF2B5EF4-FFF2-40B4-BE49-F238E27FC236}">
                <a16:creationId xmlns:a16="http://schemas.microsoft.com/office/drawing/2014/main" xmlns="" id="{52E403A5-905C-488D-B97D-E3ADAD023F2F}"/>
              </a:ext>
            </a:extLst>
          </p:cNvPr>
          <p:cNvSpPr/>
          <p:nvPr/>
        </p:nvSpPr>
        <p:spPr>
          <a:xfrm flipV="1">
            <a:off x="1903225" y="5144167"/>
            <a:ext cx="250530" cy="215974"/>
          </a:xfrm>
          <a:prstGeom prst="triangle">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sp>
        <p:nvSpPr>
          <p:cNvPr id="45" name="等腰三角形 44">
            <a:extLst>
              <a:ext uri="{FF2B5EF4-FFF2-40B4-BE49-F238E27FC236}">
                <a16:creationId xmlns:a16="http://schemas.microsoft.com/office/drawing/2014/main" xmlns="" id="{A1752D35-0430-4584-BF0A-41E9B61665B4}"/>
              </a:ext>
            </a:extLst>
          </p:cNvPr>
          <p:cNvSpPr/>
          <p:nvPr/>
        </p:nvSpPr>
        <p:spPr>
          <a:xfrm flipV="1">
            <a:off x="3936980" y="5144167"/>
            <a:ext cx="250530" cy="215974"/>
          </a:xfrm>
          <a:prstGeom prst="triangle">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sp>
        <p:nvSpPr>
          <p:cNvPr id="46" name="等腰三角形 45">
            <a:extLst>
              <a:ext uri="{FF2B5EF4-FFF2-40B4-BE49-F238E27FC236}">
                <a16:creationId xmlns:a16="http://schemas.microsoft.com/office/drawing/2014/main" xmlns="" id="{DBCBEF2A-FD4B-459B-87E4-3129BD24E7C5}"/>
              </a:ext>
            </a:extLst>
          </p:cNvPr>
          <p:cNvSpPr/>
          <p:nvPr/>
        </p:nvSpPr>
        <p:spPr>
          <a:xfrm flipV="1">
            <a:off x="5970735" y="5144167"/>
            <a:ext cx="250530" cy="215974"/>
          </a:xfrm>
          <a:prstGeom prst="triangle">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sp>
        <p:nvSpPr>
          <p:cNvPr id="47" name="等腰三角形 46">
            <a:extLst>
              <a:ext uri="{FF2B5EF4-FFF2-40B4-BE49-F238E27FC236}">
                <a16:creationId xmlns:a16="http://schemas.microsoft.com/office/drawing/2014/main" xmlns="" id="{0B2CE1F4-3A2F-445B-864A-DF896EA0B482}"/>
              </a:ext>
            </a:extLst>
          </p:cNvPr>
          <p:cNvSpPr/>
          <p:nvPr/>
        </p:nvSpPr>
        <p:spPr>
          <a:xfrm flipV="1">
            <a:off x="8004490" y="5144167"/>
            <a:ext cx="250530" cy="215974"/>
          </a:xfrm>
          <a:prstGeom prst="triangle">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sp>
        <p:nvSpPr>
          <p:cNvPr id="48" name="等腰三角形 47">
            <a:extLst>
              <a:ext uri="{FF2B5EF4-FFF2-40B4-BE49-F238E27FC236}">
                <a16:creationId xmlns:a16="http://schemas.microsoft.com/office/drawing/2014/main" xmlns="" id="{E83C512E-BED0-4618-804B-37778636647B}"/>
              </a:ext>
            </a:extLst>
          </p:cNvPr>
          <p:cNvSpPr/>
          <p:nvPr/>
        </p:nvSpPr>
        <p:spPr>
          <a:xfrm flipV="1">
            <a:off x="10038245" y="5144167"/>
            <a:ext cx="250530" cy="215974"/>
          </a:xfrm>
          <a:prstGeom prst="triangle">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spTree>
    <p:extLst>
      <p:ext uri="{BB962C8B-B14F-4D97-AF65-F5344CB8AC3E}">
        <p14:creationId xmlns:p14="http://schemas.microsoft.com/office/powerpoint/2010/main" val="91450754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par>
                                <p:cTn id="76" presetID="10" presetClass="entr" presetSubtype="0" fill="hold" grpId="0" nodeType="withEffect">
                                  <p:stCondLst>
                                    <p:cond delay="300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par>
                                <p:cTn id="79" presetID="10" presetClass="entr" presetSubtype="0" fill="hold" grpId="0" nodeType="withEffect">
                                  <p:stCondLst>
                                    <p:cond delay="350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par>
                                <p:cTn id="82" presetID="10" presetClass="entr" presetSubtype="0" fill="hold" grpId="0" nodeType="withEffect">
                                  <p:stCondLst>
                                    <p:cond delay="400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par>
                                <p:cTn id="85" presetID="10" presetClass="entr" presetSubtype="0" fill="hold" grpId="0" nodeType="withEffect">
                                  <p:stCondLst>
                                    <p:cond delay="450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animBg="1"/>
      <p:bldP spid="15" grpId="0" animBg="1"/>
      <p:bldP spid="16" grpId="0" animBg="1"/>
      <p:bldP spid="17" grpId="0" animBg="1"/>
      <p:bldP spid="19" grpId="0" animBg="1"/>
      <p:bldP spid="25" grpId="0" animBg="1"/>
      <p:bldP spid="29" grpId="0" animBg="1"/>
      <p:bldP spid="44" grpId="0" animBg="1"/>
      <p:bldP spid="45" grpId="0" animBg="1"/>
      <p:bldP spid="46" grpId="0" animBg="1"/>
      <p:bldP spid="47"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63D4CBAC-1A0C-482F-9D04-D44C227E5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xmlns="" id="{7550D37C-6551-4DA7-BBA1-4542888DAE0E}"/>
              </a:ext>
            </a:extLst>
          </p:cNvPr>
          <p:cNvSpPr/>
          <p:nvPr/>
        </p:nvSpPr>
        <p:spPr>
          <a:xfrm>
            <a:off x="4855801" y="1992318"/>
            <a:ext cx="4162468" cy="553998"/>
          </a:xfrm>
          <a:prstGeom prst="rect">
            <a:avLst/>
          </a:prstGeom>
        </p:spPr>
        <p:txBody>
          <a:bodyPr wrap="square" lIns="0" tIns="0" rIns="0" bIns="0">
            <a:spAutoFit/>
          </a:bodyPr>
          <a:lstStyle/>
          <a:p>
            <a:pPr lvl="0"/>
            <a:r>
              <a:rPr lang="en-US" altLang="zh-CN" sz="3600" b="1" spc="-150" dirty="0">
                <a:solidFill>
                  <a:srgbClr val="FFFFFF"/>
                </a:solidFill>
                <a:latin typeface="思源黑体 CN Normal" panose="020B0400000000000000" pitchFamily="34" charset="-122"/>
              </a:rPr>
              <a:t>Pollution Reduction</a:t>
            </a:r>
          </a:p>
        </p:txBody>
      </p:sp>
      <p:sp>
        <p:nvSpPr>
          <p:cNvPr id="9" name="TextBox 11">
            <a:extLst>
              <a:ext uri="{FF2B5EF4-FFF2-40B4-BE49-F238E27FC236}">
                <a16:creationId xmlns:a16="http://schemas.microsoft.com/office/drawing/2014/main" xmlns="" id="{6586D00F-68FE-4B43-B845-389BCC266354}"/>
              </a:ext>
            </a:extLst>
          </p:cNvPr>
          <p:cNvSpPr txBox="1"/>
          <p:nvPr/>
        </p:nvSpPr>
        <p:spPr>
          <a:xfrm>
            <a:off x="4855801" y="2750059"/>
            <a:ext cx="4204183" cy="246221"/>
          </a:xfrm>
          <a:prstGeom prst="rect">
            <a:avLst/>
          </a:prstGeom>
          <a:noFill/>
        </p:spPr>
        <p:txBody>
          <a:bodyPr wrap="square">
            <a:spAutoFit/>
          </a:bodyPr>
          <a:lstStyle/>
          <a:p>
            <a:pPr marL="171416" lvl="1" indent="-171416" algn="dist">
              <a:buFont typeface="Arial"/>
              <a:buChar char="•"/>
            </a:pPr>
            <a:r>
              <a:rPr lang="en-US" sz="1000" b="0" i="0" u="none" dirty="0">
                <a:solidFill>
                  <a:srgbClr val="FFFFFF"/>
                </a:solidFill>
                <a:latin typeface="思源黑体 CN Normal" panose="020B0400000000000000" pitchFamily="34" charset="-122"/>
              </a:rPr>
              <a:t>Add related Title Text Add related title text related title text</a:t>
            </a:r>
          </a:p>
        </p:txBody>
      </p:sp>
      <p:sp>
        <p:nvSpPr>
          <p:cNvPr id="13" name="椭圆 12">
            <a:extLst>
              <a:ext uri="{FF2B5EF4-FFF2-40B4-BE49-F238E27FC236}">
                <a16:creationId xmlns:a16="http://schemas.microsoft.com/office/drawing/2014/main" xmlns="" id="{E75F8CB5-330D-4E69-A332-B6A0BF1F71B5}"/>
              </a:ext>
            </a:extLst>
          </p:cNvPr>
          <p:cNvSpPr/>
          <p:nvPr/>
        </p:nvSpPr>
        <p:spPr>
          <a:xfrm>
            <a:off x="3197401" y="1833255"/>
            <a:ext cx="1416508" cy="1411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5400" noProof="1">
                <a:solidFill>
                  <a:srgbClr val="602254"/>
                </a:solidFill>
                <a:latin typeface="思源黑体 CN Normal" panose="020B0400000000000000" pitchFamily="34" charset="-122"/>
                <a:ea typeface="思源黑体 CN Normal" panose="020B0400000000000000" pitchFamily="34" charset="-122"/>
              </a:rPr>
              <a:t>4</a:t>
            </a:r>
            <a:endParaRPr lang="zh-CN" altLang="en-US" sz="5400" noProof="1">
              <a:solidFill>
                <a:srgbClr val="602254"/>
              </a:solidFill>
              <a:latin typeface="思源黑体 CN Normal" panose="020B0400000000000000" pitchFamily="34" charset="-122"/>
              <a:ea typeface="思源黑体 CN Normal" panose="020B0400000000000000" pitchFamily="34" charset="-122"/>
            </a:endParaRPr>
          </a:p>
        </p:txBody>
      </p:sp>
    </p:spTree>
    <p:extLst>
      <p:ext uri="{BB962C8B-B14F-4D97-AF65-F5344CB8AC3E}">
        <p14:creationId xmlns:p14="http://schemas.microsoft.com/office/powerpoint/2010/main" val="277310854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4*#ppt_w"/>
                                          </p:val>
                                        </p:tav>
                                        <p:tav tm="100000">
                                          <p:val>
                                            <p:strVal val="#ppt_w"/>
                                          </p:val>
                                        </p:tav>
                                      </p:tavLst>
                                    </p:anim>
                                    <p:anim calcmode="lin" valueType="num">
                                      <p:cBhvr>
                                        <p:cTn id="17" dur="500" fill="hold"/>
                                        <p:tgtEl>
                                          <p:spTgt spid="8"/>
                                        </p:tgtEl>
                                        <p:attrNameLst>
                                          <p:attrName>ppt_h</p:attrName>
                                        </p:attrNameLst>
                                      </p:cBhvr>
                                      <p:tavLst>
                                        <p:tav tm="0">
                                          <p:val>
                                            <p:strVal val="4*#ppt_h"/>
                                          </p:val>
                                        </p:tav>
                                        <p:tav tm="100000">
                                          <p:val>
                                            <p:strVal val="#ppt_h"/>
                                          </p:val>
                                        </p:tav>
                                      </p:tavLst>
                                    </p:anim>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p:tgtEl>
                                          <p:spTgt spid="9"/>
                                        </p:tgtEl>
                                        <p:attrNameLst>
                                          <p:attrName>ppt_x</p:attrName>
                                        </p:attrNameLst>
                                      </p:cBhvr>
                                      <p:tavLst>
                                        <p:tav tm="0">
                                          <p:val>
                                            <p:strVal val="#ppt_x-#ppt_w*1.125000"/>
                                          </p:val>
                                        </p:tav>
                                        <p:tav tm="100000">
                                          <p:val>
                                            <p:strVal val="#ppt_x"/>
                                          </p:val>
                                        </p:tav>
                                      </p:tavLst>
                                    </p:anim>
                                    <p:animEffect transition="in" filter="wipe(righ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xmlns="" id="{638246CE-DB83-4BC8-8F31-54197CE56B32}"/>
              </a:ext>
            </a:extLst>
          </p:cNvPr>
          <p:cNvGrpSpPr/>
          <p:nvPr/>
        </p:nvGrpSpPr>
        <p:grpSpPr>
          <a:xfrm>
            <a:off x="-1588" y="0"/>
            <a:ext cx="12193588" cy="6858000"/>
            <a:chOff x="-1588" y="0"/>
            <a:chExt cx="12193588" cy="6858000"/>
          </a:xfrm>
        </p:grpSpPr>
        <p:pic>
          <p:nvPicPr>
            <p:cNvPr id="21" name="图片 20">
              <a:extLst>
                <a:ext uri="{FF2B5EF4-FFF2-40B4-BE49-F238E27FC236}">
                  <a16:creationId xmlns:a16="http://schemas.microsoft.com/office/drawing/2014/main" xmlns="" id="{82BD4557-A226-412C-8C8F-9416B32FA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2" name="组合 21">
              <a:extLst>
                <a:ext uri="{FF2B5EF4-FFF2-40B4-BE49-F238E27FC236}">
                  <a16:creationId xmlns:a16="http://schemas.microsoft.com/office/drawing/2014/main" xmlns="" id="{44462BC0-7F8C-4840-BF92-995AC5CBD36E}"/>
                </a:ext>
              </a:extLst>
            </p:cNvPr>
            <p:cNvGrpSpPr/>
            <p:nvPr/>
          </p:nvGrpSpPr>
          <p:grpSpPr>
            <a:xfrm>
              <a:off x="-1588" y="428047"/>
              <a:ext cx="12193588" cy="6288439"/>
              <a:chOff x="-1588" y="428047"/>
              <a:chExt cx="12193588" cy="6288439"/>
            </a:xfrm>
          </p:grpSpPr>
          <p:sp>
            <p:nvSpPr>
              <p:cNvPr id="25" name="矩形 24">
                <a:extLst>
                  <a:ext uri="{FF2B5EF4-FFF2-40B4-BE49-F238E27FC236}">
                    <a16:creationId xmlns:a16="http://schemas.microsoft.com/office/drawing/2014/main" xmlns="" id="{C31E266B-6AAB-4647-AC84-8A556643A06C}"/>
                  </a:ext>
                </a:extLst>
              </p:cNvPr>
              <p:cNvSpPr/>
              <p:nvPr/>
            </p:nvSpPr>
            <p:spPr>
              <a:xfrm>
                <a:off x="-1588" y="1079500"/>
                <a:ext cx="12193588" cy="563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26" name="TextBox 8">
                <a:extLst>
                  <a:ext uri="{FF2B5EF4-FFF2-40B4-BE49-F238E27FC236}">
                    <a16:creationId xmlns:a16="http://schemas.microsoft.com/office/drawing/2014/main" xmlns="" id="{7560AF76-7224-4DC5-9F69-B74A57B41421}"/>
                  </a:ext>
                </a:extLst>
              </p:cNvPr>
              <p:cNvSpPr txBox="1">
                <a:spLocks noChangeArrowheads="1"/>
              </p:cNvSpPr>
              <p:nvPr/>
            </p:nvSpPr>
            <p:spPr bwMode="auto">
              <a:xfrm>
                <a:off x="4402070" y="428047"/>
                <a:ext cx="3141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dist"/>
                <a:r>
                  <a:rPr lang="en-US" sz="2200" b="0" i="0" u="none" dirty="0">
                    <a:solidFill>
                      <a:srgbClr val="FFFFFF"/>
                    </a:solidFill>
                    <a:latin typeface="思源黑体 CN Normal" panose="020B0400000000000000" pitchFamily="34" charset="-122"/>
                  </a:rPr>
                  <a:t>Click Add Title</a:t>
                </a:r>
              </a:p>
            </p:txBody>
          </p:sp>
        </p:grpSp>
      </p:grpSp>
      <p:grpSp>
        <p:nvGrpSpPr>
          <p:cNvPr id="8" name="Group 7">
            <a:extLst>
              <a:ext uri="{FF2B5EF4-FFF2-40B4-BE49-F238E27FC236}">
                <a16:creationId xmlns:a16="http://schemas.microsoft.com/office/drawing/2014/main" xmlns="" id="{F04E0B03-839B-40A0-931F-F1330A231BEC}"/>
              </a:ext>
            </a:extLst>
          </p:cNvPr>
          <p:cNvGrpSpPr/>
          <p:nvPr/>
        </p:nvGrpSpPr>
        <p:grpSpPr>
          <a:xfrm flipH="1">
            <a:off x="6139542" y="1755773"/>
            <a:ext cx="5203768" cy="3897550"/>
            <a:chOff x="7845714" y="1736884"/>
            <a:chExt cx="3501814" cy="1942035"/>
          </a:xfrm>
        </p:grpSpPr>
        <p:grpSp>
          <p:nvGrpSpPr>
            <p:cNvPr id="9" name="Group 35">
              <a:extLst>
                <a:ext uri="{FF2B5EF4-FFF2-40B4-BE49-F238E27FC236}">
                  <a16:creationId xmlns:a16="http://schemas.microsoft.com/office/drawing/2014/main" xmlns="" id="{27CDD899-739B-4B4B-9BAB-254BFD026972}"/>
                </a:ext>
              </a:extLst>
            </p:cNvPr>
            <p:cNvGrpSpPr/>
            <p:nvPr/>
          </p:nvGrpSpPr>
          <p:grpSpPr>
            <a:xfrm>
              <a:off x="7845714" y="1736884"/>
              <a:ext cx="3501814" cy="1942035"/>
              <a:chOff x="7541909" y="1631854"/>
              <a:chExt cx="4046955" cy="1942035"/>
            </a:xfrm>
          </p:grpSpPr>
          <p:sp>
            <p:nvSpPr>
              <p:cNvPr id="11" name="Rectangle 29">
                <a:extLst>
                  <a:ext uri="{FF2B5EF4-FFF2-40B4-BE49-F238E27FC236}">
                    <a16:creationId xmlns:a16="http://schemas.microsoft.com/office/drawing/2014/main" xmlns="" id="{76D0FB58-F456-4E94-A3FC-88C02EE5F716}"/>
                  </a:ext>
                </a:extLst>
              </p:cNvPr>
              <p:cNvSpPr/>
              <p:nvPr/>
            </p:nvSpPr>
            <p:spPr>
              <a:xfrm>
                <a:off x="7541909" y="1631854"/>
                <a:ext cx="4046955" cy="1942035"/>
              </a:xfrm>
              <a:prstGeom prst="rect">
                <a:avLst/>
              </a:prstGeom>
              <a:noFill/>
              <a:ln w="28575">
                <a:solidFill>
                  <a:srgbClr val="602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latin typeface="思源黑体 CN Normal" panose="020B0400000000000000" pitchFamily="34" charset="-122"/>
                  <a:ea typeface="思源黑体 CN Normal" panose="020B0400000000000000" pitchFamily="34" charset="-122"/>
                  <a:sym typeface="微软雅黑" panose="020B0503020204020204" pitchFamily="34" charset="-122"/>
                </a:endParaRPr>
              </a:p>
            </p:txBody>
          </p:sp>
          <p:sp>
            <p:nvSpPr>
              <p:cNvPr id="14" name="Rectangle 33">
                <a:extLst>
                  <a:ext uri="{FF2B5EF4-FFF2-40B4-BE49-F238E27FC236}">
                    <a16:creationId xmlns:a16="http://schemas.microsoft.com/office/drawing/2014/main" xmlns="" id="{00D39A09-28EF-46B2-9879-EDC8C365ADFE}"/>
                  </a:ext>
                </a:extLst>
              </p:cNvPr>
              <p:cNvSpPr/>
              <p:nvPr/>
            </p:nvSpPr>
            <p:spPr>
              <a:xfrm>
                <a:off x="7541909" y="1631854"/>
                <a:ext cx="4046955" cy="435299"/>
              </a:xfrm>
              <a:prstGeom prst="rect">
                <a:avLst/>
              </a:prstGeom>
              <a:solidFill>
                <a:srgbClr val="602254"/>
              </a:solidFill>
              <a:ln>
                <a:solidFill>
                  <a:srgbClr val="602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a:r>
                  <a:rPr lang="en-US" sz="1700" b="1" i="0" u="none" dirty="0">
                    <a:solidFill>
                      <a:srgbClr val="FFFFFF"/>
                    </a:solidFill>
                    <a:latin typeface="思源黑体 CN Normal" panose="020B0400000000000000" pitchFamily="34" charset="-122"/>
                  </a:rPr>
                  <a:t>Add Title Description</a:t>
                </a:r>
              </a:p>
            </p:txBody>
          </p:sp>
        </p:grpSp>
        <p:sp>
          <p:nvSpPr>
            <p:cNvPr id="10" name="Rectangle 34">
              <a:extLst>
                <a:ext uri="{FF2B5EF4-FFF2-40B4-BE49-F238E27FC236}">
                  <a16:creationId xmlns:a16="http://schemas.microsoft.com/office/drawing/2014/main" xmlns="" id="{F7AAA2A6-E09E-4DDB-A3D2-9BCAE9F350F0}"/>
                </a:ext>
              </a:extLst>
            </p:cNvPr>
            <p:cNvSpPr/>
            <p:nvPr/>
          </p:nvSpPr>
          <p:spPr>
            <a:xfrm>
              <a:off x="8039404" y="2409023"/>
              <a:ext cx="3133230" cy="736109"/>
            </a:xfrm>
            <a:prstGeom prst="rect">
              <a:avLst/>
            </a:prstGeom>
          </p:spPr>
          <p:txBody>
            <a:bodyPr wrap="square">
              <a:spAutoFit/>
            </a:bodyPr>
            <a:lstStyle/>
            <a:p>
              <a:pPr marL="0" lvl="0" algn="dist"/>
              <a:r>
                <a:rPr lang="en-US" sz="1000" b="0" i="0" u="none" dirty="0">
                  <a:solidFill>
                    <a:srgbClr val="7F7F7F"/>
                  </a:solidFill>
                  <a:latin typeface="思源黑体 CN Normal" panose="020B0400000000000000" pitchFamily="34" charset="-122"/>
                </a:rPr>
                <a:t>Click here to change text add text Click here to change text add text</a:t>
              </a:r>
            </a:p>
            <a:p>
              <a:pPr marL="0" lvl="0" algn="dist"/>
              <a:r>
                <a:rPr lang="en-US" sz="1000" b="0" i="0" u="none" dirty="0">
                  <a:solidFill>
                    <a:srgbClr val="7F7F7F"/>
                  </a:solidFill>
                  <a:latin typeface="思源黑体 CN Normal" panose="020B0400000000000000" pitchFamily="34" charset="-122"/>
                </a:rPr>
                <a:t>Click here to change text add text Click here to change text add text</a:t>
              </a:r>
            </a:p>
            <a:p>
              <a:pPr marL="0" lvl="0" algn="dist"/>
              <a:r>
                <a:rPr lang="en-US" sz="1000" b="0" i="0" u="none" dirty="0">
                  <a:solidFill>
                    <a:srgbClr val="7F7F7F"/>
                  </a:solidFill>
                  <a:latin typeface="思源黑体 CN Normal" panose="020B0400000000000000" pitchFamily="34" charset="-122"/>
                </a:rPr>
                <a:t>Click here to change text add text Click here to change text add text</a:t>
              </a:r>
            </a:p>
            <a:p>
              <a:pPr marL="0" lvl="0" algn="dist"/>
              <a:r>
                <a:rPr lang="en-US" sz="1000" b="0" i="0" u="none" dirty="0">
                  <a:solidFill>
                    <a:srgbClr val="7F7F7F"/>
                  </a:solidFill>
                  <a:latin typeface="思源黑体 CN Normal" panose="020B0400000000000000" pitchFamily="34" charset="-122"/>
                </a:rPr>
                <a:t>Click here to change text add text Click here to change text add text</a:t>
              </a:r>
            </a:p>
            <a:p>
              <a:pPr marL="0" lvl="0" algn="dist"/>
              <a:r>
                <a:rPr lang="en-US" sz="1000" b="0" i="0" u="none" dirty="0">
                  <a:solidFill>
                    <a:srgbClr val="7F7F7F"/>
                  </a:solidFill>
                  <a:latin typeface="思源黑体 CN Normal" panose="020B0400000000000000" pitchFamily="34" charset="-122"/>
                </a:rPr>
                <a:t>Click here to change text add text Click here to change text add text</a:t>
              </a:r>
            </a:p>
            <a:p>
              <a:pPr marL="0" lvl="0" algn="dist"/>
              <a:r>
                <a:rPr lang="en-US" sz="1000" b="0" i="0" u="none" dirty="0">
                  <a:solidFill>
                    <a:srgbClr val="7F7F7F"/>
                  </a:solidFill>
                  <a:latin typeface="思源黑体 CN Normal" panose="020B0400000000000000" pitchFamily="34" charset="-122"/>
                </a:rPr>
                <a:t>Click here to change text add text Click here to change text add text</a:t>
              </a:r>
            </a:p>
            <a:p>
              <a:pPr marL="0" lvl="0" algn="dist"/>
              <a:r>
                <a:rPr lang="en-US" sz="1000" b="0" i="0" u="none" dirty="0">
                  <a:solidFill>
                    <a:srgbClr val="7F7F7F"/>
                  </a:solidFill>
                  <a:latin typeface="思源黑体 CN Normal" panose="020B0400000000000000" pitchFamily="34" charset="-122"/>
                </a:rPr>
                <a:t>Click here to change text add text Click here to change text add text</a:t>
              </a:r>
            </a:p>
            <a:p>
              <a:pPr marL="0" lvl="0" algn="dist"/>
              <a:r>
                <a:rPr lang="en-US" sz="1000" b="0" i="0" u="none" dirty="0">
                  <a:solidFill>
                    <a:srgbClr val="7F7F7F"/>
                  </a:solidFill>
                  <a:latin typeface="思源黑体 CN Normal" panose="020B0400000000000000" pitchFamily="34" charset="-122"/>
                </a:rPr>
                <a:t>Click here to change text add text Click here to change text add text</a:t>
              </a:r>
            </a:p>
            <a:p>
              <a:pPr marL="0" lvl="0" algn="dist"/>
              <a:r>
                <a:rPr lang="en-US" sz="1000" b="0" i="0" u="none" dirty="0">
                  <a:solidFill>
                    <a:srgbClr val="7F7F7F"/>
                  </a:solidFill>
                  <a:latin typeface="思源黑体 CN Normal" panose="020B0400000000000000" pitchFamily="34" charset="-122"/>
                </a:rPr>
                <a:t>Click here to change text add text Click here to change text add text</a:t>
              </a:r>
            </a:p>
          </p:txBody>
        </p:sp>
      </p:grpSp>
      <p:sp>
        <p:nvSpPr>
          <p:cNvPr id="20" name="矩形 19">
            <a:extLst>
              <a:ext uri="{FF2B5EF4-FFF2-40B4-BE49-F238E27FC236}">
                <a16:creationId xmlns:a16="http://schemas.microsoft.com/office/drawing/2014/main" xmlns="" id="{6CADCCD2-22DC-4788-A50B-AF60F3EA98A0}"/>
              </a:ext>
            </a:extLst>
          </p:cNvPr>
          <p:cNvSpPr/>
          <p:nvPr/>
        </p:nvSpPr>
        <p:spPr>
          <a:xfrm>
            <a:off x="750502" y="1755772"/>
            <a:ext cx="5057669" cy="38975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Tree>
    <p:extLst>
      <p:ext uri="{BB962C8B-B14F-4D97-AF65-F5344CB8AC3E}">
        <p14:creationId xmlns:p14="http://schemas.microsoft.com/office/powerpoint/2010/main" val="329502816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a:extLst>
              <a:ext uri="{FF2B5EF4-FFF2-40B4-BE49-F238E27FC236}">
                <a16:creationId xmlns:a16="http://schemas.microsoft.com/office/drawing/2014/main" xmlns="" id="{EC38883B-EE79-4EBF-8D4D-35A7F16A6529}"/>
              </a:ext>
            </a:extLst>
          </p:cNvPr>
          <p:cNvGrpSpPr/>
          <p:nvPr/>
        </p:nvGrpSpPr>
        <p:grpSpPr>
          <a:xfrm>
            <a:off x="-1588" y="0"/>
            <a:ext cx="12193588" cy="6858000"/>
            <a:chOff x="-1588" y="0"/>
            <a:chExt cx="12193588" cy="6858000"/>
          </a:xfrm>
        </p:grpSpPr>
        <p:pic>
          <p:nvPicPr>
            <p:cNvPr id="67" name="图片 66">
              <a:extLst>
                <a:ext uri="{FF2B5EF4-FFF2-40B4-BE49-F238E27FC236}">
                  <a16:creationId xmlns:a16="http://schemas.microsoft.com/office/drawing/2014/main" xmlns="" id="{9BB9E838-72D7-4E91-A3B0-AB60CBC2C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8" name="组合 67">
              <a:extLst>
                <a:ext uri="{FF2B5EF4-FFF2-40B4-BE49-F238E27FC236}">
                  <a16:creationId xmlns:a16="http://schemas.microsoft.com/office/drawing/2014/main" xmlns="" id="{38E985A7-25A9-4717-B12B-5044A812517F}"/>
                </a:ext>
              </a:extLst>
            </p:cNvPr>
            <p:cNvGrpSpPr/>
            <p:nvPr/>
          </p:nvGrpSpPr>
          <p:grpSpPr>
            <a:xfrm>
              <a:off x="-1588" y="428047"/>
              <a:ext cx="12193588" cy="6288439"/>
              <a:chOff x="-1588" y="428047"/>
              <a:chExt cx="12193588" cy="6288439"/>
            </a:xfrm>
          </p:grpSpPr>
          <p:sp>
            <p:nvSpPr>
              <p:cNvPr id="69" name="矩形 68">
                <a:extLst>
                  <a:ext uri="{FF2B5EF4-FFF2-40B4-BE49-F238E27FC236}">
                    <a16:creationId xmlns:a16="http://schemas.microsoft.com/office/drawing/2014/main" xmlns="" id="{0C603093-7AE9-401A-BC57-17A8D85FA3FD}"/>
                  </a:ext>
                </a:extLst>
              </p:cNvPr>
              <p:cNvSpPr/>
              <p:nvPr/>
            </p:nvSpPr>
            <p:spPr>
              <a:xfrm>
                <a:off x="-1588" y="1079500"/>
                <a:ext cx="12193588" cy="563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70" name="TextBox 8">
                <a:extLst>
                  <a:ext uri="{FF2B5EF4-FFF2-40B4-BE49-F238E27FC236}">
                    <a16:creationId xmlns:a16="http://schemas.microsoft.com/office/drawing/2014/main" xmlns="" id="{E4DC2609-7C7F-435E-B092-4D6C8983E432}"/>
                  </a:ext>
                </a:extLst>
              </p:cNvPr>
              <p:cNvSpPr txBox="1">
                <a:spLocks noChangeArrowheads="1"/>
              </p:cNvSpPr>
              <p:nvPr/>
            </p:nvSpPr>
            <p:spPr bwMode="auto">
              <a:xfrm>
                <a:off x="4402070" y="428047"/>
                <a:ext cx="3141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dist"/>
                <a:r>
                  <a:rPr lang="en-US" sz="2200" b="0" i="0" u="none" dirty="0">
                    <a:solidFill>
                      <a:srgbClr val="FFFFFF"/>
                    </a:solidFill>
                    <a:latin typeface="思源黑体 CN Normal" panose="020B0400000000000000" pitchFamily="34" charset="-122"/>
                  </a:rPr>
                  <a:t>Click Add Title</a:t>
                </a:r>
              </a:p>
            </p:txBody>
          </p:sp>
        </p:grpSp>
      </p:grpSp>
      <p:sp>
        <p:nvSpPr>
          <p:cNvPr id="7" name="椭圆 6">
            <a:extLst>
              <a:ext uri="{FF2B5EF4-FFF2-40B4-BE49-F238E27FC236}">
                <a16:creationId xmlns:a16="http://schemas.microsoft.com/office/drawing/2014/main" xmlns="" id="{6255E18D-5BB9-44A7-BA24-54847023B1E0}"/>
              </a:ext>
            </a:extLst>
          </p:cNvPr>
          <p:cNvSpPr/>
          <p:nvPr/>
        </p:nvSpPr>
        <p:spPr>
          <a:xfrm>
            <a:off x="9216103" y="3636882"/>
            <a:ext cx="1736204" cy="1736202"/>
          </a:xfrm>
          <a:prstGeom prst="ellipse">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思源黑体 CN Normal" panose="020B0400000000000000" pitchFamily="34" charset="-122"/>
              <a:ea typeface="思源黑体 CN Normal" panose="020B0400000000000000" pitchFamily="34" charset="-122"/>
            </a:endParaRPr>
          </a:p>
        </p:txBody>
      </p:sp>
      <p:sp>
        <p:nvSpPr>
          <p:cNvPr id="8" name="椭圆 7">
            <a:extLst>
              <a:ext uri="{FF2B5EF4-FFF2-40B4-BE49-F238E27FC236}">
                <a16:creationId xmlns:a16="http://schemas.microsoft.com/office/drawing/2014/main" xmlns="" id="{7682FBD2-C26E-4654-8812-912C6B1212EA}"/>
              </a:ext>
            </a:extLst>
          </p:cNvPr>
          <p:cNvSpPr/>
          <p:nvPr/>
        </p:nvSpPr>
        <p:spPr>
          <a:xfrm>
            <a:off x="1262191" y="2179716"/>
            <a:ext cx="1736204" cy="1736202"/>
          </a:xfrm>
          <a:prstGeom prst="ellipse">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思源黑体 CN Normal" panose="020B0400000000000000" pitchFamily="34" charset="-122"/>
              <a:ea typeface="思源黑体 CN Normal" panose="020B0400000000000000" pitchFamily="34" charset="-122"/>
            </a:endParaRPr>
          </a:p>
        </p:txBody>
      </p:sp>
      <p:grpSp>
        <p:nvGrpSpPr>
          <p:cNvPr id="9" name="组 79">
            <a:extLst>
              <a:ext uri="{FF2B5EF4-FFF2-40B4-BE49-F238E27FC236}">
                <a16:creationId xmlns:a16="http://schemas.microsoft.com/office/drawing/2014/main" xmlns="" id="{C287EB0C-E10C-446D-9638-41FE2DAD8FB8}"/>
              </a:ext>
            </a:extLst>
          </p:cNvPr>
          <p:cNvGrpSpPr/>
          <p:nvPr/>
        </p:nvGrpSpPr>
        <p:grpSpPr>
          <a:xfrm>
            <a:off x="4594590" y="4191916"/>
            <a:ext cx="4257866" cy="776078"/>
            <a:chOff x="3149079" y="4386054"/>
            <a:chExt cx="3198510" cy="582990"/>
          </a:xfrm>
          <a:solidFill>
            <a:srgbClr val="602254"/>
          </a:solidFill>
        </p:grpSpPr>
        <p:sp>
          <p:nvSpPr>
            <p:cNvPr id="10" name="Shape 1303">
              <a:extLst>
                <a:ext uri="{FF2B5EF4-FFF2-40B4-BE49-F238E27FC236}">
                  <a16:creationId xmlns:a16="http://schemas.microsoft.com/office/drawing/2014/main" xmlns="" id="{E6A14513-38EB-4A5F-A796-6CCD3A2FEA63}"/>
                </a:ext>
              </a:extLst>
            </p:cNvPr>
            <p:cNvSpPr/>
            <p:nvPr/>
          </p:nvSpPr>
          <p:spPr>
            <a:xfrm flipH="1">
              <a:off x="6158729" y="4386054"/>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11" name="Shape 1304">
              <a:extLst>
                <a:ext uri="{FF2B5EF4-FFF2-40B4-BE49-F238E27FC236}">
                  <a16:creationId xmlns:a16="http://schemas.microsoft.com/office/drawing/2014/main" xmlns="" id="{AB3D73DB-515A-49D8-A635-D6FA6FAC7555}"/>
                </a:ext>
              </a:extLst>
            </p:cNvPr>
            <p:cNvSpPr/>
            <p:nvPr/>
          </p:nvSpPr>
          <p:spPr>
            <a:xfrm flipH="1">
              <a:off x="6099160" y="4527464"/>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14" name="Shape 1305">
              <a:extLst>
                <a:ext uri="{FF2B5EF4-FFF2-40B4-BE49-F238E27FC236}">
                  <a16:creationId xmlns:a16="http://schemas.microsoft.com/office/drawing/2014/main" xmlns="" id="{ED0B2186-9921-4F52-B784-721B46B30EB6}"/>
                </a:ext>
              </a:extLst>
            </p:cNvPr>
            <p:cNvSpPr/>
            <p:nvPr/>
          </p:nvSpPr>
          <p:spPr>
            <a:xfrm flipH="1">
              <a:off x="5830943" y="4386054"/>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15" name="Shape 1306">
              <a:extLst>
                <a:ext uri="{FF2B5EF4-FFF2-40B4-BE49-F238E27FC236}">
                  <a16:creationId xmlns:a16="http://schemas.microsoft.com/office/drawing/2014/main" xmlns="" id="{544453CD-EDC4-4E8A-A98F-A117960C498C}"/>
                </a:ext>
              </a:extLst>
            </p:cNvPr>
            <p:cNvSpPr/>
            <p:nvPr/>
          </p:nvSpPr>
          <p:spPr>
            <a:xfrm flipH="1">
              <a:off x="5771372" y="4527464"/>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16" name="Shape 1307">
              <a:extLst>
                <a:ext uri="{FF2B5EF4-FFF2-40B4-BE49-F238E27FC236}">
                  <a16:creationId xmlns:a16="http://schemas.microsoft.com/office/drawing/2014/main" xmlns="" id="{AD9F301A-F039-476E-A005-73C4F341FB76}"/>
                </a:ext>
              </a:extLst>
            </p:cNvPr>
            <p:cNvSpPr/>
            <p:nvPr/>
          </p:nvSpPr>
          <p:spPr>
            <a:xfrm flipH="1">
              <a:off x="5503155" y="4386054"/>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17" name="Shape 1308">
              <a:extLst>
                <a:ext uri="{FF2B5EF4-FFF2-40B4-BE49-F238E27FC236}">
                  <a16:creationId xmlns:a16="http://schemas.microsoft.com/office/drawing/2014/main" xmlns="" id="{6D7E8F8D-39C7-496D-A07A-5A8AB9CCE977}"/>
                </a:ext>
              </a:extLst>
            </p:cNvPr>
            <p:cNvSpPr/>
            <p:nvPr/>
          </p:nvSpPr>
          <p:spPr>
            <a:xfrm flipH="1">
              <a:off x="5443587" y="4527464"/>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19" name="Shape 1309">
              <a:extLst>
                <a:ext uri="{FF2B5EF4-FFF2-40B4-BE49-F238E27FC236}">
                  <a16:creationId xmlns:a16="http://schemas.microsoft.com/office/drawing/2014/main" xmlns="" id="{B0CD0888-E6AD-408A-9A19-4BF380264902}"/>
                </a:ext>
              </a:extLst>
            </p:cNvPr>
            <p:cNvSpPr/>
            <p:nvPr/>
          </p:nvSpPr>
          <p:spPr>
            <a:xfrm flipH="1">
              <a:off x="5175370" y="4386054"/>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20" name="Shape 1310">
              <a:extLst>
                <a:ext uri="{FF2B5EF4-FFF2-40B4-BE49-F238E27FC236}">
                  <a16:creationId xmlns:a16="http://schemas.microsoft.com/office/drawing/2014/main" xmlns="" id="{6448D49A-1514-44B9-AAEC-DED741781962}"/>
                </a:ext>
              </a:extLst>
            </p:cNvPr>
            <p:cNvSpPr/>
            <p:nvPr/>
          </p:nvSpPr>
          <p:spPr>
            <a:xfrm flipH="1">
              <a:off x="5115802" y="4527464"/>
              <a:ext cx="248428"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21" name="Shape 1311">
              <a:extLst>
                <a:ext uri="{FF2B5EF4-FFF2-40B4-BE49-F238E27FC236}">
                  <a16:creationId xmlns:a16="http://schemas.microsoft.com/office/drawing/2014/main" xmlns="" id="{AC163EEA-108B-4A5B-A61B-BAD0FA0801EE}"/>
                </a:ext>
              </a:extLst>
            </p:cNvPr>
            <p:cNvSpPr/>
            <p:nvPr/>
          </p:nvSpPr>
          <p:spPr>
            <a:xfrm flipH="1">
              <a:off x="4847584" y="4386054"/>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22" name="Shape 1312">
              <a:extLst>
                <a:ext uri="{FF2B5EF4-FFF2-40B4-BE49-F238E27FC236}">
                  <a16:creationId xmlns:a16="http://schemas.microsoft.com/office/drawing/2014/main" xmlns="" id="{6884A193-DC18-4652-AE4C-CD0CAFCC62B1}"/>
                </a:ext>
              </a:extLst>
            </p:cNvPr>
            <p:cNvSpPr/>
            <p:nvPr/>
          </p:nvSpPr>
          <p:spPr>
            <a:xfrm flipH="1">
              <a:off x="4788015" y="4527464"/>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23" name="Shape 1313">
              <a:extLst>
                <a:ext uri="{FF2B5EF4-FFF2-40B4-BE49-F238E27FC236}">
                  <a16:creationId xmlns:a16="http://schemas.microsoft.com/office/drawing/2014/main" xmlns="" id="{9F29681E-F912-49AF-93C0-E8BB1454DD40}"/>
                </a:ext>
              </a:extLst>
            </p:cNvPr>
            <p:cNvSpPr/>
            <p:nvPr/>
          </p:nvSpPr>
          <p:spPr>
            <a:xfrm flipH="1">
              <a:off x="4519798" y="4386054"/>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24" name="Shape 1314">
              <a:extLst>
                <a:ext uri="{FF2B5EF4-FFF2-40B4-BE49-F238E27FC236}">
                  <a16:creationId xmlns:a16="http://schemas.microsoft.com/office/drawing/2014/main" xmlns="" id="{6534479F-9550-434A-A2D8-64DA732C5C97}"/>
                </a:ext>
              </a:extLst>
            </p:cNvPr>
            <p:cNvSpPr/>
            <p:nvPr/>
          </p:nvSpPr>
          <p:spPr>
            <a:xfrm flipH="1">
              <a:off x="4460227" y="4527464"/>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25" name="Shape 1315">
              <a:extLst>
                <a:ext uri="{FF2B5EF4-FFF2-40B4-BE49-F238E27FC236}">
                  <a16:creationId xmlns:a16="http://schemas.microsoft.com/office/drawing/2014/main" xmlns="" id="{3DDA149E-1971-4854-AE79-DB8D1128EE60}"/>
                </a:ext>
              </a:extLst>
            </p:cNvPr>
            <p:cNvSpPr/>
            <p:nvPr/>
          </p:nvSpPr>
          <p:spPr>
            <a:xfrm flipH="1">
              <a:off x="4192009" y="4386054"/>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26" name="Shape 1316">
              <a:extLst>
                <a:ext uri="{FF2B5EF4-FFF2-40B4-BE49-F238E27FC236}">
                  <a16:creationId xmlns:a16="http://schemas.microsoft.com/office/drawing/2014/main" xmlns="" id="{4954B53F-DB25-4F0B-AE34-1E1E13ED4EAA}"/>
                </a:ext>
              </a:extLst>
            </p:cNvPr>
            <p:cNvSpPr/>
            <p:nvPr/>
          </p:nvSpPr>
          <p:spPr>
            <a:xfrm flipH="1">
              <a:off x="4132437" y="4527464"/>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27" name="Shape 1317">
              <a:extLst>
                <a:ext uri="{FF2B5EF4-FFF2-40B4-BE49-F238E27FC236}">
                  <a16:creationId xmlns:a16="http://schemas.microsoft.com/office/drawing/2014/main" xmlns="" id="{8611B0D4-773B-4673-9252-A76BE14E0644}"/>
                </a:ext>
              </a:extLst>
            </p:cNvPr>
            <p:cNvSpPr/>
            <p:nvPr/>
          </p:nvSpPr>
          <p:spPr>
            <a:xfrm flipH="1">
              <a:off x="3864220" y="4386054"/>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28" name="Shape 1318">
              <a:extLst>
                <a:ext uri="{FF2B5EF4-FFF2-40B4-BE49-F238E27FC236}">
                  <a16:creationId xmlns:a16="http://schemas.microsoft.com/office/drawing/2014/main" xmlns="" id="{5D0C5153-7EF5-455F-BF65-4B560442BDFE}"/>
                </a:ext>
              </a:extLst>
            </p:cNvPr>
            <p:cNvSpPr/>
            <p:nvPr/>
          </p:nvSpPr>
          <p:spPr>
            <a:xfrm flipH="1">
              <a:off x="3804652" y="4527464"/>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29" name="Shape 1319">
              <a:extLst>
                <a:ext uri="{FF2B5EF4-FFF2-40B4-BE49-F238E27FC236}">
                  <a16:creationId xmlns:a16="http://schemas.microsoft.com/office/drawing/2014/main" xmlns="" id="{780B0938-578B-487D-B068-2D7885A5F268}"/>
                </a:ext>
              </a:extLst>
            </p:cNvPr>
            <p:cNvSpPr/>
            <p:nvPr/>
          </p:nvSpPr>
          <p:spPr>
            <a:xfrm flipH="1">
              <a:off x="3536434" y="4386054"/>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30" name="Shape 1320">
              <a:extLst>
                <a:ext uri="{FF2B5EF4-FFF2-40B4-BE49-F238E27FC236}">
                  <a16:creationId xmlns:a16="http://schemas.microsoft.com/office/drawing/2014/main" xmlns="" id="{C0626AC2-8924-49BE-BB42-49742F66E4CA}"/>
                </a:ext>
              </a:extLst>
            </p:cNvPr>
            <p:cNvSpPr/>
            <p:nvPr/>
          </p:nvSpPr>
          <p:spPr>
            <a:xfrm flipH="1">
              <a:off x="3476863" y="4527464"/>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31" name="Shape 1321">
              <a:extLst>
                <a:ext uri="{FF2B5EF4-FFF2-40B4-BE49-F238E27FC236}">
                  <a16:creationId xmlns:a16="http://schemas.microsoft.com/office/drawing/2014/main" xmlns="" id="{CD385DB5-146C-44AB-AB66-CC86E29E6BBB}"/>
                </a:ext>
              </a:extLst>
            </p:cNvPr>
            <p:cNvSpPr/>
            <p:nvPr/>
          </p:nvSpPr>
          <p:spPr>
            <a:xfrm flipH="1">
              <a:off x="3208648" y="4386054"/>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32" name="Shape 1322">
              <a:extLst>
                <a:ext uri="{FF2B5EF4-FFF2-40B4-BE49-F238E27FC236}">
                  <a16:creationId xmlns:a16="http://schemas.microsoft.com/office/drawing/2014/main" xmlns="" id="{9BE45F86-ED14-499C-BA15-D1249121656D}"/>
                </a:ext>
              </a:extLst>
            </p:cNvPr>
            <p:cNvSpPr/>
            <p:nvPr/>
          </p:nvSpPr>
          <p:spPr>
            <a:xfrm flipH="1">
              <a:off x="3149079" y="4527464"/>
              <a:ext cx="248428"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grpSp>
      <p:grpSp>
        <p:nvGrpSpPr>
          <p:cNvPr id="33" name="组 77">
            <a:extLst>
              <a:ext uri="{FF2B5EF4-FFF2-40B4-BE49-F238E27FC236}">
                <a16:creationId xmlns:a16="http://schemas.microsoft.com/office/drawing/2014/main" xmlns="" id="{07F4EFCA-D91B-4347-8E6F-0CD73D0B022D}"/>
              </a:ext>
            </a:extLst>
          </p:cNvPr>
          <p:cNvGrpSpPr/>
          <p:nvPr/>
        </p:nvGrpSpPr>
        <p:grpSpPr>
          <a:xfrm>
            <a:off x="3323250" y="2225441"/>
            <a:ext cx="4257868" cy="776077"/>
            <a:chOff x="5756149" y="2668919"/>
            <a:chExt cx="3198510" cy="582989"/>
          </a:xfrm>
          <a:solidFill>
            <a:srgbClr val="602254"/>
          </a:solidFill>
        </p:grpSpPr>
        <p:sp>
          <p:nvSpPr>
            <p:cNvPr id="34" name="Shape 1324">
              <a:extLst>
                <a:ext uri="{FF2B5EF4-FFF2-40B4-BE49-F238E27FC236}">
                  <a16:creationId xmlns:a16="http://schemas.microsoft.com/office/drawing/2014/main" xmlns="" id="{B540AD0D-A7DC-4015-A7DB-433D9B05575C}"/>
                </a:ext>
              </a:extLst>
            </p:cNvPr>
            <p:cNvSpPr/>
            <p:nvPr/>
          </p:nvSpPr>
          <p:spPr>
            <a:xfrm>
              <a:off x="5818224" y="2668919"/>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35" name="Shape 1325">
              <a:extLst>
                <a:ext uri="{FF2B5EF4-FFF2-40B4-BE49-F238E27FC236}">
                  <a16:creationId xmlns:a16="http://schemas.microsoft.com/office/drawing/2014/main" xmlns="" id="{C5902A62-7D2A-4CB2-A59B-19E2EC0D0C37}"/>
                </a:ext>
              </a:extLst>
            </p:cNvPr>
            <p:cNvSpPr/>
            <p:nvPr/>
          </p:nvSpPr>
          <p:spPr>
            <a:xfrm>
              <a:off x="5756149" y="2810328"/>
              <a:ext cx="248428"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36" name="Shape 1326">
              <a:extLst>
                <a:ext uri="{FF2B5EF4-FFF2-40B4-BE49-F238E27FC236}">
                  <a16:creationId xmlns:a16="http://schemas.microsoft.com/office/drawing/2014/main" xmlns="" id="{512CDD9D-CD5C-4DBC-9256-E104CFF70F09}"/>
                </a:ext>
              </a:extLst>
            </p:cNvPr>
            <p:cNvSpPr/>
            <p:nvPr/>
          </p:nvSpPr>
          <p:spPr>
            <a:xfrm>
              <a:off x="6146011" y="2668919"/>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37" name="Shape 1327">
              <a:extLst>
                <a:ext uri="{FF2B5EF4-FFF2-40B4-BE49-F238E27FC236}">
                  <a16:creationId xmlns:a16="http://schemas.microsoft.com/office/drawing/2014/main" xmlns="" id="{028FBB42-E9CB-4862-AC35-D71802E4CE5F}"/>
                </a:ext>
              </a:extLst>
            </p:cNvPr>
            <p:cNvSpPr/>
            <p:nvPr/>
          </p:nvSpPr>
          <p:spPr>
            <a:xfrm>
              <a:off x="6083937" y="2810328"/>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38" name="Shape 1328">
              <a:extLst>
                <a:ext uri="{FF2B5EF4-FFF2-40B4-BE49-F238E27FC236}">
                  <a16:creationId xmlns:a16="http://schemas.microsoft.com/office/drawing/2014/main" xmlns="" id="{27D37FF9-2A41-475C-B066-70DC3E376677}"/>
                </a:ext>
              </a:extLst>
            </p:cNvPr>
            <p:cNvSpPr/>
            <p:nvPr/>
          </p:nvSpPr>
          <p:spPr>
            <a:xfrm>
              <a:off x="6473799" y="2668919"/>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39" name="Shape 1329">
              <a:extLst>
                <a:ext uri="{FF2B5EF4-FFF2-40B4-BE49-F238E27FC236}">
                  <a16:creationId xmlns:a16="http://schemas.microsoft.com/office/drawing/2014/main" xmlns="" id="{12A60AB1-B64A-4A37-B390-E97E1A694B60}"/>
                </a:ext>
              </a:extLst>
            </p:cNvPr>
            <p:cNvSpPr/>
            <p:nvPr/>
          </p:nvSpPr>
          <p:spPr>
            <a:xfrm>
              <a:off x="6411724" y="2810328"/>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40" name="Shape 1330">
              <a:extLst>
                <a:ext uri="{FF2B5EF4-FFF2-40B4-BE49-F238E27FC236}">
                  <a16:creationId xmlns:a16="http://schemas.microsoft.com/office/drawing/2014/main" xmlns="" id="{28E22864-D729-4669-9C97-E8B9F0D84D30}"/>
                </a:ext>
              </a:extLst>
            </p:cNvPr>
            <p:cNvSpPr/>
            <p:nvPr/>
          </p:nvSpPr>
          <p:spPr>
            <a:xfrm>
              <a:off x="6801583" y="2668919"/>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41" name="Shape 1331">
              <a:extLst>
                <a:ext uri="{FF2B5EF4-FFF2-40B4-BE49-F238E27FC236}">
                  <a16:creationId xmlns:a16="http://schemas.microsoft.com/office/drawing/2014/main" xmlns="" id="{1C53DA40-31A4-402D-B55F-082D3E8E2BAC}"/>
                </a:ext>
              </a:extLst>
            </p:cNvPr>
            <p:cNvSpPr/>
            <p:nvPr/>
          </p:nvSpPr>
          <p:spPr>
            <a:xfrm>
              <a:off x="6739506" y="2810328"/>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42" name="Shape 1332">
              <a:extLst>
                <a:ext uri="{FF2B5EF4-FFF2-40B4-BE49-F238E27FC236}">
                  <a16:creationId xmlns:a16="http://schemas.microsoft.com/office/drawing/2014/main" xmlns="" id="{7934070F-5B4E-4099-AFBC-0FE9FC529F34}"/>
                </a:ext>
              </a:extLst>
            </p:cNvPr>
            <p:cNvSpPr/>
            <p:nvPr/>
          </p:nvSpPr>
          <p:spPr>
            <a:xfrm>
              <a:off x="7129369" y="2668919"/>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43" name="Shape 1333">
              <a:extLst>
                <a:ext uri="{FF2B5EF4-FFF2-40B4-BE49-F238E27FC236}">
                  <a16:creationId xmlns:a16="http://schemas.microsoft.com/office/drawing/2014/main" xmlns="" id="{3E8E8170-3951-4FA9-8E31-0958246B9C92}"/>
                </a:ext>
              </a:extLst>
            </p:cNvPr>
            <p:cNvSpPr/>
            <p:nvPr/>
          </p:nvSpPr>
          <p:spPr>
            <a:xfrm>
              <a:off x="7067295" y="2810328"/>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44" name="Shape 1334">
              <a:extLst>
                <a:ext uri="{FF2B5EF4-FFF2-40B4-BE49-F238E27FC236}">
                  <a16:creationId xmlns:a16="http://schemas.microsoft.com/office/drawing/2014/main" xmlns="" id="{2D326C60-E7A6-420D-AAC0-BB460A86943C}"/>
                </a:ext>
              </a:extLst>
            </p:cNvPr>
            <p:cNvSpPr/>
            <p:nvPr/>
          </p:nvSpPr>
          <p:spPr>
            <a:xfrm>
              <a:off x="7457155" y="2668919"/>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45" name="Shape 1335">
              <a:extLst>
                <a:ext uri="{FF2B5EF4-FFF2-40B4-BE49-F238E27FC236}">
                  <a16:creationId xmlns:a16="http://schemas.microsoft.com/office/drawing/2014/main" xmlns="" id="{11A15C88-7B85-4F3D-A7AF-CCB30EF94E8D}"/>
                </a:ext>
              </a:extLst>
            </p:cNvPr>
            <p:cNvSpPr/>
            <p:nvPr/>
          </p:nvSpPr>
          <p:spPr>
            <a:xfrm>
              <a:off x="7395082" y="2810328"/>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46" name="Shape 1336">
              <a:extLst>
                <a:ext uri="{FF2B5EF4-FFF2-40B4-BE49-F238E27FC236}">
                  <a16:creationId xmlns:a16="http://schemas.microsoft.com/office/drawing/2014/main" xmlns="" id="{87F6DD38-4AC3-46E2-9D1A-7C17FE0E1737}"/>
                </a:ext>
              </a:extLst>
            </p:cNvPr>
            <p:cNvSpPr/>
            <p:nvPr/>
          </p:nvSpPr>
          <p:spPr>
            <a:xfrm>
              <a:off x="7784946" y="2668919"/>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47" name="Shape 1337">
              <a:extLst>
                <a:ext uri="{FF2B5EF4-FFF2-40B4-BE49-F238E27FC236}">
                  <a16:creationId xmlns:a16="http://schemas.microsoft.com/office/drawing/2014/main" xmlns="" id="{05904F44-FD09-4F5A-B913-FCC521679FB4}"/>
                </a:ext>
              </a:extLst>
            </p:cNvPr>
            <p:cNvSpPr/>
            <p:nvPr/>
          </p:nvSpPr>
          <p:spPr>
            <a:xfrm>
              <a:off x="7722872" y="2810328"/>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miter lim="400000"/>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48" name="Shape 1338">
              <a:extLst>
                <a:ext uri="{FF2B5EF4-FFF2-40B4-BE49-F238E27FC236}">
                  <a16:creationId xmlns:a16="http://schemas.microsoft.com/office/drawing/2014/main" xmlns="" id="{AB6358F5-3176-4D00-8F66-C760EA53EAC2}"/>
                </a:ext>
              </a:extLst>
            </p:cNvPr>
            <p:cNvSpPr/>
            <p:nvPr/>
          </p:nvSpPr>
          <p:spPr>
            <a:xfrm>
              <a:off x="8112733" y="2668919"/>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49" name="Shape 1339">
              <a:extLst>
                <a:ext uri="{FF2B5EF4-FFF2-40B4-BE49-F238E27FC236}">
                  <a16:creationId xmlns:a16="http://schemas.microsoft.com/office/drawing/2014/main" xmlns="" id="{73F76602-162F-4F06-93D9-0AC1E5C69EB2}"/>
                </a:ext>
              </a:extLst>
            </p:cNvPr>
            <p:cNvSpPr/>
            <p:nvPr/>
          </p:nvSpPr>
          <p:spPr>
            <a:xfrm>
              <a:off x="8050658" y="2810328"/>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50" name="Shape 1340">
              <a:extLst>
                <a:ext uri="{FF2B5EF4-FFF2-40B4-BE49-F238E27FC236}">
                  <a16:creationId xmlns:a16="http://schemas.microsoft.com/office/drawing/2014/main" xmlns="" id="{6216BA8A-2BB6-4D66-8BF3-671CB77E9204}"/>
                </a:ext>
              </a:extLst>
            </p:cNvPr>
            <p:cNvSpPr/>
            <p:nvPr/>
          </p:nvSpPr>
          <p:spPr>
            <a:xfrm>
              <a:off x="8440520" y="2668919"/>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51" name="Shape 1341">
              <a:extLst>
                <a:ext uri="{FF2B5EF4-FFF2-40B4-BE49-F238E27FC236}">
                  <a16:creationId xmlns:a16="http://schemas.microsoft.com/office/drawing/2014/main" xmlns="" id="{12C163B6-06F8-4956-972B-D7CA5D50192A}"/>
                </a:ext>
              </a:extLst>
            </p:cNvPr>
            <p:cNvSpPr/>
            <p:nvPr/>
          </p:nvSpPr>
          <p:spPr>
            <a:xfrm>
              <a:off x="8378446" y="2810328"/>
              <a:ext cx="248428"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52" name="Shape 1342">
              <a:extLst>
                <a:ext uri="{FF2B5EF4-FFF2-40B4-BE49-F238E27FC236}">
                  <a16:creationId xmlns:a16="http://schemas.microsoft.com/office/drawing/2014/main" xmlns="" id="{2D4EAC6D-E896-4E01-8AED-E2A3B07AA0E9}"/>
                </a:ext>
              </a:extLst>
            </p:cNvPr>
            <p:cNvSpPr/>
            <p:nvPr/>
          </p:nvSpPr>
          <p:spPr>
            <a:xfrm>
              <a:off x="8768306" y="2668919"/>
              <a:ext cx="126785" cy="126836"/>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sp>
          <p:nvSpPr>
            <p:cNvPr id="53" name="Shape 1343">
              <a:extLst>
                <a:ext uri="{FF2B5EF4-FFF2-40B4-BE49-F238E27FC236}">
                  <a16:creationId xmlns:a16="http://schemas.microsoft.com/office/drawing/2014/main" xmlns="" id="{9F72F4F5-B722-4C6F-A1F4-2FE42603616B}"/>
                </a:ext>
              </a:extLst>
            </p:cNvPr>
            <p:cNvSpPr/>
            <p:nvPr/>
          </p:nvSpPr>
          <p:spPr>
            <a:xfrm>
              <a:off x="8706230" y="2810328"/>
              <a:ext cx="248429" cy="441580"/>
            </a:xfrm>
            <a:custGeom>
              <a:avLst/>
              <a:gdLst/>
              <a:ahLst/>
              <a:cxnLst>
                <a:cxn ang="0">
                  <a:pos x="wd2" y="hd2"/>
                </a:cxn>
                <a:cxn ang="5400000">
                  <a:pos x="wd2" y="hd2"/>
                </a:cxn>
                <a:cxn ang="10800000">
                  <a:pos x="wd2" y="hd2"/>
                </a:cxn>
                <a:cxn ang="16200000">
                  <a:pos x="wd2" y="hd2"/>
                </a:cxn>
              </a:cxnLst>
              <a:rect l="0" t="0" r="r" b="b"/>
              <a:pathLst>
                <a:path w="21344" h="21600" extrusionOk="0">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grpFill/>
            <a:ln w="12700">
              <a:noFill/>
            </a:ln>
          </p:spPr>
          <p:txBody>
            <a:bodyPr lIns="19050" tIns="19050" rIns="19050" bIns="19050" anchor="ctr"/>
            <a:lstStyle/>
            <a:p>
              <a:pPr>
                <a:defRPr sz="3200">
                  <a:latin typeface="Helvetica Light"/>
                  <a:ea typeface="Helvetica Light"/>
                  <a:cs typeface="Helvetica Light"/>
                  <a:sym typeface="Helvetica Light"/>
                </a:defRPr>
              </a:pPr>
              <a:endParaRPr sz="1600" dirty="0">
                <a:latin typeface="思源黑体 CN Normal" panose="020B0400000000000000" pitchFamily="34" charset="-122"/>
                <a:ea typeface="思源黑体 CN Normal" panose="020B0400000000000000" pitchFamily="34" charset="-122"/>
              </a:endParaRPr>
            </a:p>
          </p:txBody>
        </p:sp>
      </p:grpSp>
      <p:sp>
        <p:nvSpPr>
          <p:cNvPr id="54" name="Shape 926">
            <a:extLst>
              <a:ext uri="{FF2B5EF4-FFF2-40B4-BE49-F238E27FC236}">
                <a16:creationId xmlns:a16="http://schemas.microsoft.com/office/drawing/2014/main" xmlns="" id="{FFAACD9F-0ADF-4ADA-BBCC-4D8C224B3345}"/>
              </a:ext>
            </a:extLst>
          </p:cNvPr>
          <p:cNvSpPr/>
          <p:nvPr/>
        </p:nvSpPr>
        <p:spPr>
          <a:xfrm>
            <a:off x="1627962" y="2729431"/>
            <a:ext cx="1004659" cy="62613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spAutoFit/>
            <a:scene3d>
              <a:camera prst="orthographicFront"/>
              <a:lightRig rig="threePt" dir="t"/>
            </a:scene3d>
            <a:sp3d contourW="12700"/>
          </a:bodyPr>
          <a:lstStyle>
            <a:lvl1pPr>
              <a:defRPr sz="7200">
                <a:solidFill>
                  <a:srgbClr val="ABBFD8"/>
                </a:solidFill>
                <a:latin typeface="+mn-lt"/>
                <a:ea typeface="+mn-ea"/>
                <a:cs typeface="+mn-cs"/>
                <a:sym typeface="Lato Light"/>
              </a:defRPr>
            </a:lvl1pPr>
          </a:lstStyle>
          <a:p>
            <a:pPr algn="ctr"/>
            <a:r>
              <a:rPr lang="en-US" altLang="zh-CN" sz="3600" dirty="0">
                <a:solidFill>
                  <a:schemeClr val="bg1"/>
                </a:solidFill>
                <a:latin typeface="思源黑体 CN Normal" panose="020B0400000000000000" pitchFamily="34" charset="-122"/>
                <a:ea typeface="思源黑体 CN Normal" panose="020B0400000000000000" pitchFamily="34" charset="-122"/>
              </a:rPr>
              <a:t>70</a:t>
            </a:r>
            <a:r>
              <a:rPr sz="3600" dirty="0">
                <a:solidFill>
                  <a:schemeClr val="bg1"/>
                </a:solidFill>
                <a:latin typeface="思源黑体 CN Normal" panose="020B0400000000000000" pitchFamily="34" charset="-122"/>
              </a:rPr>
              <a:t>%</a:t>
            </a:r>
          </a:p>
        </p:txBody>
      </p:sp>
      <p:sp>
        <p:nvSpPr>
          <p:cNvPr id="55" name="Shape 938">
            <a:extLst>
              <a:ext uri="{FF2B5EF4-FFF2-40B4-BE49-F238E27FC236}">
                <a16:creationId xmlns:a16="http://schemas.microsoft.com/office/drawing/2014/main" xmlns="" id="{977FE89B-F0FF-4CA3-BD8A-A8F75146146F}"/>
              </a:ext>
            </a:extLst>
          </p:cNvPr>
          <p:cNvSpPr/>
          <p:nvPr/>
        </p:nvSpPr>
        <p:spPr>
          <a:xfrm>
            <a:off x="9579749" y="4191916"/>
            <a:ext cx="1008911" cy="62613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spAutoFit/>
            <a:scene3d>
              <a:camera prst="orthographicFront"/>
              <a:lightRig rig="threePt" dir="t"/>
            </a:scene3d>
            <a:sp3d contourW="12700"/>
          </a:bodyPr>
          <a:lstStyle>
            <a:lvl1pPr>
              <a:defRPr sz="7200">
                <a:latin typeface="+mn-lt"/>
                <a:ea typeface="+mn-ea"/>
                <a:cs typeface="+mn-cs"/>
                <a:sym typeface="Lato Light"/>
              </a:defRPr>
            </a:lvl1pPr>
          </a:lstStyle>
          <a:p>
            <a:pPr algn="ctr"/>
            <a:r>
              <a:rPr lang="en-US" altLang="zh-CN" sz="3600" dirty="0">
                <a:solidFill>
                  <a:schemeClr val="bg1"/>
                </a:solidFill>
                <a:latin typeface="思源黑体 CN Normal" panose="020B0400000000000000" pitchFamily="34" charset="-122"/>
                <a:ea typeface="思源黑体 CN Normal" panose="020B0400000000000000" pitchFamily="34" charset="-122"/>
              </a:rPr>
              <a:t>40</a:t>
            </a:r>
            <a:r>
              <a:rPr sz="3600" dirty="0">
                <a:solidFill>
                  <a:schemeClr val="bg1"/>
                </a:solidFill>
                <a:latin typeface="思源黑体 CN Normal" panose="020B0400000000000000" pitchFamily="34" charset="-122"/>
              </a:rPr>
              <a:t>%</a:t>
            </a:r>
          </a:p>
        </p:txBody>
      </p:sp>
      <p:sp>
        <p:nvSpPr>
          <p:cNvPr id="57" name="矩形 56">
            <a:extLst>
              <a:ext uri="{FF2B5EF4-FFF2-40B4-BE49-F238E27FC236}">
                <a16:creationId xmlns:a16="http://schemas.microsoft.com/office/drawing/2014/main" xmlns="" id="{B7A91698-F67E-4A2D-AB2A-65FFAE825B03}"/>
              </a:ext>
            </a:extLst>
          </p:cNvPr>
          <p:cNvSpPr/>
          <p:nvPr/>
        </p:nvSpPr>
        <p:spPr>
          <a:xfrm>
            <a:off x="3172313" y="3077969"/>
            <a:ext cx="3100436" cy="400110"/>
          </a:xfrm>
          <a:prstGeom prst="rect">
            <a:avLst/>
          </a:prstGeom>
        </p:spPr>
        <p:txBody>
          <a:bodyPr wrap="square">
            <a:spAutoFit/>
            <a:scene3d>
              <a:camera prst="orthographicFront"/>
              <a:lightRig rig="threePt" dir="t"/>
            </a:scene3d>
            <a:sp3d contourW="12700"/>
          </a:bodyPr>
          <a:lstStyle/>
          <a:p>
            <a:pPr marL="0" lvl="0" algn="l"/>
            <a:r>
              <a:rPr lang="en-US" sz="2000" b="1" i="0" u="none" dirty="0">
                <a:solidFill>
                  <a:srgbClr val="7F7F7F"/>
                </a:solidFill>
                <a:latin typeface="思源黑体 CN Normal" panose="020B0400000000000000" pitchFamily="34" charset="-122"/>
              </a:rPr>
              <a:t>Title Addition</a:t>
            </a:r>
          </a:p>
        </p:txBody>
      </p:sp>
      <p:sp>
        <p:nvSpPr>
          <p:cNvPr id="58" name="文本框 57">
            <a:extLst>
              <a:ext uri="{FF2B5EF4-FFF2-40B4-BE49-F238E27FC236}">
                <a16:creationId xmlns:a16="http://schemas.microsoft.com/office/drawing/2014/main" xmlns="" id="{734F669F-2DD0-47C5-AC80-33BCA859D9F6}"/>
              </a:ext>
            </a:extLst>
          </p:cNvPr>
          <p:cNvSpPr txBox="1"/>
          <p:nvPr/>
        </p:nvSpPr>
        <p:spPr>
          <a:xfrm>
            <a:off x="3172312" y="3502701"/>
            <a:ext cx="4040385" cy="347852"/>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bg1">
                    <a:lumMod val="50000"/>
                  </a:schemeClr>
                </a:solidFill>
                <a:latin typeface="思源黑体 CN Normal" panose="020B0400000000000000" pitchFamily="34" charset="-122"/>
                <a:ea typeface="思源黑体 CN Normal" panose="020B0400000000000000" pitchFamily="34" charset="-122"/>
              </a:rPr>
              <a:t>The user can demonstrate on a projector or computer, or print the presentation and make it into a film to be used in a wider field.</a:t>
            </a:r>
          </a:p>
        </p:txBody>
      </p:sp>
      <p:sp>
        <p:nvSpPr>
          <p:cNvPr id="60" name="矩形 59">
            <a:extLst>
              <a:ext uri="{FF2B5EF4-FFF2-40B4-BE49-F238E27FC236}">
                <a16:creationId xmlns:a16="http://schemas.microsoft.com/office/drawing/2014/main" xmlns="" id="{593E345B-A966-4574-BD1F-65CA452412FA}"/>
              </a:ext>
            </a:extLst>
          </p:cNvPr>
          <p:cNvSpPr/>
          <p:nvPr/>
        </p:nvSpPr>
        <p:spPr>
          <a:xfrm>
            <a:off x="4835453" y="5392144"/>
            <a:ext cx="3972456" cy="400110"/>
          </a:xfrm>
          <a:prstGeom prst="rect">
            <a:avLst/>
          </a:prstGeom>
        </p:spPr>
        <p:txBody>
          <a:bodyPr wrap="square">
            <a:spAutoFit/>
            <a:scene3d>
              <a:camera prst="orthographicFront"/>
              <a:lightRig rig="threePt" dir="t"/>
            </a:scene3d>
            <a:sp3d contourW="12700"/>
          </a:bodyPr>
          <a:lstStyle/>
          <a:p>
            <a:pPr marL="0" lvl="0" algn="r"/>
            <a:r>
              <a:rPr lang="en-US" sz="2000" b="1" i="0" u="none" dirty="0">
                <a:solidFill>
                  <a:srgbClr val="7F7F7F"/>
                </a:solidFill>
                <a:latin typeface="思源黑体 CN Normal" panose="020B0400000000000000" pitchFamily="34" charset="-122"/>
              </a:rPr>
              <a:t>Title Addition</a:t>
            </a:r>
          </a:p>
        </p:txBody>
      </p:sp>
      <p:sp>
        <p:nvSpPr>
          <p:cNvPr id="61" name="文本框 60">
            <a:extLst>
              <a:ext uri="{FF2B5EF4-FFF2-40B4-BE49-F238E27FC236}">
                <a16:creationId xmlns:a16="http://schemas.microsoft.com/office/drawing/2014/main" xmlns="" id="{12E96E24-DD02-47D1-A694-FDA6C292220B}"/>
              </a:ext>
            </a:extLst>
          </p:cNvPr>
          <p:cNvSpPr txBox="1"/>
          <p:nvPr/>
        </p:nvSpPr>
        <p:spPr>
          <a:xfrm>
            <a:off x="4835452" y="5816876"/>
            <a:ext cx="4040386" cy="347852"/>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800" dirty="0">
                <a:solidFill>
                  <a:schemeClr val="bg1">
                    <a:lumMod val="50000"/>
                  </a:schemeClr>
                </a:solidFill>
                <a:latin typeface="思源黑体 CN Normal" panose="020B0400000000000000" pitchFamily="34" charset="-122"/>
                <a:ea typeface="思源黑体 CN Normal" panose="020B0400000000000000" pitchFamily="34" charset="-122"/>
              </a:rPr>
              <a:t>The user can demonstrate on a projector or computer, or print the presentation and make it into a film to be used in a wider field.</a:t>
            </a:r>
          </a:p>
        </p:txBody>
      </p:sp>
    </p:spTree>
    <p:extLst>
      <p:ext uri="{BB962C8B-B14F-4D97-AF65-F5344CB8AC3E}">
        <p14:creationId xmlns:p14="http://schemas.microsoft.com/office/powerpoint/2010/main" val="148692204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a:extLst>
              <a:ext uri="{FF2B5EF4-FFF2-40B4-BE49-F238E27FC236}">
                <a16:creationId xmlns:a16="http://schemas.microsoft.com/office/drawing/2014/main" xmlns="" id="{67C9FC5F-C1CE-4246-B902-0B836021B96F}"/>
              </a:ext>
            </a:extLst>
          </p:cNvPr>
          <p:cNvGrpSpPr/>
          <p:nvPr/>
        </p:nvGrpSpPr>
        <p:grpSpPr>
          <a:xfrm>
            <a:off x="-1588" y="0"/>
            <a:ext cx="12193588" cy="6858000"/>
            <a:chOff x="-1588" y="0"/>
            <a:chExt cx="12193588" cy="6858000"/>
          </a:xfrm>
        </p:grpSpPr>
        <p:pic>
          <p:nvPicPr>
            <p:cNvPr id="58" name="图片 57">
              <a:extLst>
                <a:ext uri="{FF2B5EF4-FFF2-40B4-BE49-F238E27FC236}">
                  <a16:creationId xmlns:a16="http://schemas.microsoft.com/office/drawing/2014/main" xmlns="" id="{AF6EF6EC-37D2-4863-9B2D-5D7AFC467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9" name="组合 58">
              <a:extLst>
                <a:ext uri="{FF2B5EF4-FFF2-40B4-BE49-F238E27FC236}">
                  <a16:creationId xmlns:a16="http://schemas.microsoft.com/office/drawing/2014/main" xmlns="" id="{9D96CCC4-74CE-41B7-B210-313C866E921F}"/>
                </a:ext>
              </a:extLst>
            </p:cNvPr>
            <p:cNvGrpSpPr/>
            <p:nvPr/>
          </p:nvGrpSpPr>
          <p:grpSpPr>
            <a:xfrm>
              <a:off x="-1588" y="428047"/>
              <a:ext cx="12193588" cy="6288439"/>
              <a:chOff x="-1588" y="428047"/>
              <a:chExt cx="12193588" cy="6288439"/>
            </a:xfrm>
          </p:grpSpPr>
          <p:sp>
            <p:nvSpPr>
              <p:cNvPr id="60" name="矩形 59">
                <a:extLst>
                  <a:ext uri="{FF2B5EF4-FFF2-40B4-BE49-F238E27FC236}">
                    <a16:creationId xmlns:a16="http://schemas.microsoft.com/office/drawing/2014/main" xmlns="" id="{17160EE0-AF1E-4807-96BA-7A975EA8214F}"/>
                  </a:ext>
                </a:extLst>
              </p:cNvPr>
              <p:cNvSpPr/>
              <p:nvPr/>
            </p:nvSpPr>
            <p:spPr>
              <a:xfrm>
                <a:off x="-1588" y="1079500"/>
                <a:ext cx="12193588" cy="563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61" name="TextBox 8">
                <a:extLst>
                  <a:ext uri="{FF2B5EF4-FFF2-40B4-BE49-F238E27FC236}">
                    <a16:creationId xmlns:a16="http://schemas.microsoft.com/office/drawing/2014/main" xmlns="" id="{E70161E1-B42F-44E6-811B-52F4CD2029BF}"/>
                  </a:ext>
                </a:extLst>
              </p:cNvPr>
              <p:cNvSpPr txBox="1">
                <a:spLocks noChangeArrowheads="1"/>
              </p:cNvSpPr>
              <p:nvPr/>
            </p:nvSpPr>
            <p:spPr bwMode="auto">
              <a:xfrm>
                <a:off x="4402070" y="428047"/>
                <a:ext cx="3141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dist"/>
                <a:r>
                  <a:rPr lang="en-US" sz="2200" b="0" i="0" u="none" dirty="0">
                    <a:solidFill>
                      <a:srgbClr val="FFFFFF"/>
                    </a:solidFill>
                    <a:latin typeface="思源黑体 CN Normal" panose="020B0400000000000000" pitchFamily="34" charset="-122"/>
                  </a:rPr>
                  <a:t>Click Add Title</a:t>
                </a:r>
              </a:p>
            </p:txBody>
          </p:sp>
        </p:grpSp>
      </p:grpSp>
      <p:grpSp>
        <p:nvGrpSpPr>
          <p:cNvPr id="7" name="组合 2">
            <a:extLst>
              <a:ext uri="{FF2B5EF4-FFF2-40B4-BE49-F238E27FC236}">
                <a16:creationId xmlns:a16="http://schemas.microsoft.com/office/drawing/2014/main" xmlns="" id="{17A7E7BA-0827-4C22-A6AD-B0A8270D1253}"/>
              </a:ext>
            </a:extLst>
          </p:cNvPr>
          <p:cNvGrpSpPr/>
          <p:nvPr/>
        </p:nvGrpSpPr>
        <p:grpSpPr>
          <a:xfrm>
            <a:off x="4212330" y="1878913"/>
            <a:ext cx="3818141" cy="2357594"/>
            <a:chOff x="4186930" y="2722707"/>
            <a:chExt cx="3818141" cy="2357594"/>
          </a:xfrm>
          <a:solidFill>
            <a:srgbClr val="602254"/>
          </a:solidFill>
        </p:grpSpPr>
        <p:grpSp>
          <p:nvGrpSpPr>
            <p:cNvPr id="8" name="组合 4">
              <a:extLst>
                <a:ext uri="{FF2B5EF4-FFF2-40B4-BE49-F238E27FC236}">
                  <a16:creationId xmlns:a16="http://schemas.microsoft.com/office/drawing/2014/main" xmlns="" id="{EAC5709B-5EA0-473D-B36D-96D7F2DA7988}"/>
                </a:ext>
              </a:extLst>
            </p:cNvPr>
            <p:cNvGrpSpPr/>
            <p:nvPr/>
          </p:nvGrpSpPr>
          <p:grpSpPr>
            <a:xfrm>
              <a:off x="5340370" y="2722707"/>
              <a:ext cx="1515797" cy="2357594"/>
              <a:chOff x="5428820" y="2860384"/>
              <a:chExt cx="398987" cy="620565"/>
            </a:xfrm>
            <a:grpFill/>
          </p:grpSpPr>
          <p:sp>
            <p:nvSpPr>
              <p:cNvPr id="32" name="Oval 18">
                <a:extLst>
                  <a:ext uri="{FF2B5EF4-FFF2-40B4-BE49-F238E27FC236}">
                    <a16:creationId xmlns:a16="http://schemas.microsoft.com/office/drawing/2014/main" xmlns="" id="{3561015C-BEC8-4C19-AE6A-C41DCF24D23F}"/>
                  </a:ext>
                </a:extLst>
              </p:cNvPr>
              <p:cNvSpPr>
                <a:spLocks noChangeArrowheads="1"/>
              </p:cNvSpPr>
              <p:nvPr/>
            </p:nvSpPr>
            <p:spPr bwMode="auto">
              <a:xfrm>
                <a:off x="5504643" y="2860384"/>
                <a:ext cx="247343" cy="2480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33" name="Freeform 19">
                <a:extLst>
                  <a:ext uri="{FF2B5EF4-FFF2-40B4-BE49-F238E27FC236}">
                    <a16:creationId xmlns:a16="http://schemas.microsoft.com/office/drawing/2014/main" xmlns="" id="{A0C8CC02-F278-43E5-BB4F-8DF4C0CB926D}"/>
                  </a:ext>
                </a:extLst>
              </p:cNvPr>
              <p:cNvSpPr>
                <a:spLocks/>
              </p:cNvSpPr>
              <p:nvPr/>
            </p:nvSpPr>
            <p:spPr bwMode="auto">
              <a:xfrm>
                <a:off x="5428820" y="3128338"/>
                <a:ext cx="398987" cy="352611"/>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34" name="Freeform 20">
                <a:extLst>
                  <a:ext uri="{FF2B5EF4-FFF2-40B4-BE49-F238E27FC236}">
                    <a16:creationId xmlns:a16="http://schemas.microsoft.com/office/drawing/2014/main" xmlns="" id="{DE081B93-1915-4495-835B-5270546317D8}"/>
                  </a:ext>
                </a:extLst>
              </p:cNvPr>
              <p:cNvSpPr>
                <a:spLocks/>
              </p:cNvSpPr>
              <p:nvPr/>
            </p:nvSpPr>
            <p:spPr bwMode="auto">
              <a:xfrm>
                <a:off x="5609174" y="3116560"/>
                <a:ext cx="39752" cy="23556"/>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35" name="Freeform 21">
                <a:extLst>
                  <a:ext uri="{FF2B5EF4-FFF2-40B4-BE49-F238E27FC236}">
                    <a16:creationId xmlns:a16="http://schemas.microsoft.com/office/drawing/2014/main" xmlns="" id="{5521BEB6-B407-4CB2-A1DA-EA2A7BC1C797}"/>
                  </a:ext>
                </a:extLst>
              </p:cNvPr>
              <p:cNvSpPr>
                <a:spLocks/>
              </p:cNvSpPr>
              <p:nvPr/>
            </p:nvSpPr>
            <p:spPr bwMode="auto">
              <a:xfrm>
                <a:off x="5606230" y="3143798"/>
                <a:ext cx="44168" cy="60363"/>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grpSp>
        <p:grpSp>
          <p:nvGrpSpPr>
            <p:cNvPr id="9" name="组合 5">
              <a:extLst>
                <a:ext uri="{FF2B5EF4-FFF2-40B4-BE49-F238E27FC236}">
                  <a16:creationId xmlns:a16="http://schemas.microsoft.com/office/drawing/2014/main" xmlns="" id="{A023F50C-51C0-4E52-934C-2B285DAE5B6B}"/>
                </a:ext>
              </a:extLst>
            </p:cNvPr>
            <p:cNvGrpSpPr/>
            <p:nvPr/>
          </p:nvGrpSpPr>
          <p:grpSpPr>
            <a:xfrm>
              <a:off x="4697134" y="3075086"/>
              <a:ext cx="920107" cy="1767498"/>
              <a:chOff x="4227178" y="2344249"/>
              <a:chExt cx="920107" cy="1767498"/>
            </a:xfrm>
            <a:grpFill/>
          </p:grpSpPr>
          <p:sp>
            <p:nvSpPr>
              <p:cNvPr id="28" name="Freeform 22">
                <a:extLst>
                  <a:ext uri="{FF2B5EF4-FFF2-40B4-BE49-F238E27FC236}">
                    <a16:creationId xmlns:a16="http://schemas.microsoft.com/office/drawing/2014/main" xmlns="" id="{3A335FC2-2305-44F4-946E-4B4F34BE69D1}"/>
                  </a:ext>
                </a:extLst>
              </p:cNvPr>
              <p:cNvSpPr>
                <a:spLocks/>
              </p:cNvSpPr>
              <p:nvPr/>
            </p:nvSpPr>
            <p:spPr bwMode="auto">
              <a:xfrm>
                <a:off x="4730580" y="3155286"/>
                <a:ext cx="125849" cy="170599"/>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29" name="Freeform 23">
                <a:extLst>
                  <a:ext uri="{FF2B5EF4-FFF2-40B4-BE49-F238E27FC236}">
                    <a16:creationId xmlns:a16="http://schemas.microsoft.com/office/drawing/2014/main" xmlns="" id="{B0BBF798-9AF2-40FF-867E-C97E797FE661}"/>
                  </a:ext>
                </a:extLst>
              </p:cNvPr>
              <p:cNvSpPr>
                <a:spLocks/>
              </p:cNvSpPr>
              <p:nvPr/>
            </p:nvSpPr>
            <p:spPr bwMode="auto">
              <a:xfrm>
                <a:off x="4227178" y="3110537"/>
                <a:ext cx="819427" cy="1001210"/>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30" name="Freeform 24">
                <a:extLst>
                  <a:ext uri="{FF2B5EF4-FFF2-40B4-BE49-F238E27FC236}">
                    <a16:creationId xmlns:a16="http://schemas.microsoft.com/office/drawing/2014/main" xmlns="" id="{EFA4D886-296E-4260-9D9D-7BCE94208FE8}"/>
                  </a:ext>
                </a:extLst>
              </p:cNvPr>
              <p:cNvSpPr>
                <a:spLocks/>
              </p:cNvSpPr>
              <p:nvPr/>
            </p:nvSpPr>
            <p:spPr bwMode="auto">
              <a:xfrm>
                <a:off x="4741768" y="3074183"/>
                <a:ext cx="109073" cy="7271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31" name="Oval 25">
                <a:extLst>
                  <a:ext uri="{FF2B5EF4-FFF2-40B4-BE49-F238E27FC236}">
                    <a16:creationId xmlns:a16="http://schemas.microsoft.com/office/drawing/2014/main" xmlns="" id="{41E1A8E6-79A7-44FD-AD5C-2BF936DB8E7E}"/>
                  </a:ext>
                </a:extLst>
              </p:cNvPr>
              <p:cNvSpPr>
                <a:spLocks noChangeArrowheads="1"/>
              </p:cNvSpPr>
              <p:nvPr/>
            </p:nvSpPr>
            <p:spPr bwMode="auto">
              <a:xfrm>
                <a:off x="4439727" y="2344249"/>
                <a:ext cx="707558" cy="7103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grpSp>
        <p:grpSp>
          <p:nvGrpSpPr>
            <p:cNvPr id="10" name="组合 6">
              <a:extLst>
                <a:ext uri="{FF2B5EF4-FFF2-40B4-BE49-F238E27FC236}">
                  <a16:creationId xmlns:a16="http://schemas.microsoft.com/office/drawing/2014/main" xmlns="" id="{81CE9996-F4E1-45A3-BCE0-61AB3434A49C}"/>
                </a:ext>
              </a:extLst>
            </p:cNvPr>
            <p:cNvGrpSpPr/>
            <p:nvPr/>
          </p:nvGrpSpPr>
          <p:grpSpPr>
            <a:xfrm>
              <a:off x="6579299" y="3075086"/>
              <a:ext cx="920107" cy="1767498"/>
              <a:chOff x="6109343" y="2344249"/>
              <a:chExt cx="920107" cy="1767498"/>
            </a:xfrm>
            <a:grpFill/>
          </p:grpSpPr>
          <p:sp>
            <p:nvSpPr>
              <p:cNvPr id="24" name="Freeform 26">
                <a:extLst>
                  <a:ext uri="{FF2B5EF4-FFF2-40B4-BE49-F238E27FC236}">
                    <a16:creationId xmlns:a16="http://schemas.microsoft.com/office/drawing/2014/main" xmlns="" id="{12E9F3CD-62B2-4F40-83F2-FEAC4937EB68}"/>
                  </a:ext>
                </a:extLst>
              </p:cNvPr>
              <p:cNvSpPr>
                <a:spLocks/>
              </p:cNvSpPr>
              <p:nvPr/>
            </p:nvSpPr>
            <p:spPr bwMode="auto">
              <a:xfrm>
                <a:off x="6411384" y="3074183"/>
                <a:ext cx="109073" cy="7271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25" name="Freeform 27">
                <a:extLst>
                  <a:ext uri="{FF2B5EF4-FFF2-40B4-BE49-F238E27FC236}">
                    <a16:creationId xmlns:a16="http://schemas.microsoft.com/office/drawing/2014/main" xmlns="" id="{B0AF6FC1-873E-4377-A5FE-AB280A657CAB}"/>
                  </a:ext>
                </a:extLst>
              </p:cNvPr>
              <p:cNvSpPr>
                <a:spLocks/>
              </p:cNvSpPr>
              <p:nvPr/>
            </p:nvSpPr>
            <p:spPr bwMode="auto">
              <a:xfrm>
                <a:off x="6400195" y="3155286"/>
                <a:ext cx="125849" cy="170599"/>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26" name="Oval 28">
                <a:extLst>
                  <a:ext uri="{FF2B5EF4-FFF2-40B4-BE49-F238E27FC236}">
                    <a16:creationId xmlns:a16="http://schemas.microsoft.com/office/drawing/2014/main" xmlns="" id="{A4961CC5-266C-46E6-991E-C04543791451}"/>
                  </a:ext>
                </a:extLst>
              </p:cNvPr>
              <p:cNvSpPr>
                <a:spLocks noChangeArrowheads="1"/>
              </p:cNvSpPr>
              <p:nvPr/>
            </p:nvSpPr>
            <p:spPr bwMode="auto">
              <a:xfrm>
                <a:off x="6109343" y="2344249"/>
                <a:ext cx="710355" cy="7103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27" name="Freeform 29">
                <a:extLst>
                  <a:ext uri="{FF2B5EF4-FFF2-40B4-BE49-F238E27FC236}">
                    <a16:creationId xmlns:a16="http://schemas.microsoft.com/office/drawing/2014/main" xmlns="" id="{C4D67CEA-11FC-427B-8368-F83759F94BED}"/>
                  </a:ext>
                </a:extLst>
              </p:cNvPr>
              <p:cNvSpPr>
                <a:spLocks/>
              </p:cNvSpPr>
              <p:nvPr/>
            </p:nvSpPr>
            <p:spPr bwMode="auto">
              <a:xfrm>
                <a:off x="6210023" y="3110537"/>
                <a:ext cx="819427" cy="1001210"/>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grpSp>
        <p:grpSp>
          <p:nvGrpSpPr>
            <p:cNvPr id="11" name="组合 7">
              <a:extLst>
                <a:ext uri="{FF2B5EF4-FFF2-40B4-BE49-F238E27FC236}">
                  <a16:creationId xmlns:a16="http://schemas.microsoft.com/office/drawing/2014/main" xmlns="" id="{DAA9E4BC-4727-4686-A111-42EBA2B799AF}"/>
                </a:ext>
              </a:extLst>
            </p:cNvPr>
            <p:cNvGrpSpPr/>
            <p:nvPr/>
          </p:nvGrpSpPr>
          <p:grpSpPr>
            <a:xfrm>
              <a:off x="7305038" y="3313565"/>
              <a:ext cx="700033" cy="1344742"/>
              <a:chOff x="6109343" y="2344249"/>
              <a:chExt cx="920107" cy="1767498"/>
            </a:xfrm>
            <a:grpFill/>
          </p:grpSpPr>
          <p:sp>
            <p:nvSpPr>
              <p:cNvPr id="20" name="Freeform 26">
                <a:extLst>
                  <a:ext uri="{FF2B5EF4-FFF2-40B4-BE49-F238E27FC236}">
                    <a16:creationId xmlns:a16="http://schemas.microsoft.com/office/drawing/2014/main" xmlns="" id="{1FBDBBC8-31D2-47E5-BD83-826B574B25F9}"/>
                  </a:ext>
                </a:extLst>
              </p:cNvPr>
              <p:cNvSpPr>
                <a:spLocks/>
              </p:cNvSpPr>
              <p:nvPr/>
            </p:nvSpPr>
            <p:spPr bwMode="auto">
              <a:xfrm>
                <a:off x="6411384" y="3074183"/>
                <a:ext cx="109073" cy="7271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21" name="Freeform 27">
                <a:extLst>
                  <a:ext uri="{FF2B5EF4-FFF2-40B4-BE49-F238E27FC236}">
                    <a16:creationId xmlns:a16="http://schemas.microsoft.com/office/drawing/2014/main" xmlns="" id="{43E0CF3A-27B8-4704-A392-3145BC8C94A9}"/>
                  </a:ext>
                </a:extLst>
              </p:cNvPr>
              <p:cNvSpPr>
                <a:spLocks/>
              </p:cNvSpPr>
              <p:nvPr/>
            </p:nvSpPr>
            <p:spPr bwMode="auto">
              <a:xfrm>
                <a:off x="6400195" y="3155286"/>
                <a:ext cx="125849" cy="170599"/>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22" name="Oval 28">
                <a:extLst>
                  <a:ext uri="{FF2B5EF4-FFF2-40B4-BE49-F238E27FC236}">
                    <a16:creationId xmlns:a16="http://schemas.microsoft.com/office/drawing/2014/main" xmlns="" id="{F2E0A8AF-F0CA-47D7-8C34-EC287B9AE2A4}"/>
                  </a:ext>
                </a:extLst>
              </p:cNvPr>
              <p:cNvSpPr>
                <a:spLocks noChangeArrowheads="1"/>
              </p:cNvSpPr>
              <p:nvPr/>
            </p:nvSpPr>
            <p:spPr bwMode="auto">
              <a:xfrm>
                <a:off x="6109343" y="2344249"/>
                <a:ext cx="710355" cy="7103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23" name="Freeform 29">
                <a:extLst>
                  <a:ext uri="{FF2B5EF4-FFF2-40B4-BE49-F238E27FC236}">
                    <a16:creationId xmlns:a16="http://schemas.microsoft.com/office/drawing/2014/main" xmlns="" id="{115296D8-2C4A-448B-8EBA-E27CA91D5BA2}"/>
                  </a:ext>
                </a:extLst>
              </p:cNvPr>
              <p:cNvSpPr>
                <a:spLocks/>
              </p:cNvSpPr>
              <p:nvPr/>
            </p:nvSpPr>
            <p:spPr bwMode="auto">
              <a:xfrm>
                <a:off x="6210023" y="3110537"/>
                <a:ext cx="819427" cy="1001210"/>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grpSp>
        <p:grpSp>
          <p:nvGrpSpPr>
            <p:cNvPr id="14" name="组合 8">
              <a:extLst>
                <a:ext uri="{FF2B5EF4-FFF2-40B4-BE49-F238E27FC236}">
                  <a16:creationId xmlns:a16="http://schemas.microsoft.com/office/drawing/2014/main" xmlns="" id="{D0869E73-64D4-4DEF-9983-CEBB6249F08C}"/>
                </a:ext>
              </a:extLst>
            </p:cNvPr>
            <p:cNvGrpSpPr/>
            <p:nvPr/>
          </p:nvGrpSpPr>
          <p:grpSpPr>
            <a:xfrm flipH="1">
              <a:off x="4186930" y="3313565"/>
              <a:ext cx="700033" cy="1344742"/>
              <a:chOff x="6109343" y="2344249"/>
              <a:chExt cx="920107" cy="1767498"/>
            </a:xfrm>
            <a:grpFill/>
          </p:grpSpPr>
          <p:sp>
            <p:nvSpPr>
              <p:cNvPr id="15" name="Freeform 26">
                <a:extLst>
                  <a:ext uri="{FF2B5EF4-FFF2-40B4-BE49-F238E27FC236}">
                    <a16:creationId xmlns:a16="http://schemas.microsoft.com/office/drawing/2014/main" xmlns="" id="{81A294B5-3091-43DD-8897-A4815D2AB6E5}"/>
                  </a:ext>
                </a:extLst>
              </p:cNvPr>
              <p:cNvSpPr>
                <a:spLocks/>
              </p:cNvSpPr>
              <p:nvPr/>
            </p:nvSpPr>
            <p:spPr bwMode="auto">
              <a:xfrm>
                <a:off x="6411384" y="3074183"/>
                <a:ext cx="109073" cy="7271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16" name="Freeform 27">
                <a:extLst>
                  <a:ext uri="{FF2B5EF4-FFF2-40B4-BE49-F238E27FC236}">
                    <a16:creationId xmlns:a16="http://schemas.microsoft.com/office/drawing/2014/main" xmlns="" id="{76195510-803E-422F-8F4A-BF10C7878D17}"/>
                  </a:ext>
                </a:extLst>
              </p:cNvPr>
              <p:cNvSpPr>
                <a:spLocks/>
              </p:cNvSpPr>
              <p:nvPr/>
            </p:nvSpPr>
            <p:spPr bwMode="auto">
              <a:xfrm>
                <a:off x="6400195" y="3155286"/>
                <a:ext cx="125849" cy="170599"/>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17" name="Oval 28">
                <a:extLst>
                  <a:ext uri="{FF2B5EF4-FFF2-40B4-BE49-F238E27FC236}">
                    <a16:creationId xmlns:a16="http://schemas.microsoft.com/office/drawing/2014/main" xmlns="" id="{857407A8-5A3D-42B0-ACFC-9075DDAD7CA6}"/>
                  </a:ext>
                </a:extLst>
              </p:cNvPr>
              <p:cNvSpPr>
                <a:spLocks noChangeArrowheads="1"/>
              </p:cNvSpPr>
              <p:nvPr/>
            </p:nvSpPr>
            <p:spPr bwMode="auto">
              <a:xfrm>
                <a:off x="6109343" y="2344249"/>
                <a:ext cx="710355" cy="7103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19" name="Freeform 29">
                <a:extLst>
                  <a:ext uri="{FF2B5EF4-FFF2-40B4-BE49-F238E27FC236}">
                    <a16:creationId xmlns:a16="http://schemas.microsoft.com/office/drawing/2014/main" xmlns="" id="{76DCA0F9-6D39-4AA0-B70D-5C5E13D5699C}"/>
                  </a:ext>
                </a:extLst>
              </p:cNvPr>
              <p:cNvSpPr>
                <a:spLocks/>
              </p:cNvSpPr>
              <p:nvPr/>
            </p:nvSpPr>
            <p:spPr bwMode="auto">
              <a:xfrm>
                <a:off x="6210023" y="3110537"/>
                <a:ext cx="819427" cy="1001210"/>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grpSp>
      </p:grpSp>
      <p:sp>
        <p:nvSpPr>
          <p:cNvPr id="36" name="文本框 35">
            <a:extLst>
              <a:ext uri="{FF2B5EF4-FFF2-40B4-BE49-F238E27FC236}">
                <a16:creationId xmlns:a16="http://schemas.microsoft.com/office/drawing/2014/main" xmlns="" id="{5278FCDD-BCF5-49AF-B9C2-32529B8A28CA}"/>
              </a:ext>
            </a:extLst>
          </p:cNvPr>
          <p:cNvSpPr txBox="1"/>
          <p:nvPr/>
        </p:nvSpPr>
        <p:spPr>
          <a:xfrm>
            <a:off x="1186543" y="5235161"/>
            <a:ext cx="9869714" cy="562013"/>
          </a:xfrm>
          <a:prstGeom prst="rect">
            <a:avLst/>
          </a:prstGeom>
          <a:noFill/>
        </p:spPr>
        <p:txBody>
          <a:bodyPr wrap="square" rtlCol="0">
            <a:spAutoFit/>
          </a:bodyPr>
          <a:lstStyle>
            <a:defPPr>
              <a:defRPr lang="zh-CN"/>
            </a:defPPr>
            <a:lvl1pPr>
              <a:lnSpc>
                <a:spcPct val="120000"/>
              </a:lnSpc>
              <a:defRPr sz="1200">
                <a:solidFill>
                  <a:schemeClr val="bg2">
                    <a:lumMod val="50000"/>
                  </a:schemeClr>
                </a:solidFill>
                <a:latin typeface="Campton Light DEMO" panose="00000500000000000000" pitchFamily="50" charset="0"/>
                <a:cs typeface="Lato Light"/>
              </a:defRPr>
            </a:lvl1pPr>
          </a:lstStyle>
          <a:p>
            <a:pPr marL="0" lvl="0" algn="ctr"/>
            <a:r>
              <a:rPr lang="en-US" sz="1400" b="0" i="0" u="none" dirty="0">
                <a:solidFill>
                  <a:srgbClr val="7F7F7F"/>
                </a:solidFill>
                <a:latin typeface="思源黑体 CN Normal" panose="020B0400000000000000" pitchFamily="34" charset="-122"/>
              </a:rPr>
              <a:t>Please replace the text content, modify the text content, or directly copy your content </a:t>
            </a:r>
            <a:r>
              <a:rPr lang="en-US" sz="1400" b="0" i="0" u="none" dirty="0" err="1">
                <a:solidFill>
                  <a:srgbClr val="7F7F7F"/>
                </a:solidFill>
                <a:latin typeface="思源黑体 CN Normal" panose="020B0400000000000000" pitchFamily="34" charset="-122"/>
              </a:rPr>
              <a:t>here.Please</a:t>
            </a:r>
            <a:r>
              <a:rPr lang="en-US" sz="1400" b="0" i="0" u="none" dirty="0">
                <a:solidFill>
                  <a:srgbClr val="7F7F7F"/>
                </a:solidFill>
                <a:latin typeface="思源黑体 CN Normal" panose="020B0400000000000000" pitchFamily="34" charset="-122"/>
              </a:rPr>
              <a:t> replace the text content, modify the text content, or directly copy your content here.</a:t>
            </a:r>
          </a:p>
        </p:txBody>
      </p:sp>
      <p:grpSp>
        <p:nvGrpSpPr>
          <p:cNvPr id="37" name="组合 30">
            <a:extLst>
              <a:ext uri="{FF2B5EF4-FFF2-40B4-BE49-F238E27FC236}">
                <a16:creationId xmlns:a16="http://schemas.microsoft.com/office/drawing/2014/main" xmlns="" id="{7F249DDC-DEF0-4CB1-A307-A948FE8135BB}"/>
              </a:ext>
            </a:extLst>
          </p:cNvPr>
          <p:cNvGrpSpPr/>
          <p:nvPr/>
        </p:nvGrpSpPr>
        <p:grpSpPr>
          <a:xfrm>
            <a:off x="8382000" y="2213704"/>
            <a:ext cx="2692046" cy="1796447"/>
            <a:chOff x="8356600" y="2506167"/>
            <a:chExt cx="2692046" cy="1796447"/>
          </a:xfrm>
          <a:solidFill>
            <a:srgbClr val="602254"/>
          </a:solidFill>
        </p:grpSpPr>
        <p:sp>
          <p:nvSpPr>
            <p:cNvPr id="38" name="矩形 37">
              <a:extLst>
                <a:ext uri="{FF2B5EF4-FFF2-40B4-BE49-F238E27FC236}">
                  <a16:creationId xmlns:a16="http://schemas.microsoft.com/office/drawing/2014/main" xmlns="" id="{FE1E221F-4DE8-4105-88E2-5DFA1726F0B6}"/>
                </a:ext>
              </a:extLst>
            </p:cNvPr>
            <p:cNvSpPr/>
            <p:nvPr/>
          </p:nvSpPr>
          <p:spPr>
            <a:xfrm>
              <a:off x="8950311" y="3379284"/>
              <a:ext cx="1495923" cy="353943"/>
            </a:xfrm>
            <a:prstGeom prst="rect">
              <a:avLst/>
            </a:prstGeom>
            <a:noFill/>
          </p:spPr>
          <p:txBody>
            <a:bodyPr wrap="none" rtlCol="0">
              <a:spAutoFit/>
            </a:bodyPr>
            <a:lstStyle/>
            <a:p>
              <a:pPr marL="0" lvl="0" algn="ctr"/>
              <a:r>
                <a:rPr lang="en-US" sz="1700" b="0" i="0" u="none" dirty="0">
                  <a:solidFill>
                    <a:srgbClr val="7F7F7F"/>
                  </a:solidFill>
                  <a:latin typeface="思源黑体 CN Normal" panose="020B0400000000000000" pitchFamily="34" charset="-122"/>
                </a:rPr>
                <a:t>Title Content</a:t>
              </a:r>
            </a:p>
          </p:txBody>
        </p:sp>
        <p:sp>
          <p:nvSpPr>
            <p:cNvPr id="39" name="矩形 38">
              <a:extLst>
                <a:ext uri="{FF2B5EF4-FFF2-40B4-BE49-F238E27FC236}">
                  <a16:creationId xmlns:a16="http://schemas.microsoft.com/office/drawing/2014/main" xmlns="" id="{43B5DB71-24BD-4DBD-A66D-5F4C180693D4}"/>
                </a:ext>
              </a:extLst>
            </p:cNvPr>
            <p:cNvSpPr/>
            <p:nvPr/>
          </p:nvSpPr>
          <p:spPr>
            <a:xfrm>
              <a:off x="8356600" y="3748616"/>
              <a:ext cx="2692046" cy="553998"/>
            </a:xfrm>
            <a:prstGeom prst="rect">
              <a:avLst/>
            </a:prstGeom>
            <a:noFill/>
          </p:spPr>
          <p:txBody>
            <a:bodyPr wrap="square" rtlCol="0">
              <a:spAutoFit/>
            </a:bodyPr>
            <a:lstStyle/>
            <a:p>
              <a:pPr marL="0" lvl="0" algn="ctr"/>
              <a:r>
                <a:rPr lang="en-US" sz="1000" b="0" i="0" u="none" dirty="0">
                  <a:solidFill>
                    <a:srgbClr val="7F7F7F"/>
                  </a:solidFill>
                  <a:latin typeface="思源黑体 CN Normal" panose="020B0400000000000000" pitchFamily="34" charset="-122"/>
                </a:rPr>
                <a:t>Please replace the text content, modify the text content, or directly copy your content here.</a:t>
              </a:r>
            </a:p>
          </p:txBody>
        </p:sp>
        <p:grpSp>
          <p:nvGrpSpPr>
            <p:cNvPr id="40" name="组合 33">
              <a:extLst>
                <a:ext uri="{FF2B5EF4-FFF2-40B4-BE49-F238E27FC236}">
                  <a16:creationId xmlns:a16="http://schemas.microsoft.com/office/drawing/2014/main" xmlns="" id="{1D906E89-CABC-4D1D-9728-149786EEAD33}"/>
                </a:ext>
              </a:extLst>
            </p:cNvPr>
            <p:cNvGrpSpPr/>
            <p:nvPr/>
          </p:nvGrpSpPr>
          <p:grpSpPr>
            <a:xfrm>
              <a:off x="9332855" y="2506167"/>
              <a:ext cx="730834" cy="795795"/>
              <a:chOff x="4504840" y="657389"/>
              <a:chExt cx="500063" cy="544514"/>
            </a:xfrm>
            <a:grpFill/>
          </p:grpSpPr>
          <p:sp>
            <p:nvSpPr>
              <p:cNvPr id="41" name="Freeform 15">
                <a:extLst>
                  <a:ext uri="{FF2B5EF4-FFF2-40B4-BE49-F238E27FC236}">
                    <a16:creationId xmlns:a16="http://schemas.microsoft.com/office/drawing/2014/main" xmlns="" id="{1B9B0588-596E-4355-96BA-C0EFE6D3DFAF}"/>
                  </a:ext>
                </a:extLst>
              </p:cNvPr>
              <p:cNvSpPr>
                <a:spLocks/>
              </p:cNvSpPr>
              <p:nvPr/>
            </p:nvSpPr>
            <p:spPr bwMode="auto">
              <a:xfrm>
                <a:off x="4635015" y="657389"/>
                <a:ext cx="349250" cy="257175"/>
              </a:xfrm>
              <a:custGeom>
                <a:avLst/>
                <a:gdLst>
                  <a:gd name="T0" fmla="*/ 42 w 115"/>
                  <a:gd name="T1" fmla="*/ 85 h 85"/>
                  <a:gd name="T2" fmla="*/ 0 w 115"/>
                  <a:gd name="T3" fmla="*/ 21 h 85"/>
                  <a:gd name="T4" fmla="*/ 98 w 115"/>
                  <a:gd name="T5" fmla="*/ 33 h 85"/>
                  <a:gd name="T6" fmla="*/ 115 w 115"/>
                  <a:gd name="T7" fmla="*/ 61 h 85"/>
                  <a:gd name="T8" fmla="*/ 42 w 115"/>
                  <a:gd name="T9" fmla="*/ 85 h 85"/>
                </a:gdLst>
                <a:ahLst/>
                <a:cxnLst>
                  <a:cxn ang="0">
                    <a:pos x="T0" y="T1"/>
                  </a:cxn>
                  <a:cxn ang="0">
                    <a:pos x="T2" y="T3"/>
                  </a:cxn>
                  <a:cxn ang="0">
                    <a:pos x="T4" y="T5"/>
                  </a:cxn>
                  <a:cxn ang="0">
                    <a:pos x="T6" y="T7"/>
                  </a:cxn>
                  <a:cxn ang="0">
                    <a:pos x="T8" y="T9"/>
                  </a:cxn>
                </a:cxnLst>
                <a:rect l="0" t="0" r="r" b="b"/>
                <a:pathLst>
                  <a:path w="115" h="85">
                    <a:moveTo>
                      <a:pt x="42" y="85"/>
                    </a:moveTo>
                    <a:cubicBezTo>
                      <a:pt x="0" y="21"/>
                      <a:pt x="0" y="21"/>
                      <a:pt x="0" y="21"/>
                    </a:cubicBezTo>
                    <a:cubicBezTo>
                      <a:pt x="31" y="0"/>
                      <a:pt x="72" y="5"/>
                      <a:pt x="98" y="33"/>
                    </a:cubicBezTo>
                    <a:cubicBezTo>
                      <a:pt x="105" y="40"/>
                      <a:pt x="111" y="50"/>
                      <a:pt x="115" y="61"/>
                    </a:cubicBezTo>
                    <a:lnTo>
                      <a:pt x="42" y="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42" name="Freeform 16">
                <a:extLst>
                  <a:ext uri="{FF2B5EF4-FFF2-40B4-BE49-F238E27FC236}">
                    <a16:creationId xmlns:a16="http://schemas.microsoft.com/office/drawing/2014/main" xmlns="" id="{7CCB9D69-EDD6-4918-B14B-F951783A26E4}"/>
                  </a:ext>
                </a:extLst>
              </p:cNvPr>
              <p:cNvSpPr>
                <a:spLocks/>
              </p:cNvSpPr>
              <p:nvPr/>
            </p:nvSpPr>
            <p:spPr bwMode="auto">
              <a:xfrm>
                <a:off x="4504840" y="708191"/>
                <a:ext cx="215900" cy="193675"/>
              </a:xfrm>
              <a:custGeom>
                <a:avLst/>
                <a:gdLst>
                  <a:gd name="T0" fmla="*/ 71 w 71"/>
                  <a:gd name="T1" fmla="*/ 64 h 64"/>
                  <a:gd name="T2" fmla="*/ 0 w 71"/>
                  <a:gd name="T3" fmla="*/ 36 h 64"/>
                  <a:gd name="T4" fmla="*/ 19 w 71"/>
                  <a:gd name="T5" fmla="*/ 8 h 64"/>
                  <a:gd name="T6" fmla="*/ 29 w 71"/>
                  <a:gd name="T7" fmla="*/ 0 h 64"/>
                  <a:gd name="T8" fmla="*/ 71 w 71"/>
                  <a:gd name="T9" fmla="*/ 64 h 64"/>
                </a:gdLst>
                <a:ahLst/>
                <a:cxnLst>
                  <a:cxn ang="0">
                    <a:pos x="T0" y="T1"/>
                  </a:cxn>
                  <a:cxn ang="0">
                    <a:pos x="T2" y="T3"/>
                  </a:cxn>
                  <a:cxn ang="0">
                    <a:pos x="T4" y="T5"/>
                  </a:cxn>
                  <a:cxn ang="0">
                    <a:pos x="T6" y="T7"/>
                  </a:cxn>
                  <a:cxn ang="0">
                    <a:pos x="T8" y="T9"/>
                  </a:cxn>
                </a:cxnLst>
                <a:rect l="0" t="0" r="r" b="b"/>
                <a:pathLst>
                  <a:path w="71" h="64">
                    <a:moveTo>
                      <a:pt x="71" y="64"/>
                    </a:moveTo>
                    <a:cubicBezTo>
                      <a:pt x="0" y="36"/>
                      <a:pt x="0" y="36"/>
                      <a:pt x="0" y="36"/>
                    </a:cubicBezTo>
                    <a:cubicBezTo>
                      <a:pt x="4" y="25"/>
                      <a:pt x="11" y="16"/>
                      <a:pt x="19" y="8"/>
                    </a:cubicBezTo>
                    <a:cubicBezTo>
                      <a:pt x="22" y="5"/>
                      <a:pt x="25" y="2"/>
                      <a:pt x="29" y="0"/>
                    </a:cubicBezTo>
                    <a:lnTo>
                      <a:pt x="71" y="6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43" name="Freeform 17">
                <a:extLst>
                  <a:ext uri="{FF2B5EF4-FFF2-40B4-BE49-F238E27FC236}">
                    <a16:creationId xmlns:a16="http://schemas.microsoft.com/office/drawing/2014/main" xmlns="" id="{5A42168E-BE14-4EEF-BC14-633F5A884DC1}"/>
                  </a:ext>
                </a:extLst>
              </p:cNvPr>
              <p:cNvSpPr>
                <a:spLocks/>
              </p:cNvSpPr>
              <p:nvPr/>
            </p:nvSpPr>
            <p:spPr bwMode="auto">
              <a:xfrm>
                <a:off x="4508015" y="860590"/>
                <a:ext cx="496888" cy="341313"/>
              </a:xfrm>
              <a:custGeom>
                <a:avLst/>
                <a:gdLst>
                  <a:gd name="T0" fmla="*/ 82 w 164"/>
                  <a:gd name="T1" fmla="*/ 28 h 113"/>
                  <a:gd name="T2" fmla="*/ 155 w 164"/>
                  <a:gd name="T3" fmla="*/ 5 h 113"/>
                  <a:gd name="T4" fmla="*/ 134 w 164"/>
                  <a:gd name="T5" fmla="*/ 84 h 113"/>
                  <a:gd name="T6" fmla="*/ 26 w 164"/>
                  <a:gd name="T7" fmla="*/ 81 h 113"/>
                  <a:gd name="T8" fmla="*/ 11 w 164"/>
                  <a:gd name="T9" fmla="*/ 0 h 113"/>
                  <a:gd name="T10" fmla="*/ 82 w 164"/>
                  <a:gd name="T11" fmla="*/ 28 h 113"/>
                </a:gdLst>
                <a:ahLst/>
                <a:cxnLst>
                  <a:cxn ang="0">
                    <a:pos x="T0" y="T1"/>
                  </a:cxn>
                  <a:cxn ang="0">
                    <a:pos x="T2" y="T3"/>
                  </a:cxn>
                  <a:cxn ang="0">
                    <a:pos x="T4" y="T5"/>
                  </a:cxn>
                  <a:cxn ang="0">
                    <a:pos x="T6" y="T7"/>
                  </a:cxn>
                  <a:cxn ang="0">
                    <a:pos x="T8" y="T9"/>
                  </a:cxn>
                  <a:cxn ang="0">
                    <a:pos x="T10" y="T11"/>
                  </a:cxn>
                </a:cxnLst>
                <a:rect l="0" t="0" r="r" b="b"/>
                <a:pathLst>
                  <a:path w="164" h="113">
                    <a:moveTo>
                      <a:pt x="82" y="28"/>
                    </a:moveTo>
                    <a:cubicBezTo>
                      <a:pt x="155" y="5"/>
                      <a:pt x="155" y="5"/>
                      <a:pt x="155" y="5"/>
                    </a:cubicBezTo>
                    <a:cubicBezTo>
                      <a:pt x="164" y="33"/>
                      <a:pt x="156" y="64"/>
                      <a:pt x="134" y="84"/>
                    </a:cubicBezTo>
                    <a:cubicBezTo>
                      <a:pt x="103" y="113"/>
                      <a:pt x="55" y="111"/>
                      <a:pt x="26" y="81"/>
                    </a:cubicBezTo>
                    <a:cubicBezTo>
                      <a:pt x="6" y="59"/>
                      <a:pt x="0" y="28"/>
                      <a:pt x="11" y="0"/>
                    </a:cubicBezTo>
                    <a:lnTo>
                      <a:pt x="82" y="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grpSp>
      </p:grpSp>
      <p:grpSp>
        <p:nvGrpSpPr>
          <p:cNvPr id="44" name="组合 37">
            <a:extLst>
              <a:ext uri="{FF2B5EF4-FFF2-40B4-BE49-F238E27FC236}">
                <a16:creationId xmlns:a16="http://schemas.microsoft.com/office/drawing/2014/main" xmlns="" id="{49CF16AF-CD8C-4DD7-B464-27541B417875}"/>
              </a:ext>
            </a:extLst>
          </p:cNvPr>
          <p:cNvGrpSpPr/>
          <p:nvPr/>
        </p:nvGrpSpPr>
        <p:grpSpPr>
          <a:xfrm>
            <a:off x="1168756" y="2331170"/>
            <a:ext cx="2692044" cy="1678981"/>
            <a:chOff x="1143356" y="2623633"/>
            <a:chExt cx="2692044" cy="1678981"/>
          </a:xfrm>
          <a:solidFill>
            <a:srgbClr val="602254"/>
          </a:solidFill>
        </p:grpSpPr>
        <p:sp>
          <p:nvSpPr>
            <p:cNvPr id="45" name="矩形 44">
              <a:extLst>
                <a:ext uri="{FF2B5EF4-FFF2-40B4-BE49-F238E27FC236}">
                  <a16:creationId xmlns:a16="http://schemas.microsoft.com/office/drawing/2014/main" xmlns="" id="{2813EEC9-9BE2-4AED-B166-232AC3E494C7}"/>
                </a:ext>
              </a:extLst>
            </p:cNvPr>
            <p:cNvSpPr/>
            <p:nvPr/>
          </p:nvSpPr>
          <p:spPr>
            <a:xfrm>
              <a:off x="1731393" y="3379284"/>
              <a:ext cx="1495923" cy="353943"/>
            </a:xfrm>
            <a:prstGeom prst="rect">
              <a:avLst/>
            </a:prstGeom>
            <a:noFill/>
          </p:spPr>
          <p:txBody>
            <a:bodyPr wrap="none" rtlCol="0">
              <a:spAutoFit/>
            </a:bodyPr>
            <a:lstStyle/>
            <a:p>
              <a:pPr marL="0" lvl="0" algn="ctr"/>
              <a:r>
                <a:rPr lang="en-US" sz="1700" b="0" i="0" u="none" dirty="0">
                  <a:solidFill>
                    <a:srgbClr val="7F7F7F"/>
                  </a:solidFill>
                  <a:latin typeface="思源黑体 CN Normal" panose="020B0400000000000000" pitchFamily="34" charset="-122"/>
                </a:rPr>
                <a:t>Title Content</a:t>
              </a:r>
            </a:p>
          </p:txBody>
        </p:sp>
        <p:sp>
          <p:nvSpPr>
            <p:cNvPr id="46" name="矩形 45">
              <a:extLst>
                <a:ext uri="{FF2B5EF4-FFF2-40B4-BE49-F238E27FC236}">
                  <a16:creationId xmlns:a16="http://schemas.microsoft.com/office/drawing/2014/main" xmlns="" id="{9B2ABC22-2F69-4AF4-8C1F-D86D26CEB998}"/>
                </a:ext>
              </a:extLst>
            </p:cNvPr>
            <p:cNvSpPr/>
            <p:nvPr/>
          </p:nvSpPr>
          <p:spPr>
            <a:xfrm>
              <a:off x="1143356" y="3748616"/>
              <a:ext cx="2692044" cy="553998"/>
            </a:xfrm>
            <a:prstGeom prst="rect">
              <a:avLst/>
            </a:prstGeom>
            <a:noFill/>
          </p:spPr>
          <p:txBody>
            <a:bodyPr wrap="square" rtlCol="0">
              <a:spAutoFit/>
            </a:bodyPr>
            <a:lstStyle/>
            <a:p>
              <a:pPr marL="0" lvl="0" algn="ctr"/>
              <a:r>
                <a:rPr lang="en-US" sz="1000" b="0" i="0" u="none" dirty="0">
                  <a:solidFill>
                    <a:srgbClr val="7F7F7F"/>
                  </a:solidFill>
                  <a:latin typeface="思源黑体 CN Normal" panose="020B0400000000000000" pitchFamily="34" charset="-122"/>
                </a:rPr>
                <a:t>Please replace the text content, modify the text content, or directly copy your content here.</a:t>
              </a:r>
            </a:p>
          </p:txBody>
        </p:sp>
        <p:grpSp>
          <p:nvGrpSpPr>
            <p:cNvPr id="47" name="组合 40">
              <a:extLst>
                <a:ext uri="{FF2B5EF4-FFF2-40B4-BE49-F238E27FC236}">
                  <a16:creationId xmlns:a16="http://schemas.microsoft.com/office/drawing/2014/main" xmlns="" id="{E7ED9516-A2E7-4DB7-AB85-5BAE37E0F859}"/>
                </a:ext>
              </a:extLst>
            </p:cNvPr>
            <p:cNvGrpSpPr/>
            <p:nvPr/>
          </p:nvGrpSpPr>
          <p:grpSpPr>
            <a:xfrm>
              <a:off x="2139332" y="2623633"/>
              <a:ext cx="691390" cy="584664"/>
              <a:chOff x="7741798" y="513248"/>
              <a:chExt cx="473075" cy="400050"/>
            </a:xfrm>
            <a:grpFill/>
          </p:grpSpPr>
          <p:sp>
            <p:nvSpPr>
              <p:cNvPr id="48" name="Rectangle 29">
                <a:extLst>
                  <a:ext uri="{FF2B5EF4-FFF2-40B4-BE49-F238E27FC236}">
                    <a16:creationId xmlns:a16="http://schemas.microsoft.com/office/drawing/2014/main" xmlns="" id="{EAC52967-C419-47F0-89BF-AAE65DB0CF91}"/>
                  </a:ext>
                </a:extLst>
              </p:cNvPr>
              <p:cNvSpPr>
                <a:spLocks noChangeArrowheads="1"/>
              </p:cNvSpPr>
              <p:nvPr/>
            </p:nvSpPr>
            <p:spPr bwMode="auto">
              <a:xfrm>
                <a:off x="7832286" y="695811"/>
                <a:ext cx="365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49" name="Freeform 30">
                <a:extLst>
                  <a:ext uri="{FF2B5EF4-FFF2-40B4-BE49-F238E27FC236}">
                    <a16:creationId xmlns:a16="http://schemas.microsoft.com/office/drawing/2014/main" xmlns="" id="{319A2A26-9500-4B21-894D-3FBAA9F736A9}"/>
                  </a:ext>
                </a:extLst>
              </p:cNvPr>
              <p:cNvSpPr>
                <a:spLocks noEditPoints="1"/>
              </p:cNvSpPr>
              <p:nvPr/>
            </p:nvSpPr>
            <p:spPr bwMode="auto">
              <a:xfrm>
                <a:off x="7741798" y="513248"/>
                <a:ext cx="473075" cy="200025"/>
              </a:xfrm>
              <a:custGeom>
                <a:avLst/>
                <a:gdLst>
                  <a:gd name="T0" fmla="*/ 114 w 156"/>
                  <a:gd name="T1" fmla="*/ 24 h 66"/>
                  <a:gd name="T2" fmla="*/ 114 w 156"/>
                  <a:gd name="T3" fmla="*/ 23 h 66"/>
                  <a:gd name="T4" fmla="*/ 114 w 156"/>
                  <a:gd name="T5" fmla="*/ 18 h 66"/>
                  <a:gd name="T6" fmla="*/ 96 w 156"/>
                  <a:gd name="T7" fmla="*/ 0 h 66"/>
                  <a:gd name="T8" fmla="*/ 60 w 156"/>
                  <a:gd name="T9" fmla="*/ 0 h 66"/>
                  <a:gd name="T10" fmla="*/ 42 w 156"/>
                  <a:gd name="T11" fmla="*/ 18 h 66"/>
                  <a:gd name="T12" fmla="*/ 42 w 156"/>
                  <a:gd name="T13" fmla="*/ 24 h 66"/>
                  <a:gd name="T14" fmla="*/ 0 w 156"/>
                  <a:gd name="T15" fmla="*/ 24 h 66"/>
                  <a:gd name="T16" fmla="*/ 0 w 156"/>
                  <a:gd name="T17" fmla="*/ 66 h 66"/>
                  <a:gd name="T18" fmla="*/ 24 w 156"/>
                  <a:gd name="T19" fmla="*/ 66 h 66"/>
                  <a:gd name="T20" fmla="*/ 24 w 156"/>
                  <a:gd name="T21" fmla="*/ 54 h 66"/>
                  <a:gd name="T22" fmla="*/ 48 w 156"/>
                  <a:gd name="T23" fmla="*/ 54 h 66"/>
                  <a:gd name="T24" fmla="*/ 48 w 156"/>
                  <a:gd name="T25" fmla="*/ 66 h 66"/>
                  <a:gd name="T26" fmla="*/ 108 w 156"/>
                  <a:gd name="T27" fmla="*/ 66 h 66"/>
                  <a:gd name="T28" fmla="*/ 108 w 156"/>
                  <a:gd name="T29" fmla="*/ 54 h 66"/>
                  <a:gd name="T30" fmla="*/ 132 w 156"/>
                  <a:gd name="T31" fmla="*/ 54 h 66"/>
                  <a:gd name="T32" fmla="*/ 132 w 156"/>
                  <a:gd name="T33" fmla="*/ 66 h 66"/>
                  <a:gd name="T34" fmla="*/ 156 w 156"/>
                  <a:gd name="T35" fmla="*/ 66 h 66"/>
                  <a:gd name="T36" fmla="*/ 156 w 156"/>
                  <a:gd name="T37" fmla="*/ 24 h 66"/>
                  <a:gd name="T38" fmla="*/ 114 w 156"/>
                  <a:gd name="T39" fmla="*/ 24 h 66"/>
                  <a:gd name="T40" fmla="*/ 54 w 156"/>
                  <a:gd name="T41" fmla="*/ 18 h 66"/>
                  <a:gd name="T42" fmla="*/ 60 w 156"/>
                  <a:gd name="T43" fmla="*/ 12 h 66"/>
                  <a:gd name="T44" fmla="*/ 96 w 156"/>
                  <a:gd name="T45" fmla="*/ 12 h 66"/>
                  <a:gd name="T46" fmla="*/ 102 w 156"/>
                  <a:gd name="T47" fmla="*/ 18 h 66"/>
                  <a:gd name="T48" fmla="*/ 102 w 156"/>
                  <a:gd name="T49" fmla="*/ 24 h 66"/>
                  <a:gd name="T50" fmla="*/ 54 w 156"/>
                  <a:gd name="T51" fmla="*/ 24 h 66"/>
                  <a:gd name="T52" fmla="*/ 54 w 156"/>
                  <a:gd name="T5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9"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50" name="Freeform 31">
                <a:extLst>
                  <a:ext uri="{FF2B5EF4-FFF2-40B4-BE49-F238E27FC236}">
                    <a16:creationId xmlns:a16="http://schemas.microsoft.com/office/drawing/2014/main" xmlns="" id="{D4B4A353-992B-4467-8565-A05552950159}"/>
                  </a:ext>
                </a:extLst>
              </p:cNvPr>
              <p:cNvSpPr>
                <a:spLocks/>
              </p:cNvSpPr>
              <p:nvPr/>
            </p:nvSpPr>
            <p:spPr bwMode="auto">
              <a:xfrm>
                <a:off x="7759261" y="732323"/>
                <a:ext cx="436563" cy="180975"/>
              </a:xfrm>
              <a:custGeom>
                <a:avLst/>
                <a:gdLst>
                  <a:gd name="T0" fmla="*/ 241 w 275"/>
                  <a:gd name="T1" fmla="*/ 34 h 114"/>
                  <a:gd name="T2" fmla="*/ 195 w 275"/>
                  <a:gd name="T3" fmla="*/ 34 h 114"/>
                  <a:gd name="T4" fmla="*/ 195 w 275"/>
                  <a:gd name="T5" fmla="*/ 0 h 114"/>
                  <a:gd name="T6" fmla="*/ 81 w 275"/>
                  <a:gd name="T7" fmla="*/ 0 h 114"/>
                  <a:gd name="T8" fmla="*/ 81 w 275"/>
                  <a:gd name="T9" fmla="*/ 34 h 114"/>
                  <a:gd name="T10" fmla="*/ 35 w 275"/>
                  <a:gd name="T11" fmla="*/ 34 h 114"/>
                  <a:gd name="T12" fmla="*/ 35 w 275"/>
                  <a:gd name="T13" fmla="*/ 0 h 114"/>
                  <a:gd name="T14" fmla="*/ 0 w 275"/>
                  <a:gd name="T15" fmla="*/ 0 h 114"/>
                  <a:gd name="T16" fmla="*/ 0 w 275"/>
                  <a:gd name="T17" fmla="*/ 114 h 114"/>
                  <a:gd name="T18" fmla="*/ 275 w 275"/>
                  <a:gd name="T19" fmla="*/ 114 h 114"/>
                  <a:gd name="T20" fmla="*/ 275 w 275"/>
                  <a:gd name="T21" fmla="*/ 0 h 114"/>
                  <a:gd name="T22" fmla="*/ 241 w 275"/>
                  <a:gd name="T23" fmla="*/ 0 h 114"/>
                  <a:gd name="T24" fmla="*/ 241 w 275"/>
                  <a:gd name="T25" fmla="*/ 3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114">
                    <a:moveTo>
                      <a:pt x="241" y="34"/>
                    </a:moveTo>
                    <a:lnTo>
                      <a:pt x="195" y="34"/>
                    </a:lnTo>
                    <a:lnTo>
                      <a:pt x="195" y="0"/>
                    </a:lnTo>
                    <a:lnTo>
                      <a:pt x="81" y="0"/>
                    </a:lnTo>
                    <a:lnTo>
                      <a:pt x="81" y="34"/>
                    </a:lnTo>
                    <a:lnTo>
                      <a:pt x="35" y="34"/>
                    </a:lnTo>
                    <a:lnTo>
                      <a:pt x="35" y="0"/>
                    </a:lnTo>
                    <a:lnTo>
                      <a:pt x="0" y="0"/>
                    </a:lnTo>
                    <a:lnTo>
                      <a:pt x="0" y="114"/>
                    </a:lnTo>
                    <a:lnTo>
                      <a:pt x="275" y="114"/>
                    </a:lnTo>
                    <a:lnTo>
                      <a:pt x="275" y="0"/>
                    </a:lnTo>
                    <a:lnTo>
                      <a:pt x="241" y="0"/>
                    </a:lnTo>
                    <a:lnTo>
                      <a:pt x="24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66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51" name="Rectangle 32">
                <a:extLst>
                  <a:ext uri="{FF2B5EF4-FFF2-40B4-BE49-F238E27FC236}">
                    <a16:creationId xmlns:a16="http://schemas.microsoft.com/office/drawing/2014/main" xmlns="" id="{2A34904F-C5BF-45C6-A797-7426A7A84E4A}"/>
                  </a:ext>
                </a:extLst>
              </p:cNvPr>
              <p:cNvSpPr>
                <a:spLocks noChangeArrowheads="1"/>
              </p:cNvSpPr>
              <p:nvPr/>
            </p:nvSpPr>
            <p:spPr bwMode="auto">
              <a:xfrm>
                <a:off x="8087873" y="695811"/>
                <a:ext cx="365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grpSp>
      </p:grpSp>
      <p:cxnSp>
        <p:nvCxnSpPr>
          <p:cNvPr id="52" name="直接连接符 45">
            <a:extLst>
              <a:ext uri="{FF2B5EF4-FFF2-40B4-BE49-F238E27FC236}">
                <a16:creationId xmlns:a16="http://schemas.microsoft.com/office/drawing/2014/main" xmlns="" id="{3EAA4ADC-A26E-49F4-B663-9B78C18D231F}"/>
              </a:ext>
            </a:extLst>
          </p:cNvPr>
          <p:cNvCxnSpPr/>
          <p:nvPr/>
        </p:nvCxnSpPr>
        <p:spPr>
          <a:xfrm>
            <a:off x="1189038" y="4909457"/>
            <a:ext cx="98850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11781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64" presetClass="path" presetSubtype="0" decel="100000" fill="hold" nodeType="withEffect">
                                  <p:stCondLst>
                                    <p:cond delay="0"/>
                                  </p:stCondLst>
                                  <p:childTnLst>
                                    <p:animMotion origin="layout" path="M -3.33333E-6 -3.33333E-6 L -3.33333E-6 0.0926 " pathEditMode="relative" rAng="0" ptsTypes="AA">
                                      <p:cBhvr>
                                        <p:cTn id="9" dur="1000" spd="-100000" fill="hold"/>
                                        <p:tgtEl>
                                          <p:spTgt spid="7"/>
                                        </p:tgtEl>
                                        <p:attrNameLst>
                                          <p:attrName>ppt_x</p:attrName>
                                          <p:attrName>ppt_y</p:attrName>
                                        </p:attrNameLst>
                                      </p:cBhvr>
                                      <p:rCtr x="0" y="4630"/>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childTnLst>
                                </p:cTn>
                              </p:par>
                              <p:par>
                                <p:cTn id="14" presetID="35" presetClass="path" presetSubtype="0" decel="100000" fill="hold" nodeType="withEffect">
                                  <p:stCondLst>
                                    <p:cond delay="0"/>
                                  </p:stCondLst>
                                  <p:childTnLst>
                                    <p:animMotion origin="layout" path="M 2.77556E-17 -4.44444E-6 L -0.08437 -4.44444E-6 " pathEditMode="relative" rAng="0" ptsTypes="AA">
                                      <p:cBhvr>
                                        <p:cTn id="15" dur="1000" spd="-100000" fill="hold"/>
                                        <p:tgtEl>
                                          <p:spTgt spid="44"/>
                                        </p:tgtEl>
                                        <p:attrNameLst>
                                          <p:attrName>ppt_x</p:attrName>
                                          <p:attrName>ppt_y</p:attrName>
                                        </p:attrNameLst>
                                      </p:cBhvr>
                                      <p:rCtr x="-4219" y="0"/>
                                    </p:animMotion>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childTnLst>
                                </p:cTn>
                              </p:par>
                              <p:par>
                                <p:cTn id="19" presetID="35" presetClass="path" presetSubtype="0" decel="100000" fill="hold" nodeType="withEffect">
                                  <p:stCondLst>
                                    <p:cond delay="0"/>
                                  </p:stCondLst>
                                  <p:childTnLst>
                                    <p:animMotion origin="layout" path="M 3.33333E-6 3.7037E-7 L 0.06093 3.7037E-7 " pathEditMode="relative" rAng="0" ptsTypes="AA">
                                      <p:cBhvr>
                                        <p:cTn id="20" dur="1000" spd="-100000" fill="hold"/>
                                        <p:tgtEl>
                                          <p:spTgt spid="37"/>
                                        </p:tgtEl>
                                        <p:attrNameLst>
                                          <p:attrName>ppt_x</p:attrName>
                                          <p:attrName>ppt_y</p:attrName>
                                        </p:attrNameLst>
                                      </p:cBhvr>
                                      <p:rCtr x="3047" y="0"/>
                                    </p:animMotion>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500"/>
                                        <p:tgtEl>
                                          <p:spTgt spid="52"/>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childTnLst>
                                </p:cTn>
                              </p:par>
                              <p:par>
                                <p:cTn id="29" presetID="64" presetClass="path" presetSubtype="0" decel="100000" fill="hold" grpId="1" nodeType="withEffect">
                                  <p:stCondLst>
                                    <p:cond delay="0"/>
                                  </p:stCondLst>
                                  <p:childTnLst>
                                    <p:animMotion origin="layout" path="M -3.33333E-6 -3.7037E-7 L -3.33333E-6 0.09259 " pathEditMode="relative" rAng="0" ptsTypes="AA">
                                      <p:cBhvr>
                                        <p:cTn id="30" dur="1000" spd="-100000" fill="hold"/>
                                        <p:tgtEl>
                                          <p:spTgt spid="36"/>
                                        </p:tgtEl>
                                        <p:attrNameLst>
                                          <p:attrName>ppt_x</p:attrName>
                                          <p:attrName>ppt_y</p:attrName>
                                        </p:attrNameLst>
                                      </p:cBhvr>
                                      <p:rCtr x="0" y="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2FC8030-0556-415D-93B1-D80052992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5">
            <a:extLst>
              <a:ext uri="{FF2B5EF4-FFF2-40B4-BE49-F238E27FC236}">
                <a16:creationId xmlns:a16="http://schemas.microsoft.com/office/drawing/2014/main" xmlns="" id="{EE4A915A-9C28-4BF5-B464-49BF123EE5F2}"/>
              </a:ext>
            </a:extLst>
          </p:cNvPr>
          <p:cNvSpPr txBox="1"/>
          <p:nvPr/>
        </p:nvSpPr>
        <p:spPr>
          <a:xfrm>
            <a:off x="3249893" y="1002158"/>
            <a:ext cx="5885682" cy="1384995"/>
          </a:xfrm>
          <a:prstGeom prst="rect">
            <a:avLst/>
          </a:prstGeom>
          <a:noFill/>
        </p:spPr>
        <p:txBody>
          <a:bodyPr wrap="square" rtlCol="0">
            <a:spAutoFit/>
          </a:bodyPr>
          <a:lstStyle/>
          <a:p>
            <a:pPr marL="0" lvl="0" algn="ctr"/>
            <a:r>
              <a:rPr lang="en-US" sz="4200" b="0" i="0" u="none" dirty="0">
                <a:solidFill>
                  <a:srgbClr val="602254"/>
                </a:solidFill>
                <a:latin typeface="思源黑体 CN Normal" panose="020B0400000000000000" pitchFamily="34" charset="-122"/>
              </a:rPr>
              <a:t>Thank You For Watching!</a:t>
            </a:r>
          </a:p>
        </p:txBody>
      </p:sp>
      <p:sp>
        <p:nvSpPr>
          <p:cNvPr id="12" name="矩形 11">
            <a:extLst>
              <a:ext uri="{FF2B5EF4-FFF2-40B4-BE49-F238E27FC236}">
                <a16:creationId xmlns:a16="http://schemas.microsoft.com/office/drawing/2014/main" xmlns="" id="{5B34D6F0-3A0A-4569-A64A-3ECC87EA1949}"/>
              </a:ext>
            </a:extLst>
          </p:cNvPr>
          <p:cNvSpPr/>
          <p:nvPr/>
        </p:nvSpPr>
        <p:spPr>
          <a:xfrm>
            <a:off x="3262593" y="3238708"/>
            <a:ext cx="5737812" cy="600164"/>
          </a:xfrm>
          <a:prstGeom prst="rect">
            <a:avLst/>
          </a:prstGeom>
        </p:spPr>
        <p:txBody>
          <a:bodyPr wrap="square">
            <a:spAutoFit/>
          </a:bodyPr>
          <a:lstStyle/>
          <a:p>
            <a:pPr algn="dist">
              <a:lnSpc>
                <a:spcPct val="300000"/>
              </a:lnSpc>
              <a:defRPr/>
            </a:pPr>
            <a:r>
              <a:rPr lang="en-US" altLang="zh-CN" sz="600" kern="0" dirty="0">
                <a:solidFill>
                  <a:schemeClr val="bg1">
                    <a:lumMod val="50000"/>
                  </a:schemeClr>
                </a:solidFill>
                <a:latin typeface="思源黑体 CN Normal" panose="020B0400000000000000" pitchFamily="34" charset="-122"/>
                <a:ea typeface="思源黑体 CN Normal" panose="020B0400000000000000" pitchFamily="34" charset="-122"/>
                <a:cs typeface="Arial" panose="020B0604020202020204" pitchFamily="34" charset="0"/>
              </a:rPr>
              <a:t>LOREM IPSUM DOLOR SIT AMET, CONSECTETUER ADIPISCING ELIT. AENEAN COMMODO LIGULA EGET L</a:t>
            </a:r>
          </a:p>
          <a:p>
            <a:pPr algn="dist">
              <a:lnSpc>
                <a:spcPct val="300000"/>
              </a:lnSpc>
              <a:defRPr/>
            </a:pPr>
            <a:r>
              <a:rPr lang="en-US" altLang="zh-CN" sz="600" kern="0" dirty="0">
                <a:solidFill>
                  <a:schemeClr val="bg1">
                    <a:lumMod val="50000"/>
                  </a:schemeClr>
                </a:solidFill>
                <a:latin typeface="思源黑体 CN Normal" panose="020B0400000000000000" pitchFamily="34" charset="-122"/>
                <a:ea typeface="思源黑体 CN Normal" panose="020B0400000000000000" pitchFamily="34" charset="-122"/>
                <a:cs typeface="Arial" panose="020B0604020202020204" pitchFamily="34" charset="0"/>
              </a:rPr>
              <a:t>OREM IPSUM DOLOR SIT AMET, CONSECTETUER ADIPISCING ELIT. AENEAN COMMODO LIGULA EGET</a:t>
            </a:r>
            <a:endParaRPr lang="zh-CN" altLang="en-US" sz="600" kern="0"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grpSp>
        <p:nvGrpSpPr>
          <p:cNvPr id="13" name="组合 12">
            <a:extLst>
              <a:ext uri="{FF2B5EF4-FFF2-40B4-BE49-F238E27FC236}">
                <a16:creationId xmlns:a16="http://schemas.microsoft.com/office/drawing/2014/main" xmlns="" id="{7714D940-7F3E-42DF-A2B5-4D9E71D7A85B}"/>
              </a:ext>
            </a:extLst>
          </p:cNvPr>
          <p:cNvGrpSpPr/>
          <p:nvPr/>
        </p:nvGrpSpPr>
        <p:grpSpPr>
          <a:xfrm>
            <a:off x="3443184" y="2605482"/>
            <a:ext cx="5448300" cy="519373"/>
            <a:chOff x="3333750" y="2841189"/>
            <a:chExt cx="5448300" cy="519373"/>
          </a:xfrm>
          <a:solidFill>
            <a:srgbClr val="602254"/>
          </a:solidFill>
        </p:grpSpPr>
        <p:sp>
          <p:nvSpPr>
            <p:cNvPr id="14" name="矩形: 圆角 13">
              <a:extLst>
                <a:ext uri="{FF2B5EF4-FFF2-40B4-BE49-F238E27FC236}">
                  <a16:creationId xmlns:a16="http://schemas.microsoft.com/office/drawing/2014/main" xmlns="" id="{13C05BDA-43F5-441B-A383-F07E8AB7B00D}"/>
                </a:ext>
              </a:extLst>
            </p:cNvPr>
            <p:cNvSpPr/>
            <p:nvPr/>
          </p:nvSpPr>
          <p:spPr>
            <a:xfrm>
              <a:off x="3333750" y="2841189"/>
              <a:ext cx="5448300" cy="5193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5" name="TextBox 15">
              <a:extLst>
                <a:ext uri="{FF2B5EF4-FFF2-40B4-BE49-F238E27FC236}">
                  <a16:creationId xmlns:a16="http://schemas.microsoft.com/office/drawing/2014/main" xmlns="" id="{A355B43F-3F3E-490C-88EA-EDDC51F31555}"/>
                </a:ext>
              </a:extLst>
            </p:cNvPr>
            <p:cNvSpPr txBox="1"/>
            <p:nvPr/>
          </p:nvSpPr>
          <p:spPr>
            <a:xfrm>
              <a:off x="3621757" y="2931598"/>
              <a:ext cx="4872286" cy="338554"/>
            </a:xfrm>
            <a:prstGeom prst="rect">
              <a:avLst/>
            </a:prstGeom>
            <a:grpFill/>
            <a:ln>
              <a:noFill/>
            </a:ln>
            <a:effectLst/>
          </p:spPr>
          <p:txBody>
            <a:bodyPr wrap="square" rtlCol="0">
              <a:spAutoFit/>
            </a:bodyPr>
            <a:lstStyle/>
            <a:p>
              <a:pPr algn="ctr"/>
              <a:r>
                <a:rPr lang="en-US" sz="1600" spc="600" dirty="0">
                  <a:solidFill>
                    <a:schemeClr val="bg1"/>
                  </a:solidFill>
                  <a:latin typeface="思源黑体 CN Normal" panose="020B0400000000000000" pitchFamily="34" charset="-122"/>
                  <a:ea typeface="思源黑体 CN Normal" panose="020B0400000000000000" pitchFamily="34" charset="-122"/>
                  <a:cs typeface="Lato Black" charset="0"/>
                </a:rPr>
                <a:t>YOURE NAME</a:t>
              </a:r>
            </a:p>
          </p:txBody>
        </p:sp>
      </p:grpSp>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advClick="0" advTm="1000"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by="(-#ppt_w*2)" calcmode="lin" valueType="num">
                                          <p:cBhvr rctx="PPT">
                                            <p:cTn id="11" dur="500" autoRev="1" fill="hold">
                                              <p:stCondLst>
                                                <p:cond delay="0"/>
                                              </p:stCondLst>
                                            </p:cTn>
                                            <p:tgtEl>
                                              <p:spTgt spid="8"/>
                                            </p:tgtEl>
                                            <p:attrNameLst>
                                              <p:attrName>ppt_w</p:attrName>
                                            </p:attrNameLst>
                                          </p:cBhvr>
                                        </p:anim>
                                        <p:anim by="(#ppt_w*0.50)" calcmode="lin" valueType="num">
                                          <p:cBhvr>
                                            <p:cTn id="12" dur="500" decel="50000" autoRev="1" fill="hold">
                                              <p:stCondLst>
                                                <p:cond delay="0"/>
                                              </p:stCondLst>
                                            </p:cTn>
                                            <p:tgtEl>
                                              <p:spTgt spid="8"/>
                                            </p:tgtEl>
                                            <p:attrNameLst>
                                              <p:attrName>ppt_x</p:attrName>
                                            </p:attrNameLst>
                                          </p:cBhvr>
                                        </p:anim>
                                        <p:anim from="(-#ppt_h/2)" to="(#ppt_y)" calcmode="lin" valueType="num">
                                          <p:cBhvr>
                                            <p:cTn id="13" dur="1000" fill="hold">
                                              <p:stCondLst>
                                                <p:cond delay="0"/>
                                              </p:stCondLst>
                                            </p:cTn>
                                            <p:tgtEl>
                                              <p:spTgt spid="8"/>
                                            </p:tgtEl>
                                            <p:attrNameLst>
                                              <p:attrName>ppt_y</p:attrName>
                                            </p:attrNameLst>
                                          </p:cBhvr>
                                        </p:anim>
                                        <p:animRot by="21600000">
                                          <p:cBhvr>
                                            <p:cTn id="14" dur="1000" fill="hold">
                                              <p:stCondLst>
                                                <p:cond delay="0"/>
                                              </p:stCondLst>
                                            </p:cTn>
                                            <p:tgtEl>
                                              <p:spTgt spid="8"/>
                                            </p:tgtEl>
                                            <p:attrNameLst>
                                              <p:attrName>r</p:attrName>
                                            </p:attrNameLst>
                                          </p:cBhvr>
                                        </p:animRot>
                                      </p:childTnLst>
                                    </p:cTn>
                                  </p:par>
                                  <p:par>
                                    <p:cTn id="15" presetID="2" presetClass="entr" presetSubtype="2" fill="hold" grpId="0" nodeType="withEffect" p14:presetBounceEnd="33333">
                                      <p:stCondLst>
                                        <p:cond delay="1000"/>
                                      </p:stCondLst>
                                      <p:childTnLst>
                                        <p:set>
                                          <p:cBhvr>
                                            <p:cTn id="16" dur="1" fill="hold">
                                              <p:stCondLst>
                                                <p:cond delay="0"/>
                                              </p:stCondLst>
                                            </p:cTn>
                                            <p:tgtEl>
                                              <p:spTgt spid="12"/>
                                            </p:tgtEl>
                                            <p:attrNameLst>
                                              <p:attrName>style.visibility</p:attrName>
                                            </p:attrNameLst>
                                          </p:cBhvr>
                                          <p:to>
                                            <p:strVal val="visible"/>
                                          </p:to>
                                        </p:set>
                                        <p:anim calcmode="lin" valueType="num" p14:bounceEnd="33333">
                                          <p:cBhvr additive="base">
                                            <p:cTn id="17" dur="750" fill="hold"/>
                                            <p:tgtEl>
                                              <p:spTgt spid="12"/>
                                            </p:tgtEl>
                                            <p:attrNameLst>
                                              <p:attrName>ppt_x</p:attrName>
                                            </p:attrNameLst>
                                          </p:cBhvr>
                                          <p:tavLst>
                                            <p:tav tm="0">
                                              <p:val>
                                                <p:strVal val="1+#ppt_w/2"/>
                                              </p:val>
                                            </p:tav>
                                            <p:tav tm="100000">
                                              <p:val>
                                                <p:strVal val="#ppt_x"/>
                                              </p:val>
                                            </p:tav>
                                          </p:tavLst>
                                        </p:anim>
                                        <p:anim calcmode="lin" valueType="num" p14:bounceEnd="33333">
                                          <p:cBhvr additive="base">
                                            <p:cTn id="18" dur="75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4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by="(-#ppt_w*2)" calcmode="lin" valueType="num">
                                          <p:cBhvr rctx="PPT">
                                            <p:cTn id="11" dur="500" autoRev="1" fill="hold">
                                              <p:stCondLst>
                                                <p:cond delay="0"/>
                                              </p:stCondLst>
                                            </p:cTn>
                                            <p:tgtEl>
                                              <p:spTgt spid="8"/>
                                            </p:tgtEl>
                                            <p:attrNameLst>
                                              <p:attrName>ppt_w</p:attrName>
                                            </p:attrNameLst>
                                          </p:cBhvr>
                                        </p:anim>
                                        <p:anim by="(#ppt_w*0.50)" calcmode="lin" valueType="num">
                                          <p:cBhvr>
                                            <p:cTn id="12" dur="500" decel="50000" autoRev="1" fill="hold">
                                              <p:stCondLst>
                                                <p:cond delay="0"/>
                                              </p:stCondLst>
                                            </p:cTn>
                                            <p:tgtEl>
                                              <p:spTgt spid="8"/>
                                            </p:tgtEl>
                                            <p:attrNameLst>
                                              <p:attrName>ppt_x</p:attrName>
                                            </p:attrNameLst>
                                          </p:cBhvr>
                                        </p:anim>
                                        <p:anim from="(-#ppt_h/2)" to="(#ppt_y)" calcmode="lin" valueType="num">
                                          <p:cBhvr>
                                            <p:cTn id="13" dur="1000" fill="hold">
                                              <p:stCondLst>
                                                <p:cond delay="0"/>
                                              </p:stCondLst>
                                            </p:cTn>
                                            <p:tgtEl>
                                              <p:spTgt spid="8"/>
                                            </p:tgtEl>
                                            <p:attrNameLst>
                                              <p:attrName>ppt_y</p:attrName>
                                            </p:attrNameLst>
                                          </p:cBhvr>
                                        </p:anim>
                                        <p:animRot by="21600000">
                                          <p:cBhvr>
                                            <p:cTn id="14" dur="1000" fill="hold">
                                              <p:stCondLst>
                                                <p:cond delay="0"/>
                                              </p:stCondLst>
                                            </p:cTn>
                                            <p:tgtEl>
                                              <p:spTgt spid="8"/>
                                            </p:tgtEl>
                                            <p:attrNameLst>
                                              <p:attrName>r</p:attrName>
                                            </p:attrNameLst>
                                          </p:cBhvr>
                                        </p:animRot>
                                      </p:childTnLst>
                                    </p:cTn>
                                  </p:par>
                                  <p:par>
                                    <p:cTn id="15" presetID="2" presetClass="entr" presetSubtype="2" fill="hold" grpId="0" nodeType="withEffect">
                                      <p:stCondLst>
                                        <p:cond delay="10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4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37B86719-1CDC-46CA-8453-5E2F2EEB2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4" name="椭圆 53">
            <a:extLst>
              <a:ext uri="{FF2B5EF4-FFF2-40B4-BE49-F238E27FC236}">
                <a16:creationId xmlns:a16="http://schemas.microsoft.com/office/drawing/2014/main" xmlns="" id="{05988082-9040-4A2A-8A16-FB5E1241166F}"/>
              </a:ext>
            </a:extLst>
          </p:cNvPr>
          <p:cNvSpPr/>
          <p:nvPr/>
        </p:nvSpPr>
        <p:spPr>
          <a:xfrm>
            <a:off x="5464281" y="924497"/>
            <a:ext cx="622966" cy="620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noProof="1">
                <a:solidFill>
                  <a:srgbClr val="602254"/>
                </a:solidFill>
                <a:latin typeface="思源黑体 CN Normal" panose="020B0400000000000000" pitchFamily="34" charset="-122"/>
                <a:ea typeface="思源黑体 CN Normal" panose="020B0400000000000000" pitchFamily="34" charset="-122"/>
              </a:rPr>
              <a:t>1</a:t>
            </a:r>
            <a:endParaRPr lang="zh-CN" altLang="en-US" sz="2000" noProof="1">
              <a:solidFill>
                <a:srgbClr val="602254"/>
              </a:solidFill>
              <a:latin typeface="思源黑体 CN Normal" panose="020B0400000000000000" pitchFamily="34" charset="-122"/>
              <a:ea typeface="思源黑体 CN Normal" panose="020B0400000000000000" pitchFamily="34" charset="-122"/>
            </a:endParaRPr>
          </a:p>
        </p:txBody>
      </p:sp>
      <p:sp>
        <p:nvSpPr>
          <p:cNvPr id="55" name="椭圆 54">
            <a:extLst>
              <a:ext uri="{FF2B5EF4-FFF2-40B4-BE49-F238E27FC236}">
                <a16:creationId xmlns:a16="http://schemas.microsoft.com/office/drawing/2014/main" xmlns="" id="{5D7CA9FA-7623-463F-8CFE-7FC63A207C4F}"/>
              </a:ext>
            </a:extLst>
          </p:cNvPr>
          <p:cNvSpPr/>
          <p:nvPr/>
        </p:nvSpPr>
        <p:spPr>
          <a:xfrm>
            <a:off x="5464281" y="1804729"/>
            <a:ext cx="622966" cy="6229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noProof="1">
                <a:solidFill>
                  <a:srgbClr val="602254"/>
                </a:solidFill>
                <a:latin typeface="思源黑体 CN Normal" panose="020B0400000000000000" pitchFamily="34" charset="-122"/>
                <a:ea typeface="思源黑体 CN Normal" panose="020B0400000000000000" pitchFamily="34" charset="-122"/>
              </a:rPr>
              <a:t>2</a:t>
            </a:r>
            <a:endParaRPr lang="zh-CN" altLang="en-US" sz="2000" noProof="1">
              <a:solidFill>
                <a:srgbClr val="602254"/>
              </a:solidFill>
              <a:latin typeface="思源黑体 CN Normal" panose="020B0400000000000000" pitchFamily="34" charset="-122"/>
              <a:ea typeface="思源黑体 CN Normal" panose="020B0400000000000000" pitchFamily="34" charset="-122"/>
            </a:endParaRPr>
          </a:p>
        </p:txBody>
      </p:sp>
      <p:sp>
        <p:nvSpPr>
          <p:cNvPr id="56" name="椭圆 55">
            <a:extLst>
              <a:ext uri="{FF2B5EF4-FFF2-40B4-BE49-F238E27FC236}">
                <a16:creationId xmlns:a16="http://schemas.microsoft.com/office/drawing/2014/main" xmlns="" id="{0169D4CD-1CA8-41A7-B9A2-AF16CA95731B}"/>
              </a:ext>
            </a:extLst>
          </p:cNvPr>
          <p:cNvSpPr/>
          <p:nvPr/>
        </p:nvSpPr>
        <p:spPr>
          <a:xfrm>
            <a:off x="5464281" y="2687089"/>
            <a:ext cx="622966" cy="620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noProof="1">
                <a:solidFill>
                  <a:srgbClr val="602254"/>
                </a:solidFill>
                <a:latin typeface="思源黑体 CN Normal" panose="020B0400000000000000" pitchFamily="34" charset="-122"/>
                <a:ea typeface="思源黑体 CN Normal" panose="020B0400000000000000" pitchFamily="34" charset="-122"/>
              </a:rPr>
              <a:t>3</a:t>
            </a:r>
            <a:endParaRPr lang="zh-CN" altLang="en-US" sz="2000" noProof="1">
              <a:solidFill>
                <a:srgbClr val="602254"/>
              </a:solidFill>
              <a:latin typeface="思源黑体 CN Normal" panose="020B0400000000000000" pitchFamily="34" charset="-122"/>
              <a:ea typeface="思源黑体 CN Normal" panose="020B0400000000000000" pitchFamily="34" charset="-122"/>
            </a:endParaRPr>
          </a:p>
        </p:txBody>
      </p:sp>
      <p:sp>
        <p:nvSpPr>
          <p:cNvPr id="57" name="椭圆 56">
            <a:extLst>
              <a:ext uri="{FF2B5EF4-FFF2-40B4-BE49-F238E27FC236}">
                <a16:creationId xmlns:a16="http://schemas.microsoft.com/office/drawing/2014/main" xmlns="" id="{414396A1-81E7-41AC-B40C-1C091FD943C7}"/>
              </a:ext>
            </a:extLst>
          </p:cNvPr>
          <p:cNvSpPr/>
          <p:nvPr/>
        </p:nvSpPr>
        <p:spPr>
          <a:xfrm>
            <a:off x="5464281" y="3567321"/>
            <a:ext cx="622966" cy="622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noProof="1">
                <a:solidFill>
                  <a:srgbClr val="602254"/>
                </a:solidFill>
                <a:latin typeface="思源黑体 CN Normal" panose="020B0400000000000000" pitchFamily="34" charset="-122"/>
                <a:ea typeface="思源黑体 CN Normal" panose="020B0400000000000000" pitchFamily="34" charset="-122"/>
              </a:rPr>
              <a:t>4</a:t>
            </a:r>
            <a:endParaRPr lang="zh-CN" altLang="en-US" sz="2000" noProof="1">
              <a:solidFill>
                <a:srgbClr val="602254"/>
              </a:solidFill>
              <a:latin typeface="思源黑体 CN Normal" panose="020B0400000000000000" pitchFamily="34" charset="-122"/>
              <a:ea typeface="思源黑体 CN Normal" panose="020B0400000000000000" pitchFamily="34" charset="-122"/>
            </a:endParaRPr>
          </a:p>
        </p:txBody>
      </p:sp>
      <p:sp>
        <p:nvSpPr>
          <p:cNvPr id="59" name="矩形 58">
            <a:extLst>
              <a:ext uri="{FF2B5EF4-FFF2-40B4-BE49-F238E27FC236}">
                <a16:creationId xmlns:a16="http://schemas.microsoft.com/office/drawing/2014/main" xmlns="" id="{BCDF029F-974E-4348-BE49-5E377968B3BF}"/>
              </a:ext>
            </a:extLst>
          </p:cNvPr>
          <p:cNvSpPr/>
          <p:nvPr/>
        </p:nvSpPr>
        <p:spPr>
          <a:xfrm>
            <a:off x="6111151" y="922501"/>
            <a:ext cx="6009509" cy="584775"/>
          </a:xfrm>
          <a:prstGeom prst="rect">
            <a:avLst/>
          </a:prstGeom>
          <a:noFill/>
        </p:spPr>
        <p:txBody>
          <a:bodyPr wrap="square">
            <a:spAutoFit/>
          </a:bodyPr>
          <a:lstStyle/>
          <a:p>
            <a:pPr marL="0" lvl="0"/>
            <a:r>
              <a:rPr lang="en-US" sz="3200" b="1" i="0" u="none" spc="-150" dirty="0">
                <a:solidFill>
                  <a:srgbClr val="FFFFFF"/>
                </a:solidFill>
                <a:latin typeface="思源黑体 CN Normal" panose="020B0400000000000000" pitchFamily="34" charset="-122"/>
              </a:rPr>
              <a:t>Protect The Earth</a:t>
            </a:r>
          </a:p>
        </p:txBody>
      </p:sp>
      <p:sp>
        <p:nvSpPr>
          <p:cNvPr id="60" name="矩形 59">
            <a:extLst>
              <a:ext uri="{FF2B5EF4-FFF2-40B4-BE49-F238E27FC236}">
                <a16:creationId xmlns:a16="http://schemas.microsoft.com/office/drawing/2014/main" xmlns="" id="{C1C03B2F-309E-4ADC-9124-251FB0B8B9E9}"/>
              </a:ext>
            </a:extLst>
          </p:cNvPr>
          <p:cNvSpPr/>
          <p:nvPr/>
        </p:nvSpPr>
        <p:spPr>
          <a:xfrm>
            <a:off x="6111151" y="1786845"/>
            <a:ext cx="6009509" cy="584775"/>
          </a:xfrm>
          <a:prstGeom prst="rect">
            <a:avLst/>
          </a:prstGeom>
          <a:noFill/>
        </p:spPr>
        <p:txBody>
          <a:bodyPr wrap="square">
            <a:spAutoFit/>
          </a:bodyPr>
          <a:lstStyle/>
          <a:p>
            <a:pPr marL="0" lvl="0"/>
            <a:r>
              <a:rPr lang="en-US" sz="3200" b="1" i="0" u="none" spc="-150" dirty="0">
                <a:solidFill>
                  <a:srgbClr val="FFFFFF"/>
                </a:solidFill>
                <a:latin typeface="思源黑体 CN Normal" panose="020B0400000000000000" pitchFamily="34" charset="-122"/>
              </a:rPr>
              <a:t>Energy Conservation</a:t>
            </a:r>
          </a:p>
        </p:txBody>
      </p:sp>
      <p:sp>
        <p:nvSpPr>
          <p:cNvPr id="61" name="矩形 60">
            <a:extLst>
              <a:ext uri="{FF2B5EF4-FFF2-40B4-BE49-F238E27FC236}">
                <a16:creationId xmlns:a16="http://schemas.microsoft.com/office/drawing/2014/main" xmlns="" id="{3247B18B-5E90-46E9-B81A-9B63613CA591}"/>
              </a:ext>
            </a:extLst>
          </p:cNvPr>
          <p:cNvSpPr/>
          <p:nvPr/>
        </p:nvSpPr>
        <p:spPr>
          <a:xfrm>
            <a:off x="6111151" y="2682564"/>
            <a:ext cx="6009509" cy="584775"/>
          </a:xfrm>
          <a:prstGeom prst="rect">
            <a:avLst/>
          </a:prstGeom>
          <a:noFill/>
        </p:spPr>
        <p:txBody>
          <a:bodyPr wrap="square">
            <a:spAutoFit/>
          </a:bodyPr>
          <a:lstStyle/>
          <a:p>
            <a:pPr marL="0" lvl="0"/>
            <a:r>
              <a:rPr lang="en-US" sz="3200" b="1" i="0" u="none" spc="-150" dirty="0">
                <a:solidFill>
                  <a:srgbClr val="FFFFFF"/>
                </a:solidFill>
                <a:latin typeface="思源黑体 CN Normal" panose="020B0400000000000000" pitchFamily="34" charset="-122"/>
              </a:rPr>
              <a:t>Take Care Of The Environment</a:t>
            </a:r>
          </a:p>
        </p:txBody>
      </p:sp>
      <p:sp>
        <p:nvSpPr>
          <p:cNvPr id="62" name="矩形 61">
            <a:extLst>
              <a:ext uri="{FF2B5EF4-FFF2-40B4-BE49-F238E27FC236}">
                <a16:creationId xmlns:a16="http://schemas.microsoft.com/office/drawing/2014/main" xmlns="" id="{6960860F-A57B-417C-8ABF-2DCA372D9269}"/>
              </a:ext>
            </a:extLst>
          </p:cNvPr>
          <p:cNvSpPr/>
          <p:nvPr/>
        </p:nvSpPr>
        <p:spPr>
          <a:xfrm>
            <a:off x="6111151" y="3566956"/>
            <a:ext cx="6009509" cy="584775"/>
          </a:xfrm>
          <a:prstGeom prst="rect">
            <a:avLst/>
          </a:prstGeom>
          <a:noFill/>
        </p:spPr>
        <p:txBody>
          <a:bodyPr wrap="square">
            <a:spAutoFit/>
          </a:bodyPr>
          <a:lstStyle/>
          <a:p>
            <a:pPr marL="0" lvl="0"/>
            <a:r>
              <a:rPr lang="en-US" sz="3200" b="1" i="0" u="none" spc="-150" dirty="0">
                <a:solidFill>
                  <a:srgbClr val="FFFFFF"/>
                </a:solidFill>
                <a:latin typeface="思源黑体 CN Normal" panose="020B0400000000000000" pitchFamily="34" charset="-122"/>
              </a:rPr>
              <a:t>Pollution Reduction</a:t>
            </a:r>
          </a:p>
        </p:txBody>
      </p:sp>
      <p:sp>
        <p:nvSpPr>
          <p:cNvPr id="19" name="椭圆 18">
            <a:extLst>
              <a:ext uri="{FF2B5EF4-FFF2-40B4-BE49-F238E27FC236}">
                <a16:creationId xmlns:a16="http://schemas.microsoft.com/office/drawing/2014/main" xmlns="" id="{9BBA363E-E2C5-48E4-9405-25771189D9C9}"/>
              </a:ext>
            </a:extLst>
          </p:cNvPr>
          <p:cNvSpPr/>
          <p:nvPr/>
        </p:nvSpPr>
        <p:spPr>
          <a:xfrm>
            <a:off x="2985735" y="1545337"/>
            <a:ext cx="1979360" cy="1972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0" algn="ctr"/>
            <a:r>
              <a:rPr lang="en-US" sz="3600" b="0" i="0" u="none" dirty="0">
                <a:solidFill>
                  <a:srgbClr val="602254"/>
                </a:solidFill>
                <a:latin typeface="思源黑体 CN Normal" panose="020B0400000000000000" pitchFamily="34" charset="-122"/>
              </a:rPr>
              <a:t>Catalogue</a:t>
            </a: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1B49179F-EE7F-46AF-A7E4-9F539D7A1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矩形 14">
            <a:extLst>
              <a:ext uri="{FF2B5EF4-FFF2-40B4-BE49-F238E27FC236}">
                <a16:creationId xmlns:a16="http://schemas.microsoft.com/office/drawing/2014/main" xmlns="" id="{809CF712-460B-4758-B5E6-C11C0C80CA5B}"/>
              </a:ext>
            </a:extLst>
          </p:cNvPr>
          <p:cNvSpPr/>
          <p:nvPr/>
        </p:nvSpPr>
        <p:spPr>
          <a:xfrm>
            <a:off x="4855801" y="1992318"/>
            <a:ext cx="4162468" cy="553998"/>
          </a:xfrm>
          <a:prstGeom prst="rect">
            <a:avLst/>
          </a:prstGeom>
        </p:spPr>
        <p:txBody>
          <a:bodyPr wrap="square" lIns="0" tIns="0" rIns="0" bIns="0">
            <a:spAutoFit/>
          </a:bodyPr>
          <a:lstStyle/>
          <a:p>
            <a:pPr lvl="0"/>
            <a:r>
              <a:rPr lang="en-US" altLang="zh-CN" sz="3600" b="1" spc="-150" dirty="0">
                <a:solidFill>
                  <a:srgbClr val="FFFFFF"/>
                </a:solidFill>
                <a:latin typeface="思源黑体 CN Normal" panose="020B0400000000000000" pitchFamily="34" charset="-122"/>
              </a:rPr>
              <a:t>Protect The Earth</a:t>
            </a:r>
          </a:p>
        </p:txBody>
      </p:sp>
      <p:sp>
        <p:nvSpPr>
          <p:cNvPr id="16" name="TextBox 11">
            <a:extLst>
              <a:ext uri="{FF2B5EF4-FFF2-40B4-BE49-F238E27FC236}">
                <a16:creationId xmlns:a16="http://schemas.microsoft.com/office/drawing/2014/main" xmlns="" id="{48E3301D-31D2-4CA6-AE79-9BAD3F4E6BFA}"/>
              </a:ext>
            </a:extLst>
          </p:cNvPr>
          <p:cNvSpPr txBox="1"/>
          <p:nvPr/>
        </p:nvSpPr>
        <p:spPr>
          <a:xfrm>
            <a:off x="4855801" y="2750059"/>
            <a:ext cx="4204183" cy="246221"/>
          </a:xfrm>
          <a:prstGeom prst="rect">
            <a:avLst/>
          </a:prstGeom>
          <a:noFill/>
        </p:spPr>
        <p:txBody>
          <a:bodyPr wrap="square">
            <a:spAutoFit/>
          </a:bodyPr>
          <a:lstStyle/>
          <a:p>
            <a:pPr marL="171416" lvl="1" indent="-171416" algn="dist">
              <a:buFont typeface="Arial"/>
              <a:buChar char="•"/>
            </a:pPr>
            <a:r>
              <a:rPr lang="en-US" sz="1000" b="0" i="0" u="none" dirty="0">
                <a:solidFill>
                  <a:srgbClr val="FFFFFF"/>
                </a:solidFill>
                <a:latin typeface="思源黑体 CN Normal" panose="020B0400000000000000" pitchFamily="34" charset="-122"/>
              </a:rPr>
              <a:t>Add related Title Text Add related title text related title text</a:t>
            </a:r>
          </a:p>
        </p:txBody>
      </p:sp>
      <p:sp>
        <p:nvSpPr>
          <p:cNvPr id="9" name="椭圆 8">
            <a:extLst>
              <a:ext uri="{FF2B5EF4-FFF2-40B4-BE49-F238E27FC236}">
                <a16:creationId xmlns:a16="http://schemas.microsoft.com/office/drawing/2014/main" xmlns="" id="{783C0E8C-1F74-4867-88BD-8F3AD635E253}"/>
              </a:ext>
            </a:extLst>
          </p:cNvPr>
          <p:cNvSpPr/>
          <p:nvPr/>
        </p:nvSpPr>
        <p:spPr>
          <a:xfrm>
            <a:off x="3197401" y="1833255"/>
            <a:ext cx="1416508" cy="1411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5400" noProof="1">
                <a:solidFill>
                  <a:srgbClr val="602254"/>
                </a:solidFill>
                <a:latin typeface="思源黑体 CN Normal" panose="020B0400000000000000" pitchFamily="34" charset="-122"/>
                <a:ea typeface="思源黑体 CN Normal" panose="020B0400000000000000" pitchFamily="34" charset="-122"/>
              </a:rPr>
              <a:t>1</a:t>
            </a:r>
            <a:endParaRPr lang="zh-CN" altLang="en-US" sz="5400" noProof="1">
              <a:solidFill>
                <a:srgbClr val="602254"/>
              </a:solidFill>
              <a:latin typeface="思源黑体 CN Normal" panose="020B0400000000000000" pitchFamily="34" charset="-122"/>
              <a:ea typeface="思源黑体 CN Normal" panose="020B0400000000000000" pitchFamily="34" charset="-122"/>
            </a:endParaRPr>
          </a:p>
        </p:txBody>
      </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strVal val="4*#ppt_w"/>
                                          </p:val>
                                        </p:tav>
                                        <p:tav tm="100000">
                                          <p:val>
                                            <p:strVal val="#ppt_w"/>
                                          </p:val>
                                        </p:tav>
                                      </p:tavLst>
                                    </p:anim>
                                    <p:anim calcmode="lin" valueType="num">
                                      <p:cBhvr>
                                        <p:cTn id="17" dur="500" fill="hold"/>
                                        <p:tgtEl>
                                          <p:spTgt spid="15"/>
                                        </p:tgtEl>
                                        <p:attrNameLst>
                                          <p:attrName>ppt_h</p:attrName>
                                        </p:attrNameLst>
                                      </p:cBhvr>
                                      <p:tavLst>
                                        <p:tav tm="0">
                                          <p:val>
                                            <p:strVal val="4*#ppt_h"/>
                                          </p:val>
                                        </p:tav>
                                        <p:tav tm="100000">
                                          <p:val>
                                            <p:strVal val="#ppt_h"/>
                                          </p:val>
                                        </p:tav>
                                      </p:tavLst>
                                    </p:anim>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p:tgtEl>
                                          <p:spTgt spid="16"/>
                                        </p:tgtEl>
                                        <p:attrNameLst>
                                          <p:attrName>ppt_x</p:attrName>
                                        </p:attrNameLst>
                                      </p:cBhvr>
                                      <p:tavLst>
                                        <p:tav tm="0">
                                          <p:val>
                                            <p:strVal val="#ppt_x-#ppt_w*1.125000"/>
                                          </p:val>
                                        </p:tav>
                                        <p:tav tm="100000">
                                          <p:val>
                                            <p:strVal val="#ppt_x"/>
                                          </p:val>
                                        </p:tav>
                                      </p:tavLst>
                                    </p:anim>
                                    <p:animEffect transition="in" filter="wipe(righ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xmlns="" id="{CF3243AE-9376-4E23-AAE8-5C1B4D68B281}"/>
              </a:ext>
            </a:extLst>
          </p:cNvPr>
          <p:cNvGrpSpPr/>
          <p:nvPr/>
        </p:nvGrpSpPr>
        <p:grpSpPr>
          <a:xfrm>
            <a:off x="-1588" y="0"/>
            <a:ext cx="12193588" cy="6858000"/>
            <a:chOff x="-1588" y="0"/>
            <a:chExt cx="12193588" cy="6858000"/>
          </a:xfrm>
        </p:grpSpPr>
        <p:pic>
          <p:nvPicPr>
            <p:cNvPr id="28" name="图片 27">
              <a:extLst>
                <a:ext uri="{FF2B5EF4-FFF2-40B4-BE49-F238E27FC236}">
                  <a16:creationId xmlns:a16="http://schemas.microsoft.com/office/drawing/2014/main" xmlns="" id="{682D9444-5EA5-4990-AD1A-ABE7E2225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3" name="组合 32">
              <a:extLst>
                <a:ext uri="{FF2B5EF4-FFF2-40B4-BE49-F238E27FC236}">
                  <a16:creationId xmlns:a16="http://schemas.microsoft.com/office/drawing/2014/main" xmlns="" id="{34F1C4E9-488F-48B6-AE93-4E451A65E7EA}"/>
                </a:ext>
              </a:extLst>
            </p:cNvPr>
            <p:cNvGrpSpPr/>
            <p:nvPr/>
          </p:nvGrpSpPr>
          <p:grpSpPr>
            <a:xfrm>
              <a:off x="-1588" y="428047"/>
              <a:ext cx="12193588" cy="6288439"/>
              <a:chOff x="-1588" y="428047"/>
              <a:chExt cx="12193588" cy="6288439"/>
            </a:xfrm>
          </p:grpSpPr>
          <p:sp>
            <p:nvSpPr>
              <p:cNvPr id="34" name="矩形 33">
                <a:extLst>
                  <a:ext uri="{FF2B5EF4-FFF2-40B4-BE49-F238E27FC236}">
                    <a16:creationId xmlns:a16="http://schemas.microsoft.com/office/drawing/2014/main" xmlns="" id="{589A8CEC-CDB5-44B7-B300-5CCE76941D51}"/>
                  </a:ext>
                </a:extLst>
              </p:cNvPr>
              <p:cNvSpPr/>
              <p:nvPr/>
            </p:nvSpPr>
            <p:spPr>
              <a:xfrm>
                <a:off x="-1588" y="1079500"/>
                <a:ext cx="12193588" cy="563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35" name="TextBox 8">
                <a:extLst>
                  <a:ext uri="{FF2B5EF4-FFF2-40B4-BE49-F238E27FC236}">
                    <a16:creationId xmlns:a16="http://schemas.microsoft.com/office/drawing/2014/main" xmlns="" id="{71B89A91-693B-46F6-AA6F-EE43FACB73E9}"/>
                  </a:ext>
                </a:extLst>
              </p:cNvPr>
              <p:cNvSpPr txBox="1">
                <a:spLocks noChangeArrowheads="1"/>
              </p:cNvSpPr>
              <p:nvPr/>
            </p:nvSpPr>
            <p:spPr bwMode="auto">
              <a:xfrm>
                <a:off x="4402070" y="428047"/>
                <a:ext cx="3141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dist"/>
                <a:r>
                  <a:rPr lang="en-US" sz="2200" b="0" i="0" u="none" dirty="0">
                    <a:solidFill>
                      <a:srgbClr val="FFFFFF"/>
                    </a:solidFill>
                    <a:latin typeface="思源黑体 CN Normal" panose="020B0400000000000000" pitchFamily="34" charset="-122"/>
                  </a:rPr>
                  <a:t>Click Add Title</a:t>
                </a:r>
              </a:p>
            </p:txBody>
          </p:sp>
        </p:grpSp>
      </p:grpSp>
      <p:sp>
        <p:nvSpPr>
          <p:cNvPr id="20" name="矩形 15">
            <a:extLst>
              <a:ext uri="{FF2B5EF4-FFF2-40B4-BE49-F238E27FC236}">
                <a16:creationId xmlns:a16="http://schemas.microsoft.com/office/drawing/2014/main" xmlns="" id="{5938911B-1E60-438A-8F8E-74010C087B59}"/>
              </a:ext>
            </a:extLst>
          </p:cNvPr>
          <p:cNvSpPr>
            <a:spLocks noChangeArrowheads="1"/>
          </p:cNvSpPr>
          <p:nvPr/>
        </p:nvSpPr>
        <p:spPr bwMode="auto">
          <a:xfrm>
            <a:off x="6740470" y="2549325"/>
            <a:ext cx="493093" cy="316500"/>
          </a:xfrm>
          <a:prstGeom prst="rect">
            <a:avLst/>
          </a:prstGeom>
          <a:solidFill>
            <a:srgbClr val="602254"/>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a:endParaRPr lang="zh-CN" altLang="zh-CN" dirty="0">
              <a:solidFill>
                <a:schemeClr val="bg1">
                  <a:lumMod val="50000"/>
                </a:schemeClr>
              </a:solidFill>
              <a:latin typeface="思源黑体 CN Normal" panose="020B0400000000000000" pitchFamily="34" charset="-122"/>
              <a:ea typeface="思源黑体 CN Normal" panose="020B0400000000000000" pitchFamily="34" charset="-122"/>
              <a:sym typeface="宋体" pitchFamily="2" charset="-122"/>
            </a:endParaRPr>
          </a:p>
        </p:txBody>
      </p:sp>
      <p:sp>
        <p:nvSpPr>
          <p:cNvPr id="21" name="TextBox 16">
            <a:extLst>
              <a:ext uri="{FF2B5EF4-FFF2-40B4-BE49-F238E27FC236}">
                <a16:creationId xmlns:a16="http://schemas.microsoft.com/office/drawing/2014/main" xmlns="" id="{A06092AC-F5E1-4736-A346-3AA6D8C53A08}"/>
              </a:ext>
            </a:extLst>
          </p:cNvPr>
          <p:cNvSpPr>
            <a:spLocks noChangeArrowheads="1"/>
          </p:cNvSpPr>
          <p:nvPr/>
        </p:nvSpPr>
        <p:spPr bwMode="auto">
          <a:xfrm>
            <a:off x="6609561" y="2922577"/>
            <a:ext cx="4336015"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0" algn="l"/>
            <a:r>
              <a:rPr lang="en-US" sz="1000" b="0" i="0" u="none" dirty="0">
                <a:solidFill>
                  <a:srgbClr val="7F7F7F"/>
                </a:solidFill>
                <a:latin typeface="思源黑体 CN Normal" panose="020B0400000000000000" pitchFamily="34" charset="-122"/>
              </a:rPr>
              <a:t>Here input simple text overview here input simple text overview here input simple text overview here input simple text overview here input simple text overview here input simple text overview</a:t>
            </a:r>
          </a:p>
        </p:txBody>
      </p:sp>
      <p:sp>
        <p:nvSpPr>
          <p:cNvPr id="22" name="矩形 17">
            <a:extLst>
              <a:ext uri="{FF2B5EF4-FFF2-40B4-BE49-F238E27FC236}">
                <a16:creationId xmlns:a16="http://schemas.microsoft.com/office/drawing/2014/main" xmlns="" id="{7A51F20D-2D3C-4A7E-9B07-9B8C733E3989}"/>
              </a:ext>
            </a:extLst>
          </p:cNvPr>
          <p:cNvSpPr>
            <a:spLocks noChangeArrowheads="1"/>
          </p:cNvSpPr>
          <p:nvPr/>
        </p:nvSpPr>
        <p:spPr bwMode="auto">
          <a:xfrm>
            <a:off x="7377565" y="2449972"/>
            <a:ext cx="4101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0" algn="l"/>
            <a:r>
              <a:rPr lang="en-US" sz="2400" b="1" i="0" u="none" dirty="0">
                <a:solidFill>
                  <a:srgbClr val="7F7F7F"/>
                </a:solidFill>
                <a:latin typeface="思源黑体 CN Normal" panose="020B0400000000000000" pitchFamily="34" charset="-122"/>
              </a:rPr>
              <a:t>Enter The Relevant Title</a:t>
            </a:r>
          </a:p>
        </p:txBody>
      </p:sp>
      <p:sp>
        <p:nvSpPr>
          <p:cNvPr id="24" name="矩形 19">
            <a:extLst>
              <a:ext uri="{FF2B5EF4-FFF2-40B4-BE49-F238E27FC236}">
                <a16:creationId xmlns:a16="http://schemas.microsoft.com/office/drawing/2014/main" xmlns="" id="{3E4FCC47-D3B8-4F2D-8F84-9CB443C0BDBB}"/>
              </a:ext>
            </a:extLst>
          </p:cNvPr>
          <p:cNvSpPr>
            <a:spLocks noChangeArrowheads="1"/>
          </p:cNvSpPr>
          <p:nvPr/>
        </p:nvSpPr>
        <p:spPr bwMode="auto">
          <a:xfrm>
            <a:off x="6740468" y="3937531"/>
            <a:ext cx="493094" cy="316478"/>
          </a:xfrm>
          <a:prstGeom prst="rect">
            <a:avLst/>
          </a:prstGeom>
          <a:solidFill>
            <a:srgbClr val="602254"/>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p>
            <a:pPr algn="ctr"/>
            <a:endParaRPr lang="zh-CN" altLang="zh-CN" dirty="0">
              <a:solidFill>
                <a:schemeClr val="bg1">
                  <a:lumMod val="50000"/>
                </a:schemeClr>
              </a:solidFill>
              <a:latin typeface="思源黑体 CN Normal" panose="020B0400000000000000" pitchFamily="34" charset="-122"/>
              <a:ea typeface="思源黑体 CN Normal" panose="020B0400000000000000" pitchFamily="34" charset="-122"/>
              <a:sym typeface="宋体" pitchFamily="2" charset="-122"/>
            </a:endParaRPr>
          </a:p>
        </p:txBody>
      </p:sp>
      <p:sp>
        <p:nvSpPr>
          <p:cNvPr id="25" name="TextBox 20">
            <a:extLst>
              <a:ext uri="{FF2B5EF4-FFF2-40B4-BE49-F238E27FC236}">
                <a16:creationId xmlns:a16="http://schemas.microsoft.com/office/drawing/2014/main" xmlns="" id="{E99C0310-6CE9-4744-B134-33D2F270D9C4}"/>
              </a:ext>
            </a:extLst>
          </p:cNvPr>
          <p:cNvSpPr>
            <a:spLocks noChangeArrowheads="1"/>
          </p:cNvSpPr>
          <p:nvPr/>
        </p:nvSpPr>
        <p:spPr bwMode="auto">
          <a:xfrm>
            <a:off x="6609558" y="4310756"/>
            <a:ext cx="44375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0" algn="l"/>
            <a:r>
              <a:rPr lang="en-US" sz="1000" b="0" i="0" u="none" dirty="0">
                <a:solidFill>
                  <a:srgbClr val="7F7F7F"/>
                </a:solidFill>
                <a:latin typeface="思源黑体 CN Normal" panose="020B0400000000000000" pitchFamily="34" charset="-122"/>
              </a:rPr>
              <a:t>Here input simple text overview here input simple text overview here input simple text overview here input simple text overview here input simple text overview here input simple text overview</a:t>
            </a:r>
          </a:p>
        </p:txBody>
      </p:sp>
      <p:sp>
        <p:nvSpPr>
          <p:cNvPr id="26" name="矩形 21">
            <a:extLst>
              <a:ext uri="{FF2B5EF4-FFF2-40B4-BE49-F238E27FC236}">
                <a16:creationId xmlns:a16="http://schemas.microsoft.com/office/drawing/2014/main" xmlns="" id="{98E6B9A2-D2D9-41D8-80E3-1AC79FEE7CBD}"/>
              </a:ext>
            </a:extLst>
          </p:cNvPr>
          <p:cNvSpPr>
            <a:spLocks noChangeArrowheads="1"/>
          </p:cNvSpPr>
          <p:nvPr/>
        </p:nvSpPr>
        <p:spPr bwMode="auto">
          <a:xfrm>
            <a:off x="7377562" y="3809726"/>
            <a:ext cx="4101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0" algn="l"/>
            <a:r>
              <a:rPr lang="en-US" sz="2400" b="1" i="0" u="none" dirty="0">
                <a:solidFill>
                  <a:srgbClr val="7F7F7F"/>
                </a:solidFill>
                <a:latin typeface="思源黑体 CN Normal" panose="020B0400000000000000" pitchFamily="34" charset="-122"/>
              </a:rPr>
              <a:t>Enter The Relevant Title</a:t>
            </a:r>
          </a:p>
        </p:txBody>
      </p:sp>
      <p:sp>
        <p:nvSpPr>
          <p:cNvPr id="4" name="矩形 3">
            <a:extLst>
              <a:ext uri="{FF2B5EF4-FFF2-40B4-BE49-F238E27FC236}">
                <a16:creationId xmlns:a16="http://schemas.microsoft.com/office/drawing/2014/main" xmlns="" id="{3B34C1FF-78AF-4C77-B31E-1188D7476A4D}"/>
              </a:ext>
            </a:extLst>
          </p:cNvPr>
          <p:cNvSpPr/>
          <p:nvPr/>
        </p:nvSpPr>
        <p:spPr>
          <a:xfrm>
            <a:off x="1149028" y="2234934"/>
            <a:ext cx="5057669" cy="31495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xmlns="" id="{4E78CD95-6BF9-4850-9D21-B0D7B9CD870C}"/>
              </a:ext>
            </a:extLst>
          </p:cNvPr>
          <p:cNvGrpSpPr/>
          <p:nvPr/>
        </p:nvGrpSpPr>
        <p:grpSpPr>
          <a:xfrm>
            <a:off x="-1588" y="0"/>
            <a:ext cx="12193588" cy="6858000"/>
            <a:chOff x="-1588" y="0"/>
            <a:chExt cx="12193588" cy="6858000"/>
          </a:xfrm>
        </p:grpSpPr>
        <p:pic>
          <p:nvPicPr>
            <p:cNvPr id="46" name="图片 45">
              <a:extLst>
                <a:ext uri="{FF2B5EF4-FFF2-40B4-BE49-F238E27FC236}">
                  <a16:creationId xmlns:a16="http://schemas.microsoft.com/office/drawing/2014/main" xmlns="" id="{5DFB772A-9BD6-40D9-81B5-E97FEEDF7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7" name="组合 46">
              <a:extLst>
                <a:ext uri="{FF2B5EF4-FFF2-40B4-BE49-F238E27FC236}">
                  <a16:creationId xmlns:a16="http://schemas.microsoft.com/office/drawing/2014/main" xmlns="" id="{51940A47-F144-4BC2-8E4D-7E7E7B3AD316}"/>
                </a:ext>
              </a:extLst>
            </p:cNvPr>
            <p:cNvGrpSpPr/>
            <p:nvPr/>
          </p:nvGrpSpPr>
          <p:grpSpPr>
            <a:xfrm>
              <a:off x="-1588" y="428047"/>
              <a:ext cx="12193588" cy="6288439"/>
              <a:chOff x="-1588" y="428047"/>
              <a:chExt cx="12193588" cy="6288439"/>
            </a:xfrm>
          </p:grpSpPr>
          <p:sp>
            <p:nvSpPr>
              <p:cNvPr id="48" name="矩形 47">
                <a:extLst>
                  <a:ext uri="{FF2B5EF4-FFF2-40B4-BE49-F238E27FC236}">
                    <a16:creationId xmlns:a16="http://schemas.microsoft.com/office/drawing/2014/main" xmlns="" id="{368464AE-FF87-4EF5-A26D-E5187ECF4C0D}"/>
                  </a:ext>
                </a:extLst>
              </p:cNvPr>
              <p:cNvSpPr/>
              <p:nvPr/>
            </p:nvSpPr>
            <p:spPr>
              <a:xfrm>
                <a:off x="-1588" y="1079500"/>
                <a:ext cx="12193588" cy="563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49" name="TextBox 8">
                <a:extLst>
                  <a:ext uri="{FF2B5EF4-FFF2-40B4-BE49-F238E27FC236}">
                    <a16:creationId xmlns:a16="http://schemas.microsoft.com/office/drawing/2014/main" xmlns="" id="{B718D7DD-35F9-4DEC-8475-9BAA0D81D830}"/>
                  </a:ext>
                </a:extLst>
              </p:cNvPr>
              <p:cNvSpPr txBox="1">
                <a:spLocks noChangeArrowheads="1"/>
              </p:cNvSpPr>
              <p:nvPr/>
            </p:nvSpPr>
            <p:spPr bwMode="auto">
              <a:xfrm>
                <a:off x="4402070" y="428047"/>
                <a:ext cx="3141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dist"/>
                <a:r>
                  <a:rPr lang="en-US" sz="2200" b="0" i="0" u="none" dirty="0">
                    <a:solidFill>
                      <a:srgbClr val="FFFFFF"/>
                    </a:solidFill>
                    <a:latin typeface="思源黑体 CN Normal" panose="020B0400000000000000" pitchFamily="34" charset="-122"/>
                  </a:rPr>
                  <a:t>Click Add Title</a:t>
                </a:r>
              </a:p>
            </p:txBody>
          </p:sp>
        </p:grpSp>
      </p:grpSp>
      <p:sp>
        <p:nvSpPr>
          <p:cNvPr id="16" name="文本框 15">
            <a:extLst>
              <a:ext uri="{FF2B5EF4-FFF2-40B4-BE49-F238E27FC236}">
                <a16:creationId xmlns:a16="http://schemas.microsoft.com/office/drawing/2014/main" xmlns="" id="{D7EE20B6-67D3-43F5-908A-17E7DB92A6F6}"/>
              </a:ext>
            </a:extLst>
          </p:cNvPr>
          <p:cNvSpPr txBox="1"/>
          <p:nvPr/>
        </p:nvSpPr>
        <p:spPr>
          <a:xfrm>
            <a:off x="2187766" y="1850947"/>
            <a:ext cx="3585789" cy="461665"/>
          </a:xfrm>
          <a:prstGeom prst="rect">
            <a:avLst/>
          </a:prstGeom>
          <a:noFill/>
        </p:spPr>
        <p:txBody>
          <a:bodyPr wrap="square" rtlCol="0">
            <a:spAutoFit/>
            <a:scene3d>
              <a:camera prst="orthographicFront"/>
              <a:lightRig rig="threePt" dir="t"/>
            </a:scene3d>
            <a:sp3d contourW="12700"/>
          </a:bodyPr>
          <a:lstStyle/>
          <a:p>
            <a:pPr marL="0" lvl="0" algn="l"/>
            <a:r>
              <a:rPr lang="en-US" sz="2400" b="1" i="0" u="none" dirty="0">
                <a:solidFill>
                  <a:srgbClr val="7F7F7F"/>
                </a:solidFill>
                <a:latin typeface="思源黑体 CN Normal" panose="020B0400000000000000" pitchFamily="34" charset="-122"/>
              </a:rPr>
              <a:t>Title Text Add</a:t>
            </a:r>
          </a:p>
        </p:txBody>
      </p:sp>
      <p:sp>
        <p:nvSpPr>
          <p:cNvPr id="17" name="文本框 16">
            <a:extLst>
              <a:ext uri="{FF2B5EF4-FFF2-40B4-BE49-F238E27FC236}">
                <a16:creationId xmlns:a16="http://schemas.microsoft.com/office/drawing/2014/main" xmlns="" id="{EA3A9311-8822-4AA4-86CF-2FB0C8DB764E}"/>
              </a:ext>
            </a:extLst>
          </p:cNvPr>
          <p:cNvSpPr txBox="1"/>
          <p:nvPr/>
        </p:nvSpPr>
        <p:spPr>
          <a:xfrm>
            <a:off x="2187766" y="2302569"/>
            <a:ext cx="3585789"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latin typeface="思源黑体 CN Normal" panose="020B0400000000000000" pitchFamily="34" charset="-122"/>
                <a:ea typeface="思源黑体 CN Normal" panose="020B0400000000000000" pitchFamily="34" charset="-122"/>
              </a:rPr>
              <a:t>The user print the presentation and make it into a film to be used in a wider </a:t>
            </a:r>
            <a:r>
              <a:rPr lang="en-US" altLang="zh-CN" sz="1000" dirty="0" err="1">
                <a:solidFill>
                  <a:schemeClr val="bg1">
                    <a:lumMod val="50000"/>
                  </a:schemeClr>
                </a:solidFill>
                <a:latin typeface="思源黑体 CN Normal" panose="020B0400000000000000" pitchFamily="34" charset="-122"/>
                <a:ea typeface="思源黑体 CN Normal" panose="020B0400000000000000" pitchFamily="34" charset="-122"/>
              </a:rPr>
              <a:t>fieldThe</a:t>
            </a:r>
            <a:r>
              <a:rPr lang="en-US" altLang="zh-CN" sz="1000" dirty="0">
                <a:solidFill>
                  <a:schemeClr val="bg1">
                    <a:lumMod val="50000"/>
                  </a:schemeClr>
                </a:solidFill>
                <a:latin typeface="思源黑体 CN Normal" panose="020B0400000000000000" pitchFamily="34" charset="-122"/>
                <a:ea typeface="思源黑体 CN Normal" panose="020B0400000000000000" pitchFamily="34" charset="-122"/>
              </a:rPr>
              <a:t> user print the presentation and make it be used in a wider field</a:t>
            </a:r>
          </a:p>
        </p:txBody>
      </p:sp>
      <p:sp>
        <p:nvSpPr>
          <p:cNvPr id="20" name="文本框 19">
            <a:extLst>
              <a:ext uri="{FF2B5EF4-FFF2-40B4-BE49-F238E27FC236}">
                <a16:creationId xmlns:a16="http://schemas.microsoft.com/office/drawing/2014/main" xmlns="" id="{B17E1F68-B9CA-41D7-9135-FE6E3B6C22E2}"/>
              </a:ext>
            </a:extLst>
          </p:cNvPr>
          <p:cNvSpPr txBox="1"/>
          <p:nvPr/>
        </p:nvSpPr>
        <p:spPr>
          <a:xfrm>
            <a:off x="2187766" y="3312587"/>
            <a:ext cx="3585789" cy="461665"/>
          </a:xfrm>
          <a:prstGeom prst="rect">
            <a:avLst/>
          </a:prstGeom>
          <a:noFill/>
        </p:spPr>
        <p:txBody>
          <a:bodyPr wrap="square" rtlCol="0">
            <a:spAutoFit/>
            <a:scene3d>
              <a:camera prst="orthographicFront"/>
              <a:lightRig rig="threePt" dir="t"/>
            </a:scene3d>
            <a:sp3d contourW="12700"/>
          </a:bodyPr>
          <a:lstStyle/>
          <a:p>
            <a:pPr marL="0" lvl="0" algn="l"/>
            <a:r>
              <a:rPr lang="en-US" sz="2400" b="1" i="0" u="none" dirty="0">
                <a:solidFill>
                  <a:srgbClr val="7F7F7F"/>
                </a:solidFill>
                <a:latin typeface="思源黑体 CN Normal" panose="020B0400000000000000" pitchFamily="34" charset="-122"/>
              </a:rPr>
              <a:t>Title Text Add</a:t>
            </a:r>
          </a:p>
        </p:txBody>
      </p:sp>
      <p:sp>
        <p:nvSpPr>
          <p:cNvPr id="21" name="文本框 20">
            <a:extLst>
              <a:ext uri="{FF2B5EF4-FFF2-40B4-BE49-F238E27FC236}">
                <a16:creationId xmlns:a16="http://schemas.microsoft.com/office/drawing/2014/main" xmlns="" id="{86DC86E0-AF35-4897-911F-95EA6650B2F1}"/>
              </a:ext>
            </a:extLst>
          </p:cNvPr>
          <p:cNvSpPr txBox="1"/>
          <p:nvPr/>
        </p:nvSpPr>
        <p:spPr>
          <a:xfrm>
            <a:off x="2187766" y="3764209"/>
            <a:ext cx="3585789"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latin typeface="思源黑体 CN Normal" panose="020B0400000000000000" pitchFamily="34" charset="-122"/>
                <a:ea typeface="思源黑体 CN Normal" panose="020B0400000000000000" pitchFamily="34" charset="-122"/>
              </a:rPr>
              <a:t>The user print the presentation and make it into a film to be used in a wider </a:t>
            </a:r>
            <a:r>
              <a:rPr lang="en-US" altLang="zh-CN" sz="1000" dirty="0" err="1">
                <a:solidFill>
                  <a:schemeClr val="bg1">
                    <a:lumMod val="50000"/>
                  </a:schemeClr>
                </a:solidFill>
                <a:latin typeface="思源黑体 CN Normal" panose="020B0400000000000000" pitchFamily="34" charset="-122"/>
                <a:ea typeface="思源黑体 CN Normal" panose="020B0400000000000000" pitchFamily="34" charset="-122"/>
              </a:rPr>
              <a:t>fieldThe</a:t>
            </a:r>
            <a:r>
              <a:rPr lang="en-US" altLang="zh-CN" sz="1000" dirty="0">
                <a:solidFill>
                  <a:schemeClr val="bg1">
                    <a:lumMod val="50000"/>
                  </a:schemeClr>
                </a:solidFill>
                <a:latin typeface="思源黑体 CN Normal" panose="020B0400000000000000" pitchFamily="34" charset="-122"/>
                <a:ea typeface="思源黑体 CN Normal" panose="020B0400000000000000" pitchFamily="34" charset="-122"/>
              </a:rPr>
              <a:t> user print the presentation and make it be used in a wider field</a:t>
            </a:r>
          </a:p>
        </p:txBody>
      </p:sp>
      <p:sp>
        <p:nvSpPr>
          <p:cNvPr id="23" name="文本框 22">
            <a:extLst>
              <a:ext uri="{FF2B5EF4-FFF2-40B4-BE49-F238E27FC236}">
                <a16:creationId xmlns:a16="http://schemas.microsoft.com/office/drawing/2014/main" xmlns="" id="{E7E3637B-DC2C-4265-B4B9-D546EFD12329}"/>
              </a:ext>
            </a:extLst>
          </p:cNvPr>
          <p:cNvSpPr txBox="1"/>
          <p:nvPr/>
        </p:nvSpPr>
        <p:spPr>
          <a:xfrm>
            <a:off x="2187766" y="4774489"/>
            <a:ext cx="3585789" cy="461665"/>
          </a:xfrm>
          <a:prstGeom prst="rect">
            <a:avLst/>
          </a:prstGeom>
          <a:noFill/>
        </p:spPr>
        <p:txBody>
          <a:bodyPr wrap="square" rtlCol="0">
            <a:spAutoFit/>
            <a:scene3d>
              <a:camera prst="orthographicFront"/>
              <a:lightRig rig="threePt" dir="t"/>
            </a:scene3d>
            <a:sp3d contourW="12700"/>
          </a:bodyPr>
          <a:lstStyle/>
          <a:p>
            <a:pPr marL="0" lvl="0" algn="l"/>
            <a:r>
              <a:rPr lang="en-US" sz="2400" b="1" i="0" u="none" dirty="0">
                <a:solidFill>
                  <a:srgbClr val="7F7F7F"/>
                </a:solidFill>
                <a:latin typeface="思源黑体 CN Normal" panose="020B0400000000000000" pitchFamily="34" charset="-122"/>
              </a:rPr>
              <a:t>Title Text Add</a:t>
            </a:r>
          </a:p>
        </p:txBody>
      </p:sp>
      <p:sp>
        <p:nvSpPr>
          <p:cNvPr id="24" name="文本框 23">
            <a:extLst>
              <a:ext uri="{FF2B5EF4-FFF2-40B4-BE49-F238E27FC236}">
                <a16:creationId xmlns:a16="http://schemas.microsoft.com/office/drawing/2014/main" xmlns="" id="{46F5E48E-10FE-490D-92DD-B716806A2F51}"/>
              </a:ext>
            </a:extLst>
          </p:cNvPr>
          <p:cNvSpPr txBox="1"/>
          <p:nvPr/>
        </p:nvSpPr>
        <p:spPr>
          <a:xfrm>
            <a:off x="2187766" y="5226111"/>
            <a:ext cx="3585789"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latin typeface="思源黑体 CN Normal" panose="020B0400000000000000" pitchFamily="34" charset="-122"/>
                <a:ea typeface="思源黑体 CN Normal" panose="020B0400000000000000" pitchFamily="34" charset="-122"/>
              </a:rPr>
              <a:t>The user print the presentation and make it into a film to be used in a wider </a:t>
            </a:r>
            <a:r>
              <a:rPr lang="en-US" altLang="zh-CN" sz="1000" dirty="0" err="1">
                <a:solidFill>
                  <a:schemeClr val="bg1">
                    <a:lumMod val="50000"/>
                  </a:schemeClr>
                </a:solidFill>
                <a:latin typeface="思源黑体 CN Normal" panose="020B0400000000000000" pitchFamily="34" charset="-122"/>
                <a:ea typeface="思源黑体 CN Normal" panose="020B0400000000000000" pitchFamily="34" charset="-122"/>
              </a:rPr>
              <a:t>fieldThe</a:t>
            </a:r>
            <a:r>
              <a:rPr lang="en-US" altLang="zh-CN" sz="1000" dirty="0">
                <a:solidFill>
                  <a:schemeClr val="bg1">
                    <a:lumMod val="50000"/>
                  </a:schemeClr>
                </a:solidFill>
                <a:latin typeface="思源黑体 CN Normal" panose="020B0400000000000000" pitchFamily="34" charset="-122"/>
                <a:ea typeface="思源黑体 CN Normal" panose="020B0400000000000000" pitchFamily="34" charset="-122"/>
              </a:rPr>
              <a:t> user print the presentation and make it be used in a wider field</a:t>
            </a:r>
          </a:p>
        </p:txBody>
      </p:sp>
      <p:sp>
        <p:nvSpPr>
          <p:cNvPr id="26" name="文本框 25">
            <a:extLst>
              <a:ext uri="{FF2B5EF4-FFF2-40B4-BE49-F238E27FC236}">
                <a16:creationId xmlns:a16="http://schemas.microsoft.com/office/drawing/2014/main" xmlns="" id="{30C0BC2C-5C80-453E-85D2-42B590054BB4}"/>
              </a:ext>
            </a:extLst>
          </p:cNvPr>
          <p:cNvSpPr txBox="1"/>
          <p:nvPr/>
        </p:nvSpPr>
        <p:spPr>
          <a:xfrm>
            <a:off x="7494470" y="1850947"/>
            <a:ext cx="3585789" cy="461665"/>
          </a:xfrm>
          <a:prstGeom prst="rect">
            <a:avLst/>
          </a:prstGeom>
          <a:noFill/>
        </p:spPr>
        <p:txBody>
          <a:bodyPr wrap="square" rtlCol="0">
            <a:spAutoFit/>
            <a:scene3d>
              <a:camera prst="orthographicFront"/>
              <a:lightRig rig="threePt" dir="t"/>
            </a:scene3d>
            <a:sp3d contourW="12700"/>
          </a:bodyPr>
          <a:lstStyle/>
          <a:p>
            <a:pPr marL="0" lvl="0" algn="l"/>
            <a:r>
              <a:rPr lang="en-US" sz="2400" b="1" i="0" u="none" dirty="0">
                <a:solidFill>
                  <a:srgbClr val="7F7F7F"/>
                </a:solidFill>
                <a:latin typeface="思源黑体 CN Normal" panose="020B0400000000000000" pitchFamily="34" charset="-122"/>
              </a:rPr>
              <a:t>Title Text Add</a:t>
            </a:r>
          </a:p>
        </p:txBody>
      </p:sp>
      <p:sp>
        <p:nvSpPr>
          <p:cNvPr id="27" name="文本框 26">
            <a:extLst>
              <a:ext uri="{FF2B5EF4-FFF2-40B4-BE49-F238E27FC236}">
                <a16:creationId xmlns:a16="http://schemas.microsoft.com/office/drawing/2014/main" xmlns="" id="{92D2FBDF-DC16-4FD7-986D-FBE448B606A7}"/>
              </a:ext>
            </a:extLst>
          </p:cNvPr>
          <p:cNvSpPr txBox="1"/>
          <p:nvPr/>
        </p:nvSpPr>
        <p:spPr>
          <a:xfrm>
            <a:off x="7494470" y="2302569"/>
            <a:ext cx="3585789"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latin typeface="思源黑体 CN Normal" panose="020B0400000000000000" pitchFamily="34" charset="-122"/>
                <a:ea typeface="思源黑体 CN Normal" panose="020B0400000000000000" pitchFamily="34" charset="-122"/>
              </a:rPr>
              <a:t>The user print the presentation and make it into a film to be used in a wider </a:t>
            </a:r>
            <a:r>
              <a:rPr lang="en-US" altLang="zh-CN" sz="1000" dirty="0" err="1">
                <a:solidFill>
                  <a:schemeClr val="bg1">
                    <a:lumMod val="50000"/>
                  </a:schemeClr>
                </a:solidFill>
                <a:latin typeface="思源黑体 CN Normal" panose="020B0400000000000000" pitchFamily="34" charset="-122"/>
                <a:ea typeface="思源黑体 CN Normal" panose="020B0400000000000000" pitchFamily="34" charset="-122"/>
              </a:rPr>
              <a:t>fieldThe</a:t>
            </a:r>
            <a:r>
              <a:rPr lang="en-US" altLang="zh-CN" sz="1000" dirty="0">
                <a:solidFill>
                  <a:schemeClr val="bg1">
                    <a:lumMod val="50000"/>
                  </a:schemeClr>
                </a:solidFill>
                <a:latin typeface="思源黑体 CN Normal" panose="020B0400000000000000" pitchFamily="34" charset="-122"/>
                <a:ea typeface="思源黑体 CN Normal" panose="020B0400000000000000" pitchFamily="34" charset="-122"/>
              </a:rPr>
              <a:t> user print the presentation and make it be used in a wider field</a:t>
            </a:r>
          </a:p>
        </p:txBody>
      </p:sp>
      <p:sp>
        <p:nvSpPr>
          <p:cNvPr id="29" name="文本框 28">
            <a:extLst>
              <a:ext uri="{FF2B5EF4-FFF2-40B4-BE49-F238E27FC236}">
                <a16:creationId xmlns:a16="http://schemas.microsoft.com/office/drawing/2014/main" xmlns="" id="{6FB0DE7B-F27B-4656-8921-844324BFFA1E}"/>
              </a:ext>
            </a:extLst>
          </p:cNvPr>
          <p:cNvSpPr txBox="1"/>
          <p:nvPr/>
        </p:nvSpPr>
        <p:spPr>
          <a:xfrm>
            <a:off x="7494470" y="3312587"/>
            <a:ext cx="3585789" cy="461665"/>
          </a:xfrm>
          <a:prstGeom prst="rect">
            <a:avLst/>
          </a:prstGeom>
          <a:noFill/>
        </p:spPr>
        <p:txBody>
          <a:bodyPr wrap="square" rtlCol="0">
            <a:spAutoFit/>
            <a:scene3d>
              <a:camera prst="orthographicFront"/>
              <a:lightRig rig="threePt" dir="t"/>
            </a:scene3d>
            <a:sp3d contourW="12700"/>
          </a:bodyPr>
          <a:lstStyle/>
          <a:p>
            <a:pPr marL="0" lvl="0" algn="l"/>
            <a:r>
              <a:rPr lang="en-US" sz="2400" b="1" i="0" u="none" dirty="0">
                <a:solidFill>
                  <a:srgbClr val="7F7F7F"/>
                </a:solidFill>
                <a:latin typeface="思源黑体 CN Normal" panose="020B0400000000000000" pitchFamily="34" charset="-122"/>
              </a:rPr>
              <a:t>Title Text Add</a:t>
            </a:r>
          </a:p>
        </p:txBody>
      </p:sp>
      <p:sp>
        <p:nvSpPr>
          <p:cNvPr id="30" name="文本框 29">
            <a:extLst>
              <a:ext uri="{FF2B5EF4-FFF2-40B4-BE49-F238E27FC236}">
                <a16:creationId xmlns:a16="http://schemas.microsoft.com/office/drawing/2014/main" xmlns="" id="{7B17AD31-7834-498F-ABC6-17AB287CC390}"/>
              </a:ext>
            </a:extLst>
          </p:cNvPr>
          <p:cNvSpPr txBox="1"/>
          <p:nvPr/>
        </p:nvSpPr>
        <p:spPr>
          <a:xfrm>
            <a:off x="7494470" y="3764209"/>
            <a:ext cx="3585789"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latin typeface="思源黑体 CN Normal" panose="020B0400000000000000" pitchFamily="34" charset="-122"/>
                <a:ea typeface="思源黑体 CN Normal" panose="020B0400000000000000" pitchFamily="34" charset="-122"/>
              </a:rPr>
              <a:t>The user print the presentation and make it into a film to be used in a wider </a:t>
            </a:r>
            <a:r>
              <a:rPr lang="en-US" altLang="zh-CN" sz="1000" dirty="0" err="1">
                <a:solidFill>
                  <a:schemeClr val="bg1">
                    <a:lumMod val="50000"/>
                  </a:schemeClr>
                </a:solidFill>
                <a:latin typeface="思源黑体 CN Normal" panose="020B0400000000000000" pitchFamily="34" charset="-122"/>
                <a:ea typeface="思源黑体 CN Normal" panose="020B0400000000000000" pitchFamily="34" charset="-122"/>
              </a:rPr>
              <a:t>fieldThe</a:t>
            </a:r>
            <a:r>
              <a:rPr lang="en-US" altLang="zh-CN" sz="1000" dirty="0">
                <a:solidFill>
                  <a:schemeClr val="bg1">
                    <a:lumMod val="50000"/>
                  </a:schemeClr>
                </a:solidFill>
                <a:latin typeface="思源黑体 CN Normal" panose="020B0400000000000000" pitchFamily="34" charset="-122"/>
                <a:ea typeface="思源黑体 CN Normal" panose="020B0400000000000000" pitchFamily="34" charset="-122"/>
              </a:rPr>
              <a:t> user print the presentation and make it be used in a wider field</a:t>
            </a:r>
          </a:p>
        </p:txBody>
      </p:sp>
      <p:sp>
        <p:nvSpPr>
          <p:cNvPr id="32" name="文本框 31">
            <a:extLst>
              <a:ext uri="{FF2B5EF4-FFF2-40B4-BE49-F238E27FC236}">
                <a16:creationId xmlns:a16="http://schemas.microsoft.com/office/drawing/2014/main" xmlns="" id="{294BAA3F-8C72-4EC8-8229-847C3D7CEACF}"/>
              </a:ext>
            </a:extLst>
          </p:cNvPr>
          <p:cNvSpPr txBox="1"/>
          <p:nvPr/>
        </p:nvSpPr>
        <p:spPr>
          <a:xfrm>
            <a:off x="7494470" y="4774489"/>
            <a:ext cx="3585789" cy="461665"/>
          </a:xfrm>
          <a:prstGeom prst="rect">
            <a:avLst/>
          </a:prstGeom>
          <a:noFill/>
        </p:spPr>
        <p:txBody>
          <a:bodyPr wrap="square" rtlCol="0">
            <a:spAutoFit/>
            <a:scene3d>
              <a:camera prst="orthographicFront"/>
              <a:lightRig rig="threePt" dir="t"/>
            </a:scene3d>
            <a:sp3d contourW="12700"/>
          </a:bodyPr>
          <a:lstStyle/>
          <a:p>
            <a:pPr marL="0" lvl="0" algn="l"/>
            <a:r>
              <a:rPr lang="en-US" sz="2400" b="1" i="0" u="none" dirty="0">
                <a:solidFill>
                  <a:srgbClr val="7F7F7F"/>
                </a:solidFill>
                <a:latin typeface="思源黑体 CN Normal" panose="020B0400000000000000" pitchFamily="34" charset="-122"/>
              </a:rPr>
              <a:t>Title Text Add</a:t>
            </a:r>
          </a:p>
        </p:txBody>
      </p:sp>
      <p:sp>
        <p:nvSpPr>
          <p:cNvPr id="33" name="文本框 32">
            <a:extLst>
              <a:ext uri="{FF2B5EF4-FFF2-40B4-BE49-F238E27FC236}">
                <a16:creationId xmlns:a16="http://schemas.microsoft.com/office/drawing/2014/main" xmlns="" id="{B09272F4-E17A-4050-874A-EB75AED3A7A8}"/>
              </a:ext>
            </a:extLst>
          </p:cNvPr>
          <p:cNvSpPr txBox="1"/>
          <p:nvPr/>
        </p:nvSpPr>
        <p:spPr>
          <a:xfrm>
            <a:off x="7494470" y="5226111"/>
            <a:ext cx="3585789"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latin typeface="思源黑体 CN Normal" panose="020B0400000000000000" pitchFamily="34" charset="-122"/>
                <a:ea typeface="思源黑体 CN Normal" panose="020B0400000000000000" pitchFamily="34" charset="-122"/>
              </a:rPr>
              <a:t>The user print the presentation and make it into a film to be used in a wider </a:t>
            </a:r>
            <a:r>
              <a:rPr lang="en-US" altLang="zh-CN" sz="1000" dirty="0" err="1">
                <a:solidFill>
                  <a:schemeClr val="bg1">
                    <a:lumMod val="50000"/>
                  </a:schemeClr>
                </a:solidFill>
                <a:latin typeface="思源黑体 CN Normal" panose="020B0400000000000000" pitchFamily="34" charset="-122"/>
                <a:ea typeface="思源黑体 CN Normal" panose="020B0400000000000000" pitchFamily="34" charset="-122"/>
              </a:rPr>
              <a:t>fieldThe</a:t>
            </a:r>
            <a:r>
              <a:rPr lang="en-US" altLang="zh-CN" sz="1000" dirty="0">
                <a:solidFill>
                  <a:schemeClr val="bg1">
                    <a:lumMod val="50000"/>
                  </a:schemeClr>
                </a:solidFill>
                <a:latin typeface="思源黑体 CN Normal" panose="020B0400000000000000" pitchFamily="34" charset="-122"/>
                <a:ea typeface="思源黑体 CN Normal" panose="020B0400000000000000" pitchFamily="34" charset="-122"/>
              </a:rPr>
              <a:t> user print the presentation and make it be used in a wider field</a:t>
            </a:r>
          </a:p>
        </p:txBody>
      </p:sp>
    </p:spTree>
    <p:extLst>
      <p:ext uri="{BB962C8B-B14F-4D97-AF65-F5344CB8AC3E}">
        <p14:creationId xmlns:p14="http://schemas.microsoft.com/office/powerpoint/2010/main" val="75184374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D5CF8BC-7041-4CAB-9EEF-BCC1E3CC3136}"/>
              </a:ext>
            </a:extLst>
          </p:cNvPr>
          <p:cNvGrpSpPr/>
          <p:nvPr/>
        </p:nvGrpSpPr>
        <p:grpSpPr>
          <a:xfrm>
            <a:off x="-1588" y="0"/>
            <a:ext cx="12193588" cy="6858000"/>
            <a:chOff x="-1588" y="0"/>
            <a:chExt cx="12193588" cy="6858000"/>
          </a:xfrm>
        </p:grpSpPr>
        <p:pic>
          <p:nvPicPr>
            <p:cNvPr id="41" name="图片 40">
              <a:extLst>
                <a:ext uri="{FF2B5EF4-FFF2-40B4-BE49-F238E27FC236}">
                  <a16:creationId xmlns:a16="http://schemas.microsoft.com/office/drawing/2014/main" xmlns="" id="{51BAAE8E-AC62-4438-A7C9-05D7C3EF7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xmlns="" id="{97E0A83D-ABBB-4738-B1A7-EE33A5AEFC04}"/>
                </a:ext>
              </a:extLst>
            </p:cNvPr>
            <p:cNvGrpSpPr/>
            <p:nvPr/>
          </p:nvGrpSpPr>
          <p:grpSpPr>
            <a:xfrm>
              <a:off x="-1588" y="428047"/>
              <a:ext cx="12193588" cy="6288439"/>
              <a:chOff x="-1588" y="428047"/>
              <a:chExt cx="12193588" cy="6288439"/>
            </a:xfrm>
          </p:grpSpPr>
          <p:sp>
            <p:nvSpPr>
              <p:cNvPr id="40" name="矩形 39">
                <a:extLst>
                  <a:ext uri="{FF2B5EF4-FFF2-40B4-BE49-F238E27FC236}">
                    <a16:creationId xmlns:a16="http://schemas.microsoft.com/office/drawing/2014/main" xmlns="" id="{F8EB3292-6C70-4E09-B2B7-34D603795B75}"/>
                  </a:ext>
                </a:extLst>
              </p:cNvPr>
              <p:cNvSpPr/>
              <p:nvPr/>
            </p:nvSpPr>
            <p:spPr>
              <a:xfrm>
                <a:off x="-1588" y="1079500"/>
                <a:ext cx="12193588" cy="563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46" name="TextBox 8">
                <a:extLst>
                  <a:ext uri="{FF2B5EF4-FFF2-40B4-BE49-F238E27FC236}">
                    <a16:creationId xmlns:a16="http://schemas.microsoft.com/office/drawing/2014/main" xmlns="" id="{73B46A81-B234-4DB3-8E0F-362C8560AFC0}"/>
                  </a:ext>
                </a:extLst>
              </p:cNvPr>
              <p:cNvSpPr txBox="1">
                <a:spLocks noChangeArrowheads="1"/>
              </p:cNvSpPr>
              <p:nvPr/>
            </p:nvSpPr>
            <p:spPr bwMode="auto">
              <a:xfrm>
                <a:off x="4402070" y="428047"/>
                <a:ext cx="3141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dist"/>
                <a:r>
                  <a:rPr lang="en-US" sz="2200" b="0" i="0" u="none" dirty="0">
                    <a:solidFill>
                      <a:srgbClr val="FFFFFF"/>
                    </a:solidFill>
                    <a:latin typeface="思源黑体 CN Normal" panose="020B0400000000000000" pitchFamily="34" charset="-122"/>
                  </a:rPr>
                  <a:t>Click Add Title</a:t>
                </a:r>
              </a:p>
            </p:txBody>
          </p:sp>
        </p:grpSp>
      </p:grpSp>
      <p:grpSp>
        <p:nvGrpSpPr>
          <p:cNvPr id="7" name="组合 6">
            <a:extLst>
              <a:ext uri="{FF2B5EF4-FFF2-40B4-BE49-F238E27FC236}">
                <a16:creationId xmlns:a16="http://schemas.microsoft.com/office/drawing/2014/main" xmlns="" id="{B22DC273-C559-4758-B3CD-E559717C02CD}"/>
              </a:ext>
            </a:extLst>
          </p:cNvPr>
          <p:cNvGrpSpPr/>
          <p:nvPr/>
        </p:nvGrpSpPr>
        <p:grpSpPr>
          <a:xfrm>
            <a:off x="1320690" y="1982102"/>
            <a:ext cx="9785460" cy="3856680"/>
            <a:chOff x="752531" y="1690108"/>
            <a:chExt cx="11260474" cy="4438020"/>
          </a:xfrm>
        </p:grpSpPr>
        <p:sp>
          <p:nvSpPr>
            <p:cNvPr id="8" name="Rectangle 78">
              <a:extLst>
                <a:ext uri="{FF2B5EF4-FFF2-40B4-BE49-F238E27FC236}">
                  <a16:creationId xmlns:a16="http://schemas.microsoft.com/office/drawing/2014/main" xmlns="" id="{F5372BAE-EDE2-4339-82B9-9BA33B33E923}"/>
                </a:ext>
              </a:extLst>
            </p:cNvPr>
            <p:cNvSpPr/>
            <p:nvPr/>
          </p:nvSpPr>
          <p:spPr>
            <a:xfrm>
              <a:off x="9306161" y="1693967"/>
              <a:ext cx="727009" cy="727198"/>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777" tIns="91389" rIns="182777" bIns="91389" rtlCol="0" anchor="ctr"/>
            <a:lstStyle/>
            <a:p>
              <a:pPr algn="ctr"/>
              <a:endParaRPr lang="id-ID" sz="1050" dirty="0">
                <a:solidFill>
                  <a:schemeClr val="bg1">
                    <a:lumMod val="50000"/>
                  </a:schemeClr>
                </a:solidFill>
                <a:latin typeface="思源黑体 CN Normal" panose="020B0400000000000000" pitchFamily="34" charset="-122"/>
              </a:endParaRPr>
            </a:p>
          </p:txBody>
        </p:sp>
        <p:sp>
          <p:nvSpPr>
            <p:cNvPr id="9" name="Rectangle 81">
              <a:extLst>
                <a:ext uri="{FF2B5EF4-FFF2-40B4-BE49-F238E27FC236}">
                  <a16:creationId xmlns:a16="http://schemas.microsoft.com/office/drawing/2014/main" xmlns="" id="{02E56E4E-7A98-497A-A5E0-DB86871A839E}"/>
                </a:ext>
              </a:extLst>
            </p:cNvPr>
            <p:cNvSpPr/>
            <p:nvPr/>
          </p:nvSpPr>
          <p:spPr>
            <a:xfrm>
              <a:off x="9309023" y="4327062"/>
              <a:ext cx="727009" cy="727198"/>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777" tIns="91389" rIns="182777" bIns="91389" rtlCol="0" anchor="ctr"/>
            <a:lstStyle/>
            <a:p>
              <a:pPr algn="ctr"/>
              <a:endParaRPr lang="id-ID" sz="1050" dirty="0">
                <a:solidFill>
                  <a:schemeClr val="bg1">
                    <a:lumMod val="50000"/>
                  </a:schemeClr>
                </a:solidFill>
                <a:latin typeface="思源黑体 CN Normal" panose="020B0400000000000000" pitchFamily="34" charset="-122"/>
              </a:endParaRPr>
            </a:p>
          </p:txBody>
        </p:sp>
        <p:sp>
          <p:nvSpPr>
            <p:cNvPr id="10" name="TextBox 69">
              <a:extLst>
                <a:ext uri="{FF2B5EF4-FFF2-40B4-BE49-F238E27FC236}">
                  <a16:creationId xmlns:a16="http://schemas.microsoft.com/office/drawing/2014/main" xmlns="" id="{278EB0B3-FBFC-4041-A93A-3BAEF9387741}"/>
                </a:ext>
              </a:extLst>
            </p:cNvPr>
            <p:cNvSpPr txBox="1"/>
            <p:nvPr/>
          </p:nvSpPr>
          <p:spPr>
            <a:xfrm>
              <a:off x="9291881" y="2456506"/>
              <a:ext cx="2624561" cy="956258"/>
            </a:xfrm>
            <a:prstGeom prst="rect">
              <a:avLst/>
            </a:prstGeom>
            <a:noFill/>
          </p:spPr>
          <p:txBody>
            <a:bodyPr wrap="square" rtlCol="0">
              <a:spAutoFit/>
            </a:bodyPr>
            <a:lstStyle/>
            <a:p>
              <a:pPr marL="0" lvl="0" algn="l"/>
              <a:r>
                <a:rPr lang="en-US" sz="1200" b="0" i="0" u="none" dirty="0">
                  <a:solidFill>
                    <a:srgbClr val="7F7F7F"/>
                  </a:solidFill>
                  <a:latin typeface="思源黑体 CN Normal" panose="020B0400000000000000" pitchFamily="34" charset="-122"/>
                </a:rPr>
                <a:t>Select Paste in this box and select keep text </a:t>
              </a:r>
              <a:r>
                <a:rPr lang="en-US" sz="1200" b="0" i="0" u="none" dirty="0" err="1">
                  <a:solidFill>
                    <a:srgbClr val="7F7F7F"/>
                  </a:solidFill>
                  <a:latin typeface="思源黑体 CN Normal" panose="020B0400000000000000" pitchFamily="34" charset="-122"/>
                </a:rPr>
                <a:t>only.Type</a:t>
              </a:r>
              <a:r>
                <a:rPr lang="en-US" sz="1200" b="0" i="0" u="none" dirty="0">
                  <a:solidFill>
                    <a:srgbClr val="7F7F7F"/>
                  </a:solidFill>
                  <a:latin typeface="思源黑体 CN Normal" panose="020B0400000000000000" pitchFamily="34" charset="-122"/>
                </a:rPr>
                <a:t> your content here, or by copying your text</a:t>
              </a:r>
            </a:p>
          </p:txBody>
        </p:sp>
        <p:sp>
          <p:nvSpPr>
            <p:cNvPr id="11" name="TextBox 67">
              <a:extLst>
                <a:ext uri="{FF2B5EF4-FFF2-40B4-BE49-F238E27FC236}">
                  <a16:creationId xmlns:a16="http://schemas.microsoft.com/office/drawing/2014/main" xmlns="" id="{69FF4635-19BA-4B21-9A3F-4DC4A00C966C}"/>
                </a:ext>
              </a:extLst>
            </p:cNvPr>
            <p:cNvSpPr txBox="1"/>
            <p:nvPr/>
          </p:nvSpPr>
          <p:spPr>
            <a:xfrm>
              <a:off x="9305143" y="5161232"/>
              <a:ext cx="2707862" cy="956258"/>
            </a:xfrm>
            <a:prstGeom prst="rect">
              <a:avLst/>
            </a:prstGeom>
            <a:noFill/>
          </p:spPr>
          <p:txBody>
            <a:bodyPr wrap="square" rtlCol="0">
              <a:spAutoFit/>
            </a:bodyPr>
            <a:lstStyle/>
            <a:p>
              <a:pPr marL="0" lvl="0" algn="l"/>
              <a:r>
                <a:rPr lang="en-US" sz="1200" b="0" i="0" u="none" dirty="0">
                  <a:solidFill>
                    <a:srgbClr val="7F7F7F"/>
                  </a:solidFill>
                  <a:latin typeface="思源黑体 CN Normal" panose="020B0400000000000000" pitchFamily="34" charset="-122"/>
                </a:rPr>
                <a:t>Select Paste in this box and select keep text </a:t>
              </a:r>
              <a:r>
                <a:rPr lang="en-US" sz="1200" b="0" i="0" u="none" dirty="0" err="1">
                  <a:solidFill>
                    <a:srgbClr val="7F7F7F"/>
                  </a:solidFill>
                  <a:latin typeface="思源黑体 CN Normal" panose="020B0400000000000000" pitchFamily="34" charset="-122"/>
                </a:rPr>
                <a:t>only.Type</a:t>
              </a:r>
              <a:r>
                <a:rPr lang="en-US" sz="1200" b="0" i="0" u="none" dirty="0">
                  <a:solidFill>
                    <a:srgbClr val="7F7F7F"/>
                  </a:solidFill>
                  <a:latin typeface="思源黑体 CN Normal" panose="020B0400000000000000" pitchFamily="34" charset="-122"/>
                </a:rPr>
                <a:t> your content here, or by copying your text</a:t>
              </a:r>
            </a:p>
          </p:txBody>
        </p:sp>
        <p:sp>
          <p:nvSpPr>
            <p:cNvPr id="14" name="Rectangle 139">
              <a:extLst>
                <a:ext uri="{FF2B5EF4-FFF2-40B4-BE49-F238E27FC236}">
                  <a16:creationId xmlns:a16="http://schemas.microsoft.com/office/drawing/2014/main" xmlns="" id="{CACCE326-6E18-4F11-8D4D-C17CF32ACABB}"/>
                </a:ext>
              </a:extLst>
            </p:cNvPr>
            <p:cNvSpPr/>
            <p:nvPr/>
          </p:nvSpPr>
          <p:spPr>
            <a:xfrm>
              <a:off x="2852353" y="1690108"/>
              <a:ext cx="727009" cy="727198"/>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777" tIns="91389" rIns="182777" bIns="91389" rtlCol="0" anchor="ctr"/>
            <a:lstStyle/>
            <a:p>
              <a:pPr algn="ctr"/>
              <a:endParaRPr lang="id-ID" sz="1050" dirty="0">
                <a:solidFill>
                  <a:schemeClr val="bg1">
                    <a:lumMod val="50000"/>
                  </a:schemeClr>
                </a:solidFill>
                <a:latin typeface="思源黑体 CN Normal" panose="020B0400000000000000" pitchFamily="34" charset="-122"/>
              </a:endParaRPr>
            </a:p>
          </p:txBody>
        </p:sp>
        <p:sp>
          <p:nvSpPr>
            <p:cNvPr id="15" name="Rectangle 140">
              <a:extLst>
                <a:ext uri="{FF2B5EF4-FFF2-40B4-BE49-F238E27FC236}">
                  <a16:creationId xmlns:a16="http://schemas.microsoft.com/office/drawing/2014/main" xmlns="" id="{8C4F619D-30E9-446D-B48A-FBBA6E677084}"/>
                </a:ext>
              </a:extLst>
            </p:cNvPr>
            <p:cNvSpPr/>
            <p:nvPr/>
          </p:nvSpPr>
          <p:spPr>
            <a:xfrm>
              <a:off x="2843333" y="4313193"/>
              <a:ext cx="727009" cy="727198"/>
            </a:xfrm>
            <a:prstGeom prst="rect">
              <a:avLst/>
            </a:prstGeom>
            <a:solidFill>
              <a:srgbClr val="6022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777" tIns="91389" rIns="182777" bIns="91389" rtlCol="0" anchor="ctr"/>
            <a:lstStyle/>
            <a:p>
              <a:pPr algn="ctr"/>
              <a:endParaRPr lang="id-ID" sz="1050" dirty="0">
                <a:solidFill>
                  <a:schemeClr val="bg1">
                    <a:lumMod val="50000"/>
                  </a:schemeClr>
                </a:solidFill>
                <a:latin typeface="思源黑体 CN Normal" panose="020B0400000000000000" pitchFamily="34" charset="-122"/>
              </a:endParaRPr>
            </a:p>
          </p:txBody>
        </p:sp>
        <p:sp>
          <p:nvSpPr>
            <p:cNvPr id="16" name="TextBox 65">
              <a:extLst>
                <a:ext uri="{FF2B5EF4-FFF2-40B4-BE49-F238E27FC236}">
                  <a16:creationId xmlns:a16="http://schemas.microsoft.com/office/drawing/2014/main" xmlns="" id="{16C2B6FD-11E7-471B-BD16-9DF23EDDA7E0}"/>
                </a:ext>
              </a:extLst>
            </p:cNvPr>
            <p:cNvSpPr txBox="1"/>
            <p:nvPr/>
          </p:nvSpPr>
          <p:spPr>
            <a:xfrm>
              <a:off x="752531" y="2473593"/>
              <a:ext cx="2803080" cy="956258"/>
            </a:xfrm>
            <a:prstGeom prst="rect">
              <a:avLst/>
            </a:prstGeom>
            <a:noFill/>
          </p:spPr>
          <p:txBody>
            <a:bodyPr wrap="square" rtlCol="0">
              <a:spAutoFit/>
            </a:bodyPr>
            <a:lstStyle/>
            <a:p>
              <a:pPr marL="0" lvl="0" algn="r"/>
              <a:r>
                <a:rPr lang="en-US" sz="1200" b="0" i="0" u="none" dirty="0">
                  <a:solidFill>
                    <a:srgbClr val="7F7F7F"/>
                  </a:solidFill>
                  <a:latin typeface="思源黑体 CN Normal" panose="020B0400000000000000" pitchFamily="34" charset="-122"/>
                </a:rPr>
                <a:t>Select Paste in this box and select keep text </a:t>
              </a:r>
              <a:r>
                <a:rPr lang="en-US" sz="1200" b="0" i="0" u="none" dirty="0" err="1">
                  <a:solidFill>
                    <a:srgbClr val="7F7F7F"/>
                  </a:solidFill>
                  <a:latin typeface="思源黑体 CN Normal" panose="020B0400000000000000" pitchFamily="34" charset="-122"/>
                </a:rPr>
                <a:t>only.Type</a:t>
              </a:r>
              <a:r>
                <a:rPr lang="en-US" sz="1200" b="0" i="0" u="none" dirty="0">
                  <a:solidFill>
                    <a:srgbClr val="7F7F7F"/>
                  </a:solidFill>
                  <a:latin typeface="思源黑体 CN Normal" panose="020B0400000000000000" pitchFamily="34" charset="-122"/>
                </a:rPr>
                <a:t> your content here, or by copying your text</a:t>
              </a:r>
            </a:p>
          </p:txBody>
        </p:sp>
        <p:sp>
          <p:nvSpPr>
            <p:cNvPr id="17" name="TextBox 63">
              <a:extLst>
                <a:ext uri="{FF2B5EF4-FFF2-40B4-BE49-F238E27FC236}">
                  <a16:creationId xmlns:a16="http://schemas.microsoft.com/office/drawing/2014/main" xmlns="" id="{DD3AECC1-E43C-42DF-864E-31AAFB21CF70}"/>
                </a:ext>
              </a:extLst>
            </p:cNvPr>
            <p:cNvSpPr txBox="1"/>
            <p:nvPr/>
          </p:nvSpPr>
          <p:spPr>
            <a:xfrm>
              <a:off x="812613" y="5171870"/>
              <a:ext cx="2766154" cy="956258"/>
            </a:xfrm>
            <a:prstGeom prst="rect">
              <a:avLst/>
            </a:prstGeom>
            <a:noFill/>
          </p:spPr>
          <p:txBody>
            <a:bodyPr wrap="square" rtlCol="0">
              <a:spAutoFit/>
            </a:bodyPr>
            <a:lstStyle/>
            <a:p>
              <a:pPr marL="0" lvl="0" algn="r"/>
              <a:r>
                <a:rPr lang="en-US" sz="1200" b="0" i="0" u="none" dirty="0">
                  <a:solidFill>
                    <a:srgbClr val="7F7F7F"/>
                  </a:solidFill>
                  <a:latin typeface="思源黑体 CN Normal" panose="020B0400000000000000" pitchFamily="34" charset="-122"/>
                </a:rPr>
                <a:t>Select Paste in this box and select keep text </a:t>
              </a:r>
              <a:r>
                <a:rPr lang="en-US" sz="1200" b="0" i="0" u="none" dirty="0" err="1">
                  <a:solidFill>
                    <a:srgbClr val="7F7F7F"/>
                  </a:solidFill>
                  <a:latin typeface="思源黑体 CN Normal" panose="020B0400000000000000" pitchFamily="34" charset="-122"/>
                </a:rPr>
                <a:t>only.Type</a:t>
              </a:r>
              <a:r>
                <a:rPr lang="en-US" sz="1200" b="0" i="0" u="none" dirty="0">
                  <a:solidFill>
                    <a:srgbClr val="7F7F7F"/>
                  </a:solidFill>
                  <a:latin typeface="思源黑体 CN Normal" panose="020B0400000000000000" pitchFamily="34" charset="-122"/>
                </a:rPr>
                <a:t> your content here, or by copying your text</a:t>
              </a:r>
            </a:p>
          </p:txBody>
        </p:sp>
        <p:sp>
          <p:nvSpPr>
            <p:cNvPr id="19" name="AutoShape 124">
              <a:extLst>
                <a:ext uri="{FF2B5EF4-FFF2-40B4-BE49-F238E27FC236}">
                  <a16:creationId xmlns:a16="http://schemas.microsoft.com/office/drawing/2014/main" xmlns="" id="{D2225CA9-DB69-490D-A51A-2127F742B7F4}"/>
                </a:ext>
              </a:extLst>
            </p:cNvPr>
            <p:cNvSpPr>
              <a:spLocks/>
            </p:cNvSpPr>
            <p:nvPr/>
          </p:nvSpPr>
          <p:spPr bwMode="auto">
            <a:xfrm>
              <a:off x="2988987" y="1871706"/>
              <a:ext cx="452310" cy="3614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41" tIns="101541" rIns="101541" bIns="101541" anchor="ctr"/>
            <a:lstStyle/>
            <a:p>
              <a:pPr defTabSz="913921">
                <a:defRPr/>
              </a:pPr>
              <a:endParaRPr lang="es-ES" sz="3599" dirty="0">
                <a:solidFill>
                  <a:schemeClr val="bg1">
                    <a:lumMod val="50000"/>
                  </a:schemeClr>
                </a:solidFill>
                <a:effectLst>
                  <a:outerShdw blurRad="38100" dist="38100" dir="2700000" algn="tl">
                    <a:srgbClr val="000000"/>
                  </a:outerShdw>
                </a:effectLst>
                <a:latin typeface="思源黑体 CN Normal" panose="020B0400000000000000" pitchFamily="34" charset="-122"/>
                <a:cs typeface="Gill Sans" charset="0"/>
                <a:sym typeface="Gill Sans" charset="0"/>
              </a:endParaRPr>
            </a:p>
          </p:txBody>
        </p:sp>
        <p:sp>
          <p:nvSpPr>
            <p:cNvPr id="20" name="AutoShape 122">
              <a:extLst>
                <a:ext uri="{FF2B5EF4-FFF2-40B4-BE49-F238E27FC236}">
                  <a16:creationId xmlns:a16="http://schemas.microsoft.com/office/drawing/2014/main" xmlns="" id="{0DDDF9D2-1FF8-45A5-B526-2A6880C68D4C}"/>
                </a:ext>
              </a:extLst>
            </p:cNvPr>
            <p:cNvSpPr>
              <a:spLocks/>
            </p:cNvSpPr>
            <p:nvPr/>
          </p:nvSpPr>
          <p:spPr bwMode="auto">
            <a:xfrm>
              <a:off x="9466374" y="4464103"/>
              <a:ext cx="400255" cy="440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bg1"/>
            </a:solidFill>
            <a:ln>
              <a:noFill/>
            </a:ln>
            <a:effectLst/>
          </p:spPr>
          <p:txBody>
            <a:bodyPr lIns="101541" tIns="101541" rIns="101541" bIns="101541" anchor="ctr"/>
            <a:lstStyle/>
            <a:p>
              <a:pPr defTabSz="913921">
                <a:defRPr/>
              </a:pPr>
              <a:endParaRPr lang="es-ES" sz="3599" dirty="0">
                <a:solidFill>
                  <a:schemeClr val="bg1">
                    <a:lumMod val="50000"/>
                  </a:schemeClr>
                </a:solidFill>
                <a:effectLst>
                  <a:outerShdw blurRad="38100" dist="38100" dir="2700000" algn="tl">
                    <a:srgbClr val="000000"/>
                  </a:outerShdw>
                </a:effectLst>
                <a:latin typeface="思源黑体 CN Normal" panose="020B0400000000000000" pitchFamily="34" charset="-122"/>
                <a:cs typeface="Gill Sans" charset="0"/>
                <a:sym typeface="Gill Sans" charset="0"/>
              </a:endParaRPr>
            </a:p>
          </p:txBody>
        </p:sp>
        <p:sp>
          <p:nvSpPr>
            <p:cNvPr id="21" name="AutoShape 123">
              <a:extLst>
                <a:ext uri="{FF2B5EF4-FFF2-40B4-BE49-F238E27FC236}">
                  <a16:creationId xmlns:a16="http://schemas.microsoft.com/office/drawing/2014/main" xmlns="" id="{BC8C7B39-65A1-4573-ABC1-49B526D75D6A}"/>
                </a:ext>
              </a:extLst>
            </p:cNvPr>
            <p:cNvSpPr>
              <a:spLocks/>
            </p:cNvSpPr>
            <p:nvPr/>
          </p:nvSpPr>
          <p:spPr bwMode="auto">
            <a:xfrm>
              <a:off x="9478756" y="1836074"/>
              <a:ext cx="400255" cy="440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101541" tIns="101541" rIns="101541" bIns="101541" anchor="ctr"/>
            <a:lstStyle/>
            <a:p>
              <a:pPr defTabSz="913921">
                <a:defRPr/>
              </a:pPr>
              <a:endParaRPr lang="es-ES" sz="3599" dirty="0">
                <a:solidFill>
                  <a:schemeClr val="bg1">
                    <a:lumMod val="50000"/>
                  </a:schemeClr>
                </a:solidFill>
                <a:effectLst>
                  <a:outerShdw blurRad="38100" dist="38100" dir="2700000" algn="tl">
                    <a:srgbClr val="000000"/>
                  </a:outerShdw>
                </a:effectLst>
                <a:latin typeface="思源黑体 CN Normal" panose="020B0400000000000000" pitchFamily="34" charset="-122"/>
                <a:cs typeface="Gill Sans" charset="0"/>
                <a:sym typeface="Gill Sans" charset="0"/>
              </a:endParaRPr>
            </a:p>
          </p:txBody>
        </p:sp>
        <p:sp>
          <p:nvSpPr>
            <p:cNvPr id="22" name="AutoShape 38">
              <a:extLst>
                <a:ext uri="{FF2B5EF4-FFF2-40B4-BE49-F238E27FC236}">
                  <a16:creationId xmlns:a16="http://schemas.microsoft.com/office/drawing/2014/main" xmlns="" id="{62B865B1-70E3-4991-8F81-CED1D749E9D3}"/>
                </a:ext>
              </a:extLst>
            </p:cNvPr>
            <p:cNvSpPr>
              <a:spLocks/>
            </p:cNvSpPr>
            <p:nvPr/>
          </p:nvSpPr>
          <p:spPr bwMode="auto">
            <a:xfrm>
              <a:off x="3024105" y="4519587"/>
              <a:ext cx="325285" cy="32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101541" tIns="101541" rIns="101541" bIns="101541" anchor="ctr"/>
            <a:lstStyle/>
            <a:p>
              <a:pPr defTabSz="913921">
                <a:defRPr/>
              </a:pPr>
              <a:endParaRPr lang="es-ES" sz="3599" dirty="0">
                <a:solidFill>
                  <a:schemeClr val="bg1">
                    <a:lumMod val="50000"/>
                  </a:schemeClr>
                </a:solidFill>
                <a:effectLst>
                  <a:outerShdw blurRad="38100" dist="38100" dir="2700000" algn="tl">
                    <a:srgbClr val="000000"/>
                  </a:outerShdw>
                </a:effectLst>
                <a:latin typeface="思源黑体 CN Normal" panose="020B0400000000000000" pitchFamily="34" charset="-122"/>
                <a:cs typeface="Gill Sans" charset="0"/>
                <a:sym typeface="Gill Sans" charset="0"/>
              </a:endParaRPr>
            </a:p>
          </p:txBody>
        </p:sp>
      </p:grpSp>
      <p:sp>
        <p:nvSpPr>
          <p:cNvPr id="23" name="Freeform 6">
            <a:extLst>
              <a:ext uri="{FF2B5EF4-FFF2-40B4-BE49-F238E27FC236}">
                <a16:creationId xmlns:a16="http://schemas.microsoft.com/office/drawing/2014/main" xmlns="" id="{D1C11770-ABA7-4629-80BD-793803E5D869}"/>
              </a:ext>
            </a:extLst>
          </p:cNvPr>
          <p:cNvSpPr>
            <a:spLocks noChangeArrowheads="1"/>
          </p:cNvSpPr>
          <p:nvPr/>
        </p:nvSpPr>
        <p:spPr bwMode="auto">
          <a:xfrm>
            <a:off x="4639911" y="4328976"/>
            <a:ext cx="3107201" cy="279299"/>
          </a:xfrm>
          <a:custGeom>
            <a:avLst/>
            <a:gdLst>
              <a:gd name="T0" fmla="*/ 3061 w 3061"/>
              <a:gd name="T1" fmla="*/ 0 h 274"/>
              <a:gd name="T2" fmla="*/ 1623 w 3061"/>
              <a:gd name="T3" fmla="*/ 0 h 274"/>
              <a:gd name="T4" fmla="*/ 471 w 3061"/>
              <a:gd name="T5" fmla="*/ 0 h 274"/>
              <a:gd name="T6" fmla="*/ 0 w 3061"/>
              <a:gd name="T7" fmla="*/ 274 h 274"/>
              <a:gd name="T8" fmla="*/ 2592 w 3061"/>
              <a:gd name="T9" fmla="*/ 274 h 274"/>
              <a:gd name="T10" fmla="*/ 3061 w 3061"/>
              <a:gd name="T11" fmla="*/ 0 h 274"/>
            </a:gdLst>
            <a:ahLst/>
            <a:cxnLst>
              <a:cxn ang="0">
                <a:pos x="T0" y="T1"/>
              </a:cxn>
              <a:cxn ang="0">
                <a:pos x="T2" y="T3"/>
              </a:cxn>
              <a:cxn ang="0">
                <a:pos x="T4" y="T5"/>
              </a:cxn>
              <a:cxn ang="0">
                <a:pos x="T6" y="T7"/>
              </a:cxn>
              <a:cxn ang="0">
                <a:pos x="T8" y="T9"/>
              </a:cxn>
              <a:cxn ang="0">
                <a:pos x="T10" y="T11"/>
              </a:cxn>
            </a:cxnLst>
            <a:rect l="0" t="0" r="r" b="b"/>
            <a:pathLst>
              <a:path w="3061" h="274">
                <a:moveTo>
                  <a:pt x="3061" y="0"/>
                </a:moveTo>
                <a:cubicBezTo>
                  <a:pt x="1623" y="0"/>
                  <a:pt x="1623" y="0"/>
                  <a:pt x="1623" y="0"/>
                </a:cubicBezTo>
                <a:cubicBezTo>
                  <a:pt x="471" y="0"/>
                  <a:pt x="471" y="0"/>
                  <a:pt x="471" y="0"/>
                </a:cubicBezTo>
                <a:cubicBezTo>
                  <a:pt x="0" y="274"/>
                  <a:pt x="0" y="274"/>
                  <a:pt x="0" y="274"/>
                </a:cubicBezTo>
                <a:cubicBezTo>
                  <a:pt x="2592" y="274"/>
                  <a:pt x="2592" y="274"/>
                  <a:pt x="2592" y="274"/>
                </a:cubicBezTo>
                <a:cubicBezTo>
                  <a:pt x="2592" y="274"/>
                  <a:pt x="3043" y="9"/>
                  <a:pt x="3061" y="0"/>
                </a:cubicBezTo>
              </a:path>
            </a:pathLst>
          </a:custGeom>
          <a:solidFill>
            <a:schemeClr val="bg1">
              <a:lumMod val="85000"/>
            </a:schemeClr>
          </a:solidFill>
          <a:ln>
            <a:noFill/>
          </a:ln>
        </p:spPr>
        <p:txBody>
          <a:bodyPr/>
          <a:lstStyle/>
          <a:p>
            <a:endParaRPr lang="zh-CN" altLang="en-US" dirty="0">
              <a:solidFill>
                <a:srgbClr val="000000"/>
              </a:solidFill>
              <a:latin typeface="思源黑体 CN Normal" panose="020B0400000000000000" pitchFamily="34" charset="-122"/>
              <a:ea typeface="思源黑体 CN Normal" panose="020B0400000000000000" pitchFamily="34" charset="-122"/>
            </a:endParaRPr>
          </a:p>
        </p:txBody>
      </p:sp>
      <p:sp>
        <p:nvSpPr>
          <p:cNvPr id="24" name="Freeform 14">
            <a:extLst>
              <a:ext uri="{FF2B5EF4-FFF2-40B4-BE49-F238E27FC236}">
                <a16:creationId xmlns:a16="http://schemas.microsoft.com/office/drawing/2014/main" xmlns="" id="{29332EF8-DFD0-4E27-9B73-AC0A074E9480}"/>
              </a:ext>
            </a:extLst>
          </p:cNvPr>
          <p:cNvSpPr>
            <a:spLocks noChangeArrowheads="1"/>
          </p:cNvSpPr>
          <p:nvPr/>
        </p:nvSpPr>
        <p:spPr bwMode="auto">
          <a:xfrm>
            <a:off x="5239770" y="3426014"/>
            <a:ext cx="1985243" cy="177736"/>
          </a:xfrm>
          <a:custGeom>
            <a:avLst/>
            <a:gdLst>
              <a:gd name="T0" fmla="*/ 1955 w 1955"/>
              <a:gd name="T1" fmla="*/ 0 h 175"/>
              <a:gd name="T2" fmla="*/ 301 w 1955"/>
              <a:gd name="T3" fmla="*/ 0 h 175"/>
              <a:gd name="T4" fmla="*/ 0 w 1955"/>
              <a:gd name="T5" fmla="*/ 175 h 175"/>
              <a:gd name="T6" fmla="*/ 1655 w 1955"/>
              <a:gd name="T7" fmla="*/ 175 h 175"/>
              <a:gd name="T8" fmla="*/ 1955 w 1955"/>
              <a:gd name="T9" fmla="*/ 0 h 175"/>
            </a:gdLst>
            <a:ahLst/>
            <a:cxnLst>
              <a:cxn ang="0">
                <a:pos x="T0" y="T1"/>
              </a:cxn>
              <a:cxn ang="0">
                <a:pos x="T2" y="T3"/>
              </a:cxn>
              <a:cxn ang="0">
                <a:pos x="T4" y="T5"/>
              </a:cxn>
              <a:cxn ang="0">
                <a:pos x="T6" y="T7"/>
              </a:cxn>
              <a:cxn ang="0">
                <a:pos x="T8" y="T9"/>
              </a:cxn>
            </a:cxnLst>
            <a:rect l="0" t="0" r="r" b="b"/>
            <a:pathLst>
              <a:path w="1955" h="175">
                <a:moveTo>
                  <a:pt x="1955" y="0"/>
                </a:moveTo>
                <a:cubicBezTo>
                  <a:pt x="301" y="0"/>
                  <a:pt x="301" y="0"/>
                  <a:pt x="301" y="0"/>
                </a:cubicBezTo>
                <a:cubicBezTo>
                  <a:pt x="0" y="175"/>
                  <a:pt x="0" y="175"/>
                  <a:pt x="0" y="175"/>
                </a:cubicBezTo>
                <a:cubicBezTo>
                  <a:pt x="1655" y="175"/>
                  <a:pt x="1655" y="175"/>
                  <a:pt x="1655" y="175"/>
                </a:cubicBezTo>
                <a:cubicBezTo>
                  <a:pt x="1655" y="175"/>
                  <a:pt x="1954" y="0"/>
                  <a:pt x="1955" y="0"/>
                </a:cubicBezTo>
              </a:path>
            </a:pathLst>
          </a:custGeom>
          <a:solidFill>
            <a:schemeClr val="bg1">
              <a:lumMod val="85000"/>
            </a:schemeClr>
          </a:solidFill>
          <a:ln>
            <a:noFill/>
          </a:ln>
        </p:spPr>
        <p:txBody>
          <a:bodyPr/>
          <a:lstStyle/>
          <a:p>
            <a:endParaRPr lang="zh-CN" altLang="en-US" dirty="0">
              <a:solidFill>
                <a:srgbClr val="000000"/>
              </a:solidFill>
              <a:latin typeface="思源黑体 CN Normal" panose="020B0400000000000000" pitchFamily="34" charset="-122"/>
              <a:ea typeface="思源黑体 CN Normal" panose="020B0400000000000000" pitchFamily="34" charset="-122"/>
            </a:endParaRPr>
          </a:p>
        </p:txBody>
      </p:sp>
      <p:sp>
        <p:nvSpPr>
          <p:cNvPr id="25" name="Freeform 16">
            <a:extLst>
              <a:ext uri="{FF2B5EF4-FFF2-40B4-BE49-F238E27FC236}">
                <a16:creationId xmlns:a16="http://schemas.microsoft.com/office/drawing/2014/main" xmlns="" id="{15954FA0-4986-4E22-873D-DE9AAC5BE9F2}"/>
              </a:ext>
            </a:extLst>
          </p:cNvPr>
          <p:cNvSpPr>
            <a:spLocks noChangeArrowheads="1"/>
          </p:cNvSpPr>
          <p:nvPr/>
        </p:nvSpPr>
        <p:spPr bwMode="auto">
          <a:xfrm>
            <a:off x="5765042" y="2516708"/>
            <a:ext cx="936286" cy="180909"/>
          </a:xfrm>
          <a:custGeom>
            <a:avLst/>
            <a:gdLst>
              <a:gd name="T0" fmla="*/ 921 w 922"/>
              <a:gd name="T1" fmla="*/ 0 h 179"/>
              <a:gd name="T2" fmla="*/ 298 w 922"/>
              <a:gd name="T3" fmla="*/ 0 h 179"/>
              <a:gd name="T4" fmla="*/ 0 w 922"/>
              <a:gd name="T5" fmla="*/ 179 h 179"/>
              <a:gd name="T6" fmla="*/ 626 w 922"/>
              <a:gd name="T7" fmla="*/ 179 h 179"/>
              <a:gd name="T8" fmla="*/ 921 w 922"/>
              <a:gd name="T9" fmla="*/ 0 h 179"/>
            </a:gdLst>
            <a:ahLst/>
            <a:cxnLst>
              <a:cxn ang="0">
                <a:pos x="T0" y="T1"/>
              </a:cxn>
              <a:cxn ang="0">
                <a:pos x="T2" y="T3"/>
              </a:cxn>
              <a:cxn ang="0">
                <a:pos x="T4" y="T5"/>
              </a:cxn>
              <a:cxn ang="0">
                <a:pos x="T6" y="T7"/>
              </a:cxn>
              <a:cxn ang="0">
                <a:pos x="T8" y="T9"/>
              </a:cxn>
            </a:cxnLst>
            <a:rect l="0" t="0" r="r" b="b"/>
            <a:pathLst>
              <a:path w="922" h="179">
                <a:moveTo>
                  <a:pt x="921" y="0"/>
                </a:moveTo>
                <a:cubicBezTo>
                  <a:pt x="298" y="0"/>
                  <a:pt x="298" y="0"/>
                  <a:pt x="298" y="0"/>
                </a:cubicBezTo>
                <a:cubicBezTo>
                  <a:pt x="298" y="0"/>
                  <a:pt x="2" y="179"/>
                  <a:pt x="0" y="179"/>
                </a:cubicBezTo>
                <a:cubicBezTo>
                  <a:pt x="626" y="179"/>
                  <a:pt x="626" y="179"/>
                  <a:pt x="626" y="179"/>
                </a:cubicBezTo>
                <a:cubicBezTo>
                  <a:pt x="626" y="179"/>
                  <a:pt x="922" y="0"/>
                  <a:pt x="921" y="0"/>
                </a:cubicBezTo>
              </a:path>
            </a:pathLst>
          </a:custGeom>
          <a:solidFill>
            <a:schemeClr val="bg1">
              <a:lumMod val="85000"/>
            </a:schemeClr>
          </a:solidFill>
          <a:ln>
            <a:noFill/>
          </a:ln>
        </p:spPr>
        <p:txBody>
          <a:bodyPr/>
          <a:lstStyle/>
          <a:p>
            <a:endParaRPr lang="zh-CN" altLang="en-US" dirty="0">
              <a:solidFill>
                <a:srgbClr val="000000"/>
              </a:solidFill>
              <a:latin typeface="思源黑体 CN Normal" panose="020B0400000000000000" pitchFamily="34" charset="-122"/>
              <a:ea typeface="思源黑体 CN Normal" panose="020B0400000000000000" pitchFamily="34" charset="-122"/>
            </a:endParaRPr>
          </a:p>
        </p:txBody>
      </p:sp>
      <p:sp>
        <p:nvSpPr>
          <p:cNvPr id="26" name="Freeform 7">
            <a:extLst>
              <a:ext uri="{FF2B5EF4-FFF2-40B4-BE49-F238E27FC236}">
                <a16:creationId xmlns:a16="http://schemas.microsoft.com/office/drawing/2014/main" xmlns="" id="{FD50EE4E-CEF3-4393-99A6-BBA9D156F38E}"/>
              </a:ext>
            </a:extLst>
          </p:cNvPr>
          <p:cNvSpPr>
            <a:spLocks noChangeArrowheads="1"/>
          </p:cNvSpPr>
          <p:nvPr/>
        </p:nvSpPr>
        <p:spPr bwMode="auto">
          <a:xfrm>
            <a:off x="3995620" y="4608275"/>
            <a:ext cx="4559238" cy="1137826"/>
          </a:xfrm>
          <a:custGeom>
            <a:avLst/>
            <a:gdLst>
              <a:gd name="T0" fmla="*/ 508 w 3590"/>
              <a:gd name="T1" fmla="*/ 0 h 895"/>
              <a:gd name="T2" fmla="*/ 0 w 3590"/>
              <a:gd name="T3" fmla="*/ 895 h 895"/>
              <a:gd name="T4" fmla="*/ 1795 w 3590"/>
              <a:gd name="T5" fmla="*/ 895 h 895"/>
              <a:gd name="T6" fmla="*/ 3590 w 3590"/>
              <a:gd name="T7" fmla="*/ 895 h 895"/>
              <a:gd name="T8" fmla="*/ 3082 w 3590"/>
              <a:gd name="T9" fmla="*/ 0 h 895"/>
              <a:gd name="T10" fmla="*/ 508 w 3590"/>
              <a:gd name="T11" fmla="*/ 0 h 895"/>
            </a:gdLst>
            <a:ahLst/>
            <a:cxnLst>
              <a:cxn ang="0">
                <a:pos x="T0" y="T1"/>
              </a:cxn>
              <a:cxn ang="0">
                <a:pos x="T2" y="T3"/>
              </a:cxn>
              <a:cxn ang="0">
                <a:pos x="T4" y="T5"/>
              </a:cxn>
              <a:cxn ang="0">
                <a:pos x="T6" y="T7"/>
              </a:cxn>
              <a:cxn ang="0">
                <a:pos x="T8" y="T9"/>
              </a:cxn>
              <a:cxn ang="0">
                <a:pos x="T10" y="T11"/>
              </a:cxn>
            </a:cxnLst>
            <a:rect l="0" t="0" r="r" b="b"/>
            <a:pathLst>
              <a:path w="3590" h="895">
                <a:moveTo>
                  <a:pt x="508" y="0"/>
                </a:moveTo>
                <a:lnTo>
                  <a:pt x="0" y="895"/>
                </a:lnTo>
                <a:lnTo>
                  <a:pt x="1795" y="895"/>
                </a:lnTo>
                <a:lnTo>
                  <a:pt x="3590" y="895"/>
                </a:lnTo>
                <a:lnTo>
                  <a:pt x="3082" y="0"/>
                </a:lnTo>
                <a:lnTo>
                  <a:pt x="508" y="0"/>
                </a:lnTo>
                <a:close/>
              </a:path>
            </a:pathLst>
          </a:custGeom>
          <a:solidFill>
            <a:srgbClr val="602254"/>
          </a:solidFill>
          <a:ln>
            <a:noFill/>
          </a:ln>
        </p:spPr>
        <p:txBody>
          <a:bodyPr/>
          <a:lstStyle/>
          <a:p>
            <a:endParaRPr lang="zh-CN" altLang="en-US" dirty="0">
              <a:solidFill>
                <a:srgbClr val="000000"/>
              </a:solidFill>
              <a:latin typeface="思源黑体 CN Normal" panose="020B0400000000000000" pitchFamily="34" charset="-122"/>
              <a:ea typeface="思源黑体 CN Normal" panose="020B0400000000000000" pitchFamily="34" charset="-122"/>
            </a:endParaRPr>
          </a:p>
        </p:txBody>
      </p:sp>
      <p:sp>
        <p:nvSpPr>
          <p:cNvPr id="27" name="Freeform 8">
            <a:extLst>
              <a:ext uri="{FF2B5EF4-FFF2-40B4-BE49-F238E27FC236}">
                <a16:creationId xmlns:a16="http://schemas.microsoft.com/office/drawing/2014/main" xmlns="" id="{ABCF910E-E944-4348-9464-87727CA85CA1}"/>
              </a:ext>
            </a:extLst>
          </p:cNvPr>
          <p:cNvSpPr>
            <a:spLocks noChangeArrowheads="1"/>
          </p:cNvSpPr>
          <p:nvPr/>
        </p:nvSpPr>
        <p:spPr bwMode="auto">
          <a:xfrm>
            <a:off x="5874540" y="1793068"/>
            <a:ext cx="826788" cy="723638"/>
          </a:xfrm>
          <a:custGeom>
            <a:avLst/>
            <a:gdLst>
              <a:gd name="T0" fmla="*/ 651 w 651"/>
              <a:gd name="T1" fmla="*/ 570 h 570"/>
              <a:gd name="T2" fmla="*/ 325 w 651"/>
              <a:gd name="T3" fmla="*/ 0 h 570"/>
              <a:gd name="T4" fmla="*/ 0 w 651"/>
              <a:gd name="T5" fmla="*/ 570 h 570"/>
              <a:gd name="T6" fmla="*/ 651 w 651"/>
              <a:gd name="T7" fmla="*/ 570 h 570"/>
            </a:gdLst>
            <a:ahLst/>
            <a:cxnLst>
              <a:cxn ang="0">
                <a:pos x="T0" y="T1"/>
              </a:cxn>
              <a:cxn ang="0">
                <a:pos x="T2" y="T3"/>
              </a:cxn>
              <a:cxn ang="0">
                <a:pos x="T4" y="T5"/>
              </a:cxn>
              <a:cxn ang="0">
                <a:pos x="T6" y="T7"/>
              </a:cxn>
            </a:cxnLst>
            <a:rect l="0" t="0" r="r" b="b"/>
            <a:pathLst>
              <a:path w="651" h="570">
                <a:moveTo>
                  <a:pt x="651" y="570"/>
                </a:moveTo>
                <a:lnTo>
                  <a:pt x="325" y="0"/>
                </a:lnTo>
                <a:lnTo>
                  <a:pt x="0" y="570"/>
                </a:lnTo>
                <a:lnTo>
                  <a:pt x="651" y="570"/>
                </a:lnTo>
                <a:close/>
              </a:path>
            </a:pathLst>
          </a:custGeom>
          <a:solidFill>
            <a:srgbClr val="602254"/>
          </a:solidFill>
          <a:ln>
            <a:noFill/>
          </a:ln>
        </p:spPr>
        <p:txBody>
          <a:bodyPr/>
          <a:lstStyle/>
          <a:p>
            <a:endParaRPr lang="zh-CN" altLang="en-US" dirty="0">
              <a:solidFill>
                <a:srgbClr val="000000"/>
              </a:solidFill>
              <a:latin typeface="思源黑体 CN Normal" panose="020B0400000000000000" pitchFamily="34" charset="-122"/>
              <a:ea typeface="思源黑体 CN Normal" panose="020B0400000000000000" pitchFamily="34" charset="-122"/>
            </a:endParaRPr>
          </a:p>
        </p:txBody>
      </p:sp>
      <p:sp>
        <p:nvSpPr>
          <p:cNvPr id="28" name="Freeform 10">
            <a:extLst>
              <a:ext uri="{FF2B5EF4-FFF2-40B4-BE49-F238E27FC236}">
                <a16:creationId xmlns:a16="http://schemas.microsoft.com/office/drawing/2014/main" xmlns="" id="{4ADB17E5-B324-4EEA-A754-E01F120E458F}"/>
              </a:ext>
            </a:extLst>
          </p:cNvPr>
          <p:cNvSpPr>
            <a:spLocks noChangeArrowheads="1"/>
          </p:cNvSpPr>
          <p:nvPr/>
        </p:nvSpPr>
        <p:spPr bwMode="auto">
          <a:xfrm>
            <a:off x="5349267" y="2697616"/>
            <a:ext cx="1875747" cy="728398"/>
          </a:xfrm>
          <a:custGeom>
            <a:avLst/>
            <a:gdLst>
              <a:gd name="T0" fmla="*/ 1313 w 1477"/>
              <a:gd name="T1" fmla="*/ 287 h 573"/>
              <a:gd name="T2" fmla="*/ 1150 w 1477"/>
              <a:gd name="T3" fmla="*/ 0 h 573"/>
              <a:gd name="T4" fmla="*/ 327 w 1477"/>
              <a:gd name="T5" fmla="*/ 0 h 573"/>
              <a:gd name="T6" fmla="*/ 164 w 1477"/>
              <a:gd name="T7" fmla="*/ 287 h 573"/>
              <a:gd name="T8" fmla="*/ 0 w 1477"/>
              <a:gd name="T9" fmla="*/ 573 h 573"/>
              <a:gd name="T10" fmla="*/ 1477 w 1477"/>
              <a:gd name="T11" fmla="*/ 573 h 573"/>
              <a:gd name="T12" fmla="*/ 1313 w 1477"/>
              <a:gd name="T13" fmla="*/ 287 h 573"/>
            </a:gdLst>
            <a:ahLst/>
            <a:cxnLst>
              <a:cxn ang="0">
                <a:pos x="T0" y="T1"/>
              </a:cxn>
              <a:cxn ang="0">
                <a:pos x="T2" y="T3"/>
              </a:cxn>
              <a:cxn ang="0">
                <a:pos x="T4" y="T5"/>
              </a:cxn>
              <a:cxn ang="0">
                <a:pos x="T6" y="T7"/>
              </a:cxn>
              <a:cxn ang="0">
                <a:pos x="T8" y="T9"/>
              </a:cxn>
              <a:cxn ang="0">
                <a:pos x="T10" y="T11"/>
              </a:cxn>
              <a:cxn ang="0">
                <a:pos x="T12" y="T13"/>
              </a:cxn>
            </a:cxnLst>
            <a:rect l="0" t="0" r="r" b="b"/>
            <a:pathLst>
              <a:path w="1477" h="573">
                <a:moveTo>
                  <a:pt x="1313" y="287"/>
                </a:moveTo>
                <a:lnTo>
                  <a:pt x="1150" y="0"/>
                </a:lnTo>
                <a:lnTo>
                  <a:pt x="327" y="0"/>
                </a:lnTo>
                <a:lnTo>
                  <a:pt x="164" y="287"/>
                </a:lnTo>
                <a:lnTo>
                  <a:pt x="0" y="573"/>
                </a:lnTo>
                <a:lnTo>
                  <a:pt x="1477" y="573"/>
                </a:lnTo>
                <a:lnTo>
                  <a:pt x="1313" y="287"/>
                </a:lnTo>
              </a:path>
            </a:pathLst>
          </a:custGeom>
          <a:solidFill>
            <a:srgbClr val="602254"/>
          </a:solidFill>
          <a:ln>
            <a:noFill/>
          </a:ln>
        </p:spPr>
        <p:txBody>
          <a:bodyPr/>
          <a:lstStyle/>
          <a:p>
            <a:endParaRPr lang="zh-CN" altLang="en-US" dirty="0">
              <a:solidFill>
                <a:srgbClr val="000000"/>
              </a:solidFill>
              <a:latin typeface="思源黑体 CN Normal" panose="020B0400000000000000" pitchFamily="34" charset="-122"/>
              <a:ea typeface="思源黑体 CN Normal" panose="020B0400000000000000" pitchFamily="34" charset="-122"/>
            </a:endParaRPr>
          </a:p>
        </p:txBody>
      </p:sp>
      <p:sp>
        <p:nvSpPr>
          <p:cNvPr id="29" name="Freeform 12">
            <a:extLst>
              <a:ext uri="{FF2B5EF4-FFF2-40B4-BE49-F238E27FC236}">
                <a16:creationId xmlns:a16="http://schemas.microsoft.com/office/drawing/2014/main" xmlns="" id="{D5BB47ED-3481-42E8-85E0-FCBE8514D4C6}"/>
              </a:ext>
            </a:extLst>
          </p:cNvPr>
          <p:cNvSpPr>
            <a:spLocks noChangeArrowheads="1"/>
          </p:cNvSpPr>
          <p:nvPr/>
        </p:nvSpPr>
        <p:spPr bwMode="auto">
          <a:xfrm>
            <a:off x="4827168" y="3600576"/>
            <a:ext cx="2919944" cy="728399"/>
          </a:xfrm>
          <a:custGeom>
            <a:avLst/>
            <a:gdLst>
              <a:gd name="T0" fmla="*/ 325 w 2299"/>
              <a:gd name="T1" fmla="*/ 0 h 574"/>
              <a:gd name="T2" fmla="*/ 0 w 2299"/>
              <a:gd name="T3" fmla="*/ 574 h 574"/>
              <a:gd name="T4" fmla="*/ 1149 w 2299"/>
              <a:gd name="T5" fmla="*/ 574 h 574"/>
              <a:gd name="T6" fmla="*/ 2299 w 2299"/>
              <a:gd name="T7" fmla="*/ 574 h 574"/>
              <a:gd name="T8" fmla="*/ 1974 w 2299"/>
              <a:gd name="T9" fmla="*/ 0 h 574"/>
              <a:gd name="T10" fmla="*/ 325 w 2299"/>
              <a:gd name="T11" fmla="*/ 0 h 574"/>
            </a:gdLst>
            <a:ahLst/>
            <a:cxnLst>
              <a:cxn ang="0">
                <a:pos x="T0" y="T1"/>
              </a:cxn>
              <a:cxn ang="0">
                <a:pos x="T2" y="T3"/>
              </a:cxn>
              <a:cxn ang="0">
                <a:pos x="T4" y="T5"/>
              </a:cxn>
              <a:cxn ang="0">
                <a:pos x="T6" y="T7"/>
              </a:cxn>
              <a:cxn ang="0">
                <a:pos x="T8" y="T9"/>
              </a:cxn>
              <a:cxn ang="0">
                <a:pos x="T10" y="T11"/>
              </a:cxn>
            </a:cxnLst>
            <a:rect l="0" t="0" r="r" b="b"/>
            <a:pathLst>
              <a:path w="2299" h="574">
                <a:moveTo>
                  <a:pt x="325" y="0"/>
                </a:moveTo>
                <a:lnTo>
                  <a:pt x="0" y="574"/>
                </a:lnTo>
                <a:lnTo>
                  <a:pt x="1149" y="574"/>
                </a:lnTo>
                <a:lnTo>
                  <a:pt x="2299" y="574"/>
                </a:lnTo>
                <a:lnTo>
                  <a:pt x="1974" y="0"/>
                </a:lnTo>
                <a:lnTo>
                  <a:pt x="325" y="0"/>
                </a:lnTo>
              </a:path>
            </a:pathLst>
          </a:custGeom>
          <a:solidFill>
            <a:srgbClr val="602254"/>
          </a:solidFill>
          <a:ln>
            <a:noFill/>
          </a:ln>
        </p:spPr>
        <p:txBody>
          <a:bodyPr/>
          <a:lstStyle/>
          <a:p>
            <a:endParaRPr lang="zh-CN" altLang="en-US" dirty="0">
              <a:solidFill>
                <a:srgbClr val="000000"/>
              </a:solidFill>
              <a:latin typeface="思源黑体 CN Normal" panose="020B0400000000000000" pitchFamily="34" charset="-122"/>
              <a:ea typeface="思源黑体 CN Normal" panose="020B0400000000000000" pitchFamily="34" charset="-122"/>
            </a:endParaRPr>
          </a:p>
        </p:txBody>
      </p:sp>
      <p:grpSp>
        <p:nvGrpSpPr>
          <p:cNvPr id="30" name="组合 29">
            <a:extLst>
              <a:ext uri="{FF2B5EF4-FFF2-40B4-BE49-F238E27FC236}">
                <a16:creationId xmlns:a16="http://schemas.microsoft.com/office/drawing/2014/main" xmlns="" id="{596C7FEF-35AF-4D03-A0F4-448C9960259E}"/>
              </a:ext>
            </a:extLst>
          </p:cNvPr>
          <p:cNvGrpSpPr/>
          <p:nvPr/>
        </p:nvGrpSpPr>
        <p:grpSpPr>
          <a:xfrm>
            <a:off x="6145498" y="2034481"/>
            <a:ext cx="251280" cy="372342"/>
            <a:chOff x="1788810" y="2276744"/>
            <a:chExt cx="392113" cy="581026"/>
          </a:xfrm>
          <a:solidFill>
            <a:srgbClr val="FEFEFE"/>
          </a:solidFill>
        </p:grpSpPr>
        <p:sp>
          <p:nvSpPr>
            <p:cNvPr id="31" name="Freeform 9">
              <a:extLst>
                <a:ext uri="{FF2B5EF4-FFF2-40B4-BE49-F238E27FC236}">
                  <a16:creationId xmlns:a16="http://schemas.microsoft.com/office/drawing/2014/main" xmlns="" id="{496A3638-89A1-48B9-8A99-142DFDA0F2CF}"/>
                </a:ext>
              </a:extLst>
            </p:cNvPr>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latin typeface="思源黑体 CN Normal" panose="020B0400000000000000" pitchFamily="34" charset="-122"/>
                <a:ea typeface="思源黑体 CN Normal" panose="020B0400000000000000" pitchFamily="34" charset="-122"/>
              </a:endParaRPr>
            </a:p>
          </p:txBody>
        </p:sp>
        <p:sp>
          <p:nvSpPr>
            <p:cNvPr id="32" name="Freeform 10">
              <a:extLst>
                <a:ext uri="{FF2B5EF4-FFF2-40B4-BE49-F238E27FC236}">
                  <a16:creationId xmlns:a16="http://schemas.microsoft.com/office/drawing/2014/main" xmlns="" id="{D1F06DD3-75EB-4EFC-8ACB-ED4E5062A8E6}"/>
                </a:ext>
              </a:extLst>
            </p:cNvPr>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latin typeface="思源黑体 CN Normal" panose="020B0400000000000000" pitchFamily="34" charset="-122"/>
                <a:ea typeface="思源黑体 CN Normal" panose="020B0400000000000000" pitchFamily="34" charset="-122"/>
              </a:endParaRPr>
            </a:p>
          </p:txBody>
        </p:sp>
        <p:sp>
          <p:nvSpPr>
            <p:cNvPr id="33" name="Freeform 11">
              <a:extLst>
                <a:ext uri="{FF2B5EF4-FFF2-40B4-BE49-F238E27FC236}">
                  <a16:creationId xmlns:a16="http://schemas.microsoft.com/office/drawing/2014/main" xmlns="" id="{11169EEE-45B5-43B7-9877-81E3BDDE85E5}"/>
                </a:ext>
              </a:extLst>
            </p:cNvPr>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latin typeface="思源黑体 CN Normal" panose="020B0400000000000000" pitchFamily="34" charset="-122"/>
                <a:ea typeface="思源黑体 CN Normal" panose="020B0400000000000000" pitchFamily="34" charset="-122"/>
              </a:endParaRPr>
            </a:p>
          </p:txBody>
        </p:sp>
      </p:grpSp>
      <p:sp>
        <p:nvSpPr>
          <p:cNvPr id="34" name="Freeform 13">
            <a:extLst>
              <a:ext uri="{FF2B5EF4-FFF2-40B4-BE49-F238E27FC236}">
                <a16:creationId xmlns:a16="http://schemas.microsoft.com/office/drawing/2014/main" xmlns="" id="{3F887B67-478D-4148-ACB7-CBABF9274455}"/>
              </a:ext>
            </a:extLst>
          </p:cNvPr>
          <p:cNvSpPr>
            <a:spLocks noEditPoints="1"/>
          </p:cNvSpPr>
          <p:nvPr/>
        </p:nvSpPr>
        <p:spPr bwMode="auto">
          <a:xfrm>
            <a:off x="6177642" y="2869004"/>
            <a:ext cx="218995" cy="376101"/>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latin typeface="思源黑体 CN Normal" panose="020B0400000000000000" pitchFamily="34" charset="-122"/>
              <a:ea typeface="思源黑体 CN Normal" panose="020B0400000000000000" pitchFamily="34" charset="-122"/>
            </a:endParaRPr>
          </a:p>
        </p:txBody>
      </p:sp>
      <p:sp>
        <p:nvSpPr>
          <p:cNvPr id="35" name="Freeform 19">
            <a:extLst>
              <a:ext uri="{FF2B5EF4-FFF2-40B4-BE49-F238E27FC236}">
                <a16:creationId xmlns:a16="http://schemas.microsoft.com/office/drawing/2014/main" xmlns="" id="{BA7CCCA8-1EC9-4A58-BA9C-941478D7BD33}"/>
              </a:ext>
            </a:extLst>
          </p:cNvPr>
          <p:cNvSpPr>
            <a:spLocks noEditPoints="1"/>
          </p:cNvSpPr>
          <p:nvPr/>
        </p:nvSpPr>
        <p:spPr bwMode="auto">
          <a:xfrm>
            <a:off x="6120513" y="3813225"/>
            <a:ext cx="309451" cy="311037"/>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latin typeface="思源黑体 CN Normal" panose="020B0400000000000000" pitchFamily="34" charset="-122"/>
              <a:ea typeface="思源黑体 CN Normal" panose="020B0400000000000000" pitchFamily="34" charset="-122"/>
            </a:endParaRPr>
          </a:p>
        </p:txBody>
      </p:sp>
      <p:grpSp>
        <p:nvGrpSpPr>
          <p:cNvPr id="36" name="组合 35">
            <a:extLst>
              <a:ext uri="{FF2B5EF4-FFF2-40B4-BE49-F238E27FC236}">
                <a16:creationId xmlns:a16="http://schemas.microsoft.com/office/drawing/2014/main" xmlns="" id="{2C6A1A66-7479-4A34-823B-346BDB2C1773}"/>
              </a:ext>
            </a:extLst>
          </p:cNvPr>
          <p:cNvGrpSpPr/>
          <p:nvPr/>
        </p:nvGrpSpPr>
        <p:grpSpPr>
          <a:xfrm>
            <a:off x="5972918" y="4875122"/>
            <a:ext cx="627978" cy="603919"/>
            <a:chOff x="2607983" y="4241292"/>
            <a:chExt cx="490600" cy="471805"/>
          </a:xfrm>
          <a:solidFill>
            <a:srgbClr val="FEFEFE"/>
          </a:solidFill>
        </p:grpSpPr>
        <p:sp>
          <p:nvSpPr>
            <p:cNvPr id="37" name="Oval 131">
              <a:extLst>
                <a:ext uri="{FF2B5EF4-FFF2-40B4-BE49-F238E27FC236}">
                  <a16:creationId xmlns:a16="http://schemas.microsoft.com/office/drawing/2014/main" xmlns="" id="{4C7DC074-D714-4C05-9319-A95A341A7D07}"/>
                </a:ext>
              </a:extLst>
            </p:cNvPr>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latin typeface="思源黑体 CN Normal" panose="020B0400000000000000" pitchFamily="34" charset="-122"/>
                <a:ea typeface="思源黑体 CN Normal" panose="020B0400000000000000" pitchFamily="34" charset="-122"/>
              </a:endParaRPr>
            </a:p>
          </p:txBody>
        </p:sp>
        <p:sp>
          <p:nvSpPr>
            <p:cNvPr id="38" name="Freeform 134">
              <a:extLst>
                <a:ext uri="{FF2B5EF4-FFF2-40B4-BE49-F238E27FC236}">
                  <a16:creationId xmlns:a16="http://schemas.microsoft.com/office/drawing/2014/main" xmlns="" id="{B94867D3-5BB6-4178-A379-F117378E67AB}"/>
                </a:ext>
              </a:extLst>
            </p:cNvPr>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latin typeface="思源黑体 CN Normal" panose="020B0400000000000000" pitchFamily="34" charset="-122"/>
                <a:ea typeface="思源黑体 CN Normal" panose="020B0400000000000000" pitchFamily="34" charset="-122"/>
              </a:endParaRPr>
            </a:p>
          </p:txBody>
        </p:sp>
      </p:grpSp>
    </p:spTree>
    <p:extLst>
      <p:ext uri="{BB962C8B-B14F-4D97-AF65-F5344CB8AC3E}">
        <p14:creationId xmlns:p14="http://schemas.microsoft.com/office/powerpoint/2010/main" val="133583897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strVal val="#ppt_x"/>
                                          </p:val>
                                        </p:tav>
                                        <p:tav tm="100000">
                                          <p:val>
                                            <p:strVal val="#ppt_x"/>
                                          </p:val>
                                        </p:tav>
                                      </p:tavLst>
                                    </p:anim>
                                    <p:anim calcmode="lin" valueType="num">
                                      <p:cBhvr>
                                        <p:cTn id="15" dur="25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50"/>
                                        <p:tgtEl>
                                          <p:spTgt spid="24"/>
                                        </p:tgtEl>
                                      </p:cBhvr>
                                    </p:animEffect>
                                    <p:anim calcmode="lin" valueType="num">
                                      <p:cBhvr>
                                        <p:cTn id="20" dur="250" fill="hold"/>
                                        <p:tgtEl>
                                          <p:spTgt spid="24"/>
                                        </p:tgtEl>
                                        <p:attrNameLst>
                                          <p:attrName>ppt_x</p:attrName>
                                        </p:attrNameLst>
                                      </p:cBhvr>
                                      <p:tavLst>
                                        <p:tav tm="0">
                                          <p:val>
                                            <p:strVal val="#ppt_x"/>
                                          </p:val>
                                        </p:tav>
                                        <p:tav tm="100000">
                                          <p:val>
                                            <p:strVal val="#ppt_x"/>
                                          </p:val>
                                        </p:tav>
                                      </p:tavLst>
                                    </p:anim>
                                    <p:anim calcmode="lin" valueType="num">
                                      <p:cBhvr>
                                        <p:cTn id="21" dur="25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50"/>
                                        <p:tgtEl>
                                          <p:spTgt spid="25"/>
                                        </p:tgtEl>
                                      </p:cBhvr>
                                    </p:animEffect>
                                    <p:anim calcmode="lin" valueType="num">
                                      <p:cBhvr>
                                        <p:cTn id="26" dur="250" fill="hold"/>
                                        <p:tgtEl>
                                          <p:spTgt spid="25"/>
                                        </p:tgtEl>
                                        <p:attrNameLst>
                                          <p:attrName>ppt_x</p:attrName>
                                        </p:attrNameLst>
                                      </p:cBhvr>
                                      <p:tavLst>
                                        <p:tav tm="0">
                                          <p:val>
                                            <p:strVal val="#ppt_x"/>
                                          </p:val>
                                        </p:tav>
                                        <p:tav tm="100000">
                                          <p:val>
                                            <p:strVal val="#ppt_x"/>
                                          </p:val>
                                        </p:tav>
                                      </p:tavLst>
                                    </p:anim>
                                    <p:anim calcmode="lin" valueType="num">
                                      <p:cBhvr>
                                        <p:cTn id="27" dur="25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175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50"/>
                                        <p:tgtEl>
                                          <p:spTgt spid="26"/>
                                        </p:tgtEl>
                                      </p:cBhvr>
                                    </p:animEffect>
                                    <p:anim calcmode="lin" valueType="num">
                                      <p:cBhvr>
                                        <p:cTn id="32" dur="250" fill="hold"/>
                                        <p:tgtEl>
                                          <p:spTgt spid="26"/>
                                        </p:tgtEl>
                                        <p:attrNameLst>
                                          <p:attrName>ppt_x</p:attrName>
                                        </p:attrNameLst>
                                      </p:cBhvr>
                                      <p:tavLst>
                                        <p:tav tm="0">
                                          <p:val>
                                            <p:strVal val="#ppt_x"/>
                                          </p:val>
                                        </p:tav>
                                        <p:tav tm="100000">
                                          <p:val>
                                            <p:strVal val="#ppt_x"/>
                                          </p:val>
                                        </p:tav>
                                      </p:tavLst>
                                    </p:anim>
                                    <p:anim calcmode="lin" valueType="num">
                                      <p:cBhvr>
                                        <p:cTn id="33" dur="25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50"/>
                                        <p:tgtEl>
                                          <p:spTgt spid="27"/>
                                        </p:tgtEl>
                                      </p:cBhvr>
                                    </p:animEffect>
                                    <p:anim calcmode="lin" valueType="num">
                                      <p:cBhvr>
                                        <p:cTn id="38" dur="250" fill="hold"/>
                                        <p:tgtEl>
                                          <p:spTgt spid="27"/>
                                        </p:tgtEl>
                                        <p:attrNameLst>
                                          <p:attrName>ppt_x</p:attrName>
                                        </p:attrNameLst>
                                      </p:cBhvr>
                                      <p:tavLst>
                                        <p:tav tm="0">
                                          <p:val>
                                            <p:strVal val="#ppt_x"/>
                                          </p:val>
                                        </p:tav>
                                        <p:tav tm="100000">
                                          <p:val>
                                            <p:strVal val="#ppt_x"/>
                                          </p:val>
                                        </p:tav>
                                      </p:tavLst>
                                    </p:anim>
                                    <p:anim calcmode="lin" valueType="num">
                                      <p:cBhvr>
                                        <p:cTn id="39" dur="25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250"/>
                            </p:stCondLst>
                            <p:childTnLst>
                              <p:par>
                                <p:cTn id="41" presetID="42"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250"/>
                                        <p:tgtEl>
                                          <p:spTgt spid="28"/>
                                        </p:tgtEl>
                                      </p:cBhvr>
                                    </p:animEffect>
                                    <p:anim calcmode="lin" valueType="num">
                                      <p:cBhvr>
                                        <p:cTn id="44" dur="250" fill="hold"/>
                                        <p:tgtEl>
                                          <p:spTgt spid="28"/>
                                        </p:tgtEl>
                                        <p:attrNameLst>
                                          <p:attrName>ppt_x</p:attrName>
                                        </p:attrNameLst>
                                      </p:cBhvr>
                                      <p:tavLst>
                                        <p:tav tm="0">
                                          <p:val>
                                            <p:strVal val="#ppt_x"/>
                                          </p:val>
                                        </p:tav>
                                        <p:tav tm="100000">
                                          <p:val>
                                            <p:strVal val="#ppt_x"/>
                                          </p:val>
                                        </p:tav>
                                      </p:tavLst>
                                    </p:anim>
                                    <p:anim calcmode="lin" valueType="num">
                                      <p:cBhvr>
                                        <p:cTn id="45" dur="25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250"/>
                                        <p:tgtEl>
                                          <p:spTgt spid="29"/>
                                        </p:tgtEl>
                                      </p:cBhvr>
                                    </p:animEffect>
                                    <p:anim calcmode="lin" valueType="num">
                                      <p:cBhvr>
                                        <p:cTn id="50" dur="250" fill="hold"/>
                                        <p:tgtEl>
                                          <p:spTgt spid="29"/>
                                        </p:tgtEl>
                                        <p:attrNameLst>
                                          <p:attrName>ppt_x</p:attrName>
                                        </p:attrNameLst>
                                      </p:cBhvr>
                                      <p:tavLst>
                                        <p:tav tm="0">
                                          <p:val>
                                            <p:strVal val="#ppt_x"/>
                                          </p:val>
                                        </p:tav>
                                        <p:tav tm="100000">
                                          <p:val>
                                            <p:strVal val="#ppt_x"/>
                                          </p:val>
                                        </p:tav>
                                      </p:tavLst>
                                    </p:anim>
                                    <p:anim calcmode="lin" valueType="num">
                                      <p:cBhvr>
                                        <p:cTn id="51" dur="250" fill="hold"/>
                                        <p:tgtEl>
                                          <p:spTgt spid="29"/>
                                        </p:tgtEl>
                                        <p:attrNameLst>
                                          <p:attrName>ppt_y</p:attrName>
                                        </p:attrNameLst>
                                      </p:cBhvr>
                                      <p:tavLst>
                                        <p:tav tm="0">
                                          <p:val>
                                            <p:strVal val="#ppt_y+.1"/>
                                          </p:val>
                                        </p:tav>
                                        <p:tav tm="100000">
                                          <p:val>
                                            <p:strVal val="#ppt_y"/>
                                          </p:val>
                                        </p:tav>
                                      </p:tavLst>
                                    </p:anim>
                                  </p:childTnLst>
                                </p:cTn>
                              </p:par>
                            </p:childTnLst>
                          </p:cTn>
                        </p:par>
                        <p:par>
                          <p:cTn id="52" fill="hold">
                            <p:stCondLst>
                              <p:cond delay="2750"/>
                            </p:stCondLst>
                            <p:childTnLst>
                              <p:par>
                                <p:cTn id="53" presetID="42"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250"/>
                                        <p:tgtEl>
                                          <p:spTgt spid="30"/>
                                        </p:tgtEl>
                                      </p:cBhvr>
                                    </p:animEffect>
                                    <p:anim calcmode="lin" valueType="num">
                                      <p:cBhvr>
                                        <p:cTn id="56" dur="250" fill="hold"/>
                                        <p:tgtEl>
                                          <p:spTgt spid="30"/>
                                        </p:tgtEl>
                                        <p:attrNameLst>
                                          <p:attrName>ppt_x</p:attrName>
                                        </p:attrNameLst>
                                      </p:cBhvr>
                                      <p:tavLst>
                                        <p:tav tm="0">
                                          <p:val>
                                            <p:strVal val="#ppt_x"/>
                                          </p:val>
                                        </p:tav>
                                        <p:tav tm="100000">
                                          <p:val>
                                            <p:strVal val="#ppt_x"/>
                                          </p:val>
                                        </p:tav>
                                      </p:tavLst>
                                    </p:anim>
                                    <p:anim calcmode="lin" valueType="num">
                                      <p:cBhvr>
                                        <p:cTn id="57" dur="25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250"/>
                                        <p:tgtEl>
                                          <p:spTgt spid="34"/>
                                        </p:tgtEl>
                                      </p:cBhvr>
                                    </p:animEffect>
                                    <p:anim calcmode="lin" valueType="num">
                                      <p:cBhvr>
                                        <p:cTn id="62" dur="250" fill="hold"/>
                                        <p:tgtEl>
                                          <p:spTgt spid="34"/>
                                        </p:tgtEl>
                                        <p:attrNameLst>
                                          <p:attrName>ppt_x</p:attrName>
                                        </p:attrNameLst>
                                      </p:cBhvr>
                                      <p:tavLst>
                                        <p:tav tm="0">
                                          <p:val>
                                            <p:strVal val="#ppt_x"/>
                                          </p:val>
                                        </p:tav>
                                        <p:tav tm="100000">
                                          <p:val>
                                            <p:strVal val="#ppt_x"/>
                                          </p:val>
                                        </p:tav>
                                      </p:tavLst>
                                    </p:anim>
                                    <p:anim calcmode="lin" valueType="num">
                                      <p:cBhvr>
                                        <p:cTn id="63" dur="250" fill="hold"/>
                                        <p:tgtEl>
                                          <p:spTgt spid="34"/>
                                        </p:tgtEl>
                                        <p:attrNameLst>
                                          <p:attrName>ppt_y</p:attrName>
                                        </p:attrNameLst>
                                      </p:cBhvr>
                                      <p:tavLst>
                                        <p:tav tm="0">
                                          <p:val>
                                            <p:strVal val="#ppt_y+.1"/>
                                          </p:val>
                                        </p:tav>
                                        <p:tav tm="100000">
                                          <p:val>
                                            <p:strVal val="#ppt_y"/>
                                          </p:val>
                                        </p:tav>
                                      </p:tavLst>
                                    </p:anim>
                                  </p:childTnLst>
                                </p:cTn>
                              </p:par>
                            </p:childTnLst>
                          </p:cTn>
                        </p:par>
                        <p:par>
                          <p:cTn id="64" fill="hold">
                            <p:stCondLst>
                              <p:cond delay="3250"/>
                            </p:stCondLst>
                            <p:childTnLst>
                              <p:par>
                                <p:cTn id="65" presetID="42"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250"/>
                                        <p:tgtEl>
                                          <p:spTgt spid="35"/>
                                        </p:tgtEl>
                                      </p:cBhvr>
                                    </p:animEffect>
                                    <p:anim calcmode="lin" valueType="num">
                                      <p:cBhvr>
                                        <p:cTn id="68" dur="250" fill="hold"/>
                                        <p:tgtEl>
                                          <p:spTgt spid="35"/>
                                        </p:tgtEl>
                                        <p:attrNameLst>
                                          <p:attrName>ppt_x</p:attrName>
                                        </p:attrNameLst>
                                      </p:cBhvr>
                                      <p:tavLst>
                                        <p:tav tm="0">
                                          <p:val>
                                            <p:strVal val="#ppt_x"/>
                                          </p:val>
                                        </p:tav>
                                        <p:tav tm="100000">
                                          <p:val>
                                            <p:strVal val="#ppt_x"/>
                                          </p:val>
                                        </p:tav>
                                      </p:tavLst>
                                    </p:anim>
                                    <p:anim calcmode="lin" valueType="num">
                                      <p:cBhvr>
                                        <p:cTn id="69" dur="25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42" presetClass="entr" presetSubtype="0"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250"/>
                                        <p:tgtEl>
                                          <p:spTgt spid="36"/>
                                        </p:tgtEl>
                                      </p:cBhvr>
                                    </p:animEffect>
                                    <p:anim calcmode="lin" valueType="num">
                                      <p:cBhvr>
                                        <p:cTn id="74" dur="250" fill="hold"/>
                                        <p:tgtEl>
                                          <p:spTgt spid="36"/>
                                        </p:tgtEl>
                                        <p:attrNameLst>
                                          <p:attrName>ppt_x</p:attrName>
                                        </p:attrNameLst>
                                      </p:cBhvr>
                                      <p:tavLst>
                                        <p:tav tm="0">
                                          <p:val>
                                            <p:strVal val="#ppt_x"/>
                                          </p:val>
                                        </p:tav>
                                        <p:tav tm="100000">
                                          <p:val>
                                            <p:strVal val="#ppt_x"/>
                                          </p:val>
                                        </p:tav>
                                      </p:tavLst>
                                    </p:anim>
                                    <p:anim calcmode="lin" valueType="num">
                                      <p:cBhvr>
                                        <p:cTn id="75"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88F464FA-F91A-46AF-8032-ECF7F0097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xmlns="" id="{4EA9921C-1A3D-401D-BD62-5B53867C6D92}"/>
              </a:ext>
            </a:extLst>
          </p:cNvPr>
          <p:cNvSpPr/>
          <p:nvPr/>
        </p:nvSpPr>
        <p:spPr>
          <a:xfrm>
            <a:off x="4855801" y="1992318"/>
            <a:ext cx="4162468" cy="553998"/>
          </a:xfrm>
          <a:prstGeom prst="rect">
            <a:avLst/>
          </a:prstGeom>
        </p:spPr>
        <p:txBody>
          <a:bodyPr wrap="square" lIns="0" tIns="0" rIns="0" bIns="0">
            <a:spAutoFit/>
          </a:bodyPr>
          <a:lstStyle/>
          <a:p>
            <a:pPr lvl="0"/>
            <a:r>
              <a:rPr lang="en-US" altLang="zh-CN" sz="3600" b="1" spc="-150" dirty="0">
                <a:solidFill>
                  <a:srgbClr val="FFFFFF"/>
                </a:solidFill>
                <a:latin typeface="思源黑体 CN Normal" panose="020B0400000000000000" pitchFamily="34" charset="-122"/>
              </a:rPr>
              <a:t>Energy Conservation</a:t>
            </a:r>
          </a:p>
        </p:txBody>
      </p:sp>
      <p:sp>
        <p:nvSpPr>
          <p:cNvPr id="9" name="TextBox 11">
            <a:extLst>
              <a:ext uri="{FF2B5EF4-FFF2-40B4-BE49-F238E27FC236}">
                <a16:creationId xmlns:a16="http://schemas.microsoft.com/office/drawing/2014/main" xmlns="" id="{82D27DC0-F4BA-4114-98D1-597F54C07232}"/>
              </a:ext>
            </a:extLst>
          </p:cNvPr>
          <p:cNvSpPr txBox="1"/>
          <p:nvPr/>
        </p:nvSpPr>
        <p:spPr>
          <a:xfrm>
            <a:off x="4855801" y="2750059"/>
            <a:ext cx="4204183" cy="246221"/>
          </a:xfrm>
          <a:prstGeom prst="rect">
            <a:avLst/>
          </a:prstGeom>
          <a:noFill/>
        </p:spPr>
        <p:txBody>
          <a:bodyPr wrap="square">
            <a:spAutoFit/>
          </a:bodyPr>
          <a:lstStyle/>
          <a:p>
            <a:pPr marL="171416" lvl="1" indent="-171416" algn="dist">
              <a:buFont typeface="Arial"/>
              <a:buChar char="•"/>
            </a:pPr>
            <a:r>
              <a:rPr lang="en-US" sz="1000" b="0" i="0" u="none" dirty="0">
                <a:solidFill>
                  <a:srgbClr val="FFFFFF"/>
                </a:solidFill>
                <a:latin typeface="思源黑体 CN Normal" panose="020B0400000000000000" pitchFamily="34" charset="-122"/>
              </a:rPr>
              <a:t>Add related Title Text Add related title text related title text</a:t>
            </a:r>
          </a:p>
        </p:txBody>
      </p:sp>
      <p:sp>
        <p:nvSpPr>
          <p:cNvPr id="13" name="椭圆 12">
            <a:extLst>
              <a:ext uri="{FF2B5EF4-FFF2-40B4-BE49-F238E27FC236}">
                <a16:creationId xmlns:a16="http://schemas.microsoft.com/office/drawing/2014/main" xmlns="" id="{B95FF13E-9EC3-4B2C-810A-7E7B3B3E56EA}"/>
              </a:ext>
            </a:extLst>
          </p:cNvPr>
          <p:cNvSpPr/>
          <p:nvPr/>
        </p:nvSpPr>
        <p:spPr>
          <a:xfrm>
            <a:off x="3197401" y="1833255"/>
            <a:ext cx="1416508" cy="1411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5400" noProof="1">
                <a:solidFill>
                  <a:srgbClr val="602254"/>
                </a:solidFill>
                <a:latin typeface="思源黑体 CN Normal" panose="020B0400000000000000" pitchFamily="34" charset="-122"/>
                <a:ea typeface="思源黑体 CN Normal" panose="020B0400000000000000" pitchFamily="34" charset="-122"/>
              </a:rPr>
              <a:t>2</a:t>
            </a:r>
            <a:endParaRPr lang="zh-CN" altLang="en-US" sz="5400" noProof="1">
              <a:solidFill>
                <a:srgbClr val="602254"/>
              </a:solidFill>
              <a:latin typeface="思源黑体 CN Normal" panose="020B0400000000000000" pitchFamily="34" charset="-122"/>
              <a:ea typeface="思源黑体 CN Normal" panose="020B0400000000000000" pitchFamily="34" charset="-122"/>
            </a:endParaRPr>
          </a:p>
        </p:txBody>
      </p:sp>
    </p:spTree>
    <p:extLst>
      <p:ext uri="{BB962C8B-B14F-4D97-AF65-F5344CB8AC3E}">
        <p14:creationId xmlns:p14="http://schemas.microsoft.com/office/powerpoint/2010/main" val="59469354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4*#ppt_w"/>
                                          </p:val>
                                        </p:tav>
                                        <p:tav tm="100000">
                                          <p:val>
                                            <p:strVal val="#ppt_w"/>
                                          </p:val>
                                        </p:tav>
                                      </p:tavLst>
                                    </p:anim>
                                    <p:anim calcmode="lin" valueType="num">
                                      <p:cBhvr>
                                        <p:cTn id="17" dur="500" fill="hold"/>
                                        <p:tgtEl>
                                          <p:spTgt spid="8"/>
                                        </p:tgtEl>
                                        <p:attrNameLst>
                                          <p:attrName>ppt_h</p:attrName>
                                        </p:attrNameLst>
                                      </p:cBhvr>
                                      <p:tavLst>
                                        <p:tav tm="0">
                                          <p:val>
                                            <p:strVal val="4*#ppt_h"/>
                                          </p:val>
                                        </p:tav>
                                        <p:tav tm="100000">
                                          <p:val>
                                            <p:strVal val="#ppt_h"/>
                                          </p:val>
                                        </p:tav>
                                      </p:tavLst>
                                    </p:anim>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p:tgtEl>
                                          <p:spTgt spid="9"/>
                                        </p:tgtEl>
                                        <p:attrNameLst>
                                          <p:attrName>ppt_x</p:attrName>
                                        </p:attrNameLst>
                                      </p:cBhvr>
                                      <p:tavLst>
                                        <p:tav tm="0">
                                          <p:val>
                                            <p:strVal val="#ppt_x-#ppt_w*1.125000"/>
                                          </p:val>
                                        </p:tav>
                                        <p:tav tm="100000">
                                          <p:val>
                                            <p:strVal val="#ppt_x"/>
                                          </p:val>
                                        </p:tav>
                                      </p:tavLst>
                                    </p:anim>
                                    <p:animEffect transition="in" filter="wipe(righ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xmlns="" id="{FE27C5C5-690E-4C91-B86C-BD7108C256C1}"/>
              </a:ext>
            </a:extLst>
          </p:cNvPr>
          <p:cNvGrpSpPr/>
          <p:nvPr/>
        </p:nvGrpSpPr>
        <p:grpSpPr>
          <a:xfrm>
            <a:off x="-1588" y="0"/>
            <a:ext cx="12193588" cy="6858000"/>
            <a:chOff x="-1588" y="0"/>
            <a:chExt cx="12193588" cy="6858000"/>
          </a:xfrm>
        </p:grpSpPr>
        <p:pic>
          <p:nvPicPr>
            <p:cNvPr id="26" name="图片 25">
              <a:extLst>
                <a:ext uri="{FF2B5EF4-FFF2-40B4-BE49-F238E27FC236}">
                  <a16:creationId xmlns:a16="http://schemas.microsoft.com/office/drawing/2014/main" xmlns="" id="{6460FE8B-8A8D-4630-8CDB-0B0697036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组合 26">
              <a:extLst>
                <a:ext uri="{FF2B5EF4-FFF2-40B4-BE49-F238E27FC236}">
                  <a16:creationId xmlns:a16="http://schemas.microsoft.com/office/drawing/2014/main" xmlns="" id="{360ED2DF-C121-4A43-BBD6-5CCDE967B90A}"/>
                </a:ext>
              </a:extLst>
            </p:cNvPr>
            <p:cNvGrpSpPr/>
            <p:nvPr/>
          </p:nvGrpSpPr>
          <p:grpSpPr>
            <a:xfrm>
              <a:off x="-1588" y="428047"/>
              <a:ext cx="12193588" cy="6288439"/>
              <a:chOff x="-1588" y="428047"/>
              <a:chExt cx="12193588" cy="6288439"/>
            </a:xfrm>
          </p:grpSpPr>
          <p:sp>
            <p:nvSpPr>
              <p:cNvPr id="30" name="矩形 29">
                <a:extLst>
                  <a:ext uri="{FF2B5EF4-FFF2-40B4-BE49-F238E27FC236}">
                    <a16:creationId xmlns:a16="http://schemas.microsoft.com/office/drawing/2014/main" xmlns="" id="{3646EF82-6557-4BEC-A864-28DC81E722A2}"/>
                  </a:ext>
                </a:extLst>
              </p:cNvPr>
              <p:cNvSpPr/>
              <p:nvPr/>
            </p:nvSpPr>
            <p:spPr>
              <a:xfrm>
                <a:off x="-1588" y="1079500"/>
                <a:ext cx="12193588" cy="563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33" name="TextBox 8">
                <a:extLst>
                  <a:ext uri="{FF2B5EF4-FFF2-40B4-BE49-F238E27FC236}">
                    <a16:creationId xmlns:a16="http://schemas.microsoft.com/office/drawing/2014/main" xmlns="" id="{9E6AD57E-B3CE-4979-BCD3-9E06F4C42DC1}"/>
                  </a:ext>
                </a:extLst>
              </p:cNvPr>
              <p:cNvSpPr txBox="1">
                <a:spLocks noChangeArrowheads="1"/>
              </p:cNvSpPr>
              <p:nvPr/>
            </p:nvSpPr>
            <p:spPr bwMode="auto">
              <a:xfrm>
                <a:off x="4402070" y="428047"/>
                <a:ext cx="3141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dist"/>
                <a:r>
                  <a:rPr lang="en-US" sz="2200" b="0" i="0" u="none" dirty="0">
                    <a:solidFill>
                      <a:srgbClr val="FFFFFF"/>
                    </a:solidFill>
                    <a:latin typeface="思源黑体 CN Normal" panose="020B0400000000000000" pitchFamily="34" charset="-122"/>
                  </a:rPr>
                  <a:t>Click Add Title</a:t>
                </a:r>
              </a:p>
            </p:txBody>
          </p:sp>
        </p:grpSp>
      </p:grpSp>
      <p:grpSp>
        <p:nvGrpSpPr>
          <p:cNvPr id="8" name="组合 7">
            <a:extLst>
              <a:ext uri="{FF2B5EF4-FFF2-40B4-BE49-F238E27FC236}">
                <a16:creationId xmlns:a16="http://schemas.microsoft.com/office/drawing/2014/main" xmlns="" id="{CD773BF4-DD2C-447C-903D-4768652E9AAF}"/>
              </a:ext>
            </a:extLst>
          </p:cNvPr>
          <p:cNvGrpSpPr/>
          <p:nvPr/>
        </p:nvGrpSpPr>
        <p:grpSpPr>
          <a:xfrm>
            <a:off x="5978982" y="3969807"/>
            <a:ext cx="831550" cy="829962"/>
            <a:chOff x="3241675" y="2678113"/>
            <a:chExt cx="831850" cy="830262"/>
          </a:xfrm>
        </p:grpSpPr>
        <p:sp>
          <p:nvSpPr>
            <p:cNvPr id="9" name="Oval 7">
              <a:extLst>
                <a:ext uri="{FF2B5EF4-FFF2-40B4-BE49-F238E27FC236}">
                  <a16:creationId xmlns:a16="http://schemas.microsoft.com/office/drawing/2014/main" xmlns="" id="{8FB685CA-BEF2-4DC8-A0B5-977FC236E27E}"/>
                </a:ext>
              </a:extLst>
            </p:cNvPr>
            <p:cNvSpPr>
              <a:spLocks noChangeArrowheads="1"/>
            </p:cNvSpPr>
            <p:nvPr/>
          </p:nvSpPr>
          <p:spPr bwMode="auto">
            <a:xfrm>
              <a:off x="3241675" y="2678113"/>
              <a:ext cx="831850" cy="830262"/>
            </a:xfrm>
            <a:prstGeom prst="ellipse">
              <a:avLst/>
            </a:prstGeom>
            <a:solidFill>
              <a:srgbClr val="602254"/>
            </a:solidFill>
            <a:ln>
              <a:noFill/>
            </a:ln>
          </p:spPr>
          <p:txBody>
            <a:bodyPr vert="horz" wrap="square" lIns="91407" tIns="45703" rIns="91407" bIns="45703" numCol="1" anchor="t" anchorCtr="0" compatLnSpc="1">
              <a:prstTxWarp prst="textNoShape">
                <a:avLst/>
              </a:prstTxWarp>
            </a:bodyPr>
            <a:lstStyle/>
            <a:p>
              <a:endParaRPr lang="zh-CN" altLang="en-US" sz="1400" dirty="0">
                <a:latin typeface="思源黑体 CN Normal" panose="020B0400000000000000" pitchFamily="34" charset="-122"/>
                <a:ea typeface="思源黑体 CN Normal" panose="020B0400000000000000" pitchFamily="34" charset="-122"/>
              </a:endParaRPr>
            </a:p>
          </p:txBody>
        </p:sp>
        <p:sp>
          <p:nvSpPr>
            <p:cNvPr id="10" name="Freeform 10">
              <a:extLst>
                <a:ext uri="{FF2B5EF4-FFF2-40B4-BE49-F238E27FC236}">
                  <a16:creationId xmlns:a16="http://schemas.microsoft.com/office/drawing/2014/main" xmlns="" id="{573A3ADA-912C-413E-B3A1-E8DCE2FC9374}"/>
                </a:ext>
              </a:extLst>
            </p:cNvPr>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endParaRPr lang="zh-CN" altLang="en-US" sz="1400" dirty="0">
                <a:latin typeface="思源黑体 CN Normal" panose="020B0400000000000000" pitchFamily="34" charset="-122"/>
                <a:ea typeface="思源黑体 CN Normal" panose="020B0400000000000000" pitchFamily="34" charset="-122"/>
              </a:endParaRPr>
            </a:p>
          </p:txBody>
        </p:sp>
        <p:sp>
          <p:nvSpPr>
            <p:cNvPr id="11" name="Freeform 11">
              <a:extLst>
                <a:ext uri="{FF2B5EF4-FFF2-40B4-BE49-F238E27FC236}">
                  <a16:creationId xmlns:a16="http://schemas.microsoft.com/office/drawing/2014/main" xmlns="" id="{77C0E266-71B8-4823-870B-11890818AB6B}"/>
                </a:ext>
              </a:extLst>
            </p:cNvPr>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endParaRPr lang="zh-CN" altLang="en-US" sz="1400" dirty="0">
                <a:latin typeface="思源黑体 CN Normal" panose="020B0400000000000000" pitchFamily="34" charset="-122"/>
                <a:ea typeface="思源黑体 CN Normal" panose="020B0400000000000000" pitchFamily="34" charset="-122"/>
              </a:endParaRPr>
            </a:p>
          </p:txBody>
        </p:sp>
      </p:grpSp>
      <p:grpSp>
        <p:nvGrpSpPr>
          <p:cNvPr id="14" name="组合 13">
            <a:extLst>
              <a:ext uri="{FF2B5EF4-FFF2-40B4-BE49-F238E27FC236}">
                <a16:creationId xmlns:a16="http://schemas.microsoft.com/office/drawing/2014/main" xmlns="" id="{2E88599B-5BBA-48D0-9D1A-1AC0683A44EF}"/>
              </a:ext>
            </a:extLst>
          </p:cNvPr>
          <p:cNvGrpSpPr/>
          <p:nvPr/>
        </p:nvGrpSpPr>
        <p:grpSpPr>
          <a:xfrm>
            <a:off x="5978982" y="2615753"/>
            <a:ext cx="831550" cy="831550"/>
            <a:chOff x="2725738" y="1484313"/>
            <a:chExt cx="831850" cy="831850"/>
          </a:xfrm>
        </p:grpSpPr>
        <p:sp>
          <p:nvSpPr>
            <p:cNvPr id="15" name="Oval 6">
              <a:extLst>
                <a:ext uri="{FF2B5EF4-FFF2-40B4-BE49-F238E27FC236}">
                  <a16:creationId xmlns:a16="http://schemas.microsoft.com/office/drawing/2014/main" xmlns="" id="{48A4D5C3-5959-4A4C-8072-1DCB1F5AB0D0}"/>
                </a:ext>
              </a:extLst>
            </p:cNvPr>
            <p:cNvSpPr>
              <a:spLocks noChangeArrowheads="1"/>
            </p:cNvSpPr>
            <p:nvPr/>
          </p:nvSpPr>
          <p:spPr bwMode="auto">
            <a:xfrm>
              <a:off x="2725738" y="1484313"/>
              <a:ext cx="831850" cy="831850"/>
            </a:xfrm>
            <a:prstGeom prst="ellipse">
              <a:avLst/>
            </a:prstGeom>
            <a:solidFill>
              <a:srgbClr val="602254"/>
            </a:solidFill>
            <a:ln>
              <a:noFill/>
            </a:ln>
          </p:spPr>
          <p:txBody>
            <a:bodyPr vert="horz" wrap="square" lIns="91407" tIns="45703" rIns="91407" bIns="45703" numCol="1" anchor="t" anchorCtr="0" compatLnSpc="1">
              <a:prstTxWarp prst="textNoShape">
                <a:avLst/>
              </a:prstTxWarp>
            </a:bodyPr>
            <a:lstStyle/>
            <a:p>
              <a:endParaRPr lang="zh-CN" altLang="en-US" sz="1600" dirty="0">
                <a:latin typeface="思源黑体 CN Normal" panose="020B0400000000000000" pitchFamily="34" charset="-122"/>
                <a:ea typeface="思源黑体 CN Normal" panose="020B0400000000000000" pitchFamily="34" charset="-122"/>
              </a:endParaRPr>
            </a:p>
          </p:txBody>
        </p:sp>
        <p:sp>
          <p:nvSpPr>
            <p:cNvPr id="16" name="Freeform 12">
              <a:extLst>
                <a:ext uri="{FF2B5EF4-FFF2-40B4-BE49-F238E27FC236}">
                  <a16:creationId xmlns:a16="http://schemas.microsoft.com/office/drawing/2014/main" xmlns="" id="{7C132473-8396-4630-BD87-CC39B28D7EA6}"/>
                </a:ext>
              </a:extLst>
            </p:cNvPr>
            <p:cNvSpPr>
              <a:spLocks/>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endParaRPr lang="zh-CN" altLang="en-US" sz="1600" dirty="0">
                <a:latin typeface="思源黑体 CN Normal" panose="020B0400000000000000" pitchFamily="34" charset="-122"/>
                <a:ea typeface="思源黑体 CN Normal" panose="020B0400000000000000" pitchFamily="34" charset="-122"/>
              </a:endParaRPr>
            </a:p>
          </p:txBody>
        </p:sp>
        <p:sp>
          <p:nvSpPr>
            <p:cNvPr id="17" name="Freeform 13">
              <a:extLst>
                <a:ext uri="{FF2B5EF4-FFF2-40B4-BE49-F238E27FC236}">
                  <a16:creationId xmlns:a16="http://schemas.microsoft.com/office/drawing/2014/main" xmlns="" id="{09D27549-E9D3-43BF-B548-440D5A5EF235}"/>
                </a:ext>
              </a:extLst>
            </p:cNvPr>
            <p:cNvSpPr>
              <a:spLocks/>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7" tIns="45703" rIns="91407" bIns="45703" numCol="1" anchor="t" anchorCtr="0" compatLnSpc="1">
              <a:prstTxWarp prst="textNoShape">
                <a:avLst/>
              </a:prstTxWarp>
            </a:bodyPr>
            <a:lstStyle/>
            <a:p>
              <a:endParaRPr lang="zh-CN" altLang="en-US" sz="1600" dirty="0">
                <a:latin typeface="思源黑体 CN Normal" panose="020B0400000000000000" pitchFamily="34" charset="-122"/>
                <a:ea typeface="思源黑体 CN Normal" panose="020B0400000000000000" pitchFamily="34" charset="-122"/>
              </a:endParaRPr>
            </a:p>
          </p:txBody>
        </p:sp>
      </p:grpSp>
      <p:sp>
        <p:nvSpPr>
          <p:cNvPr id="28" name="TextBox 26">
            <a:extLst>
              <a:ext uri="{FF2B5EF4-FFF2-40B4-BE49-F238E27FC236}">
                <a16:creationId xmlns:a16="http://schemas.microsoft.com/office/drawing/2014/main" xmlns="" id="{9A48A509-30CA-41B2-B48C-40B4D6670217}"/>
              </a:ext>
            </a:extLst>
          </p:cNvPr>
          <p:cNvSpPr txBox="1"/>
          <p:nvPr/>
        </p:nvSpPr>
        <p:spPr>
          <a:xfrm>
            <a:off x="6911495" y="2366250"/>
            <a:ext cx="1996624" cy="584775"/>
          </a:xfrm>
          <a:prstGeom prst="rect">
            <a:avLst/>
          </a:prstGeom>
          <a:noFill/>
        </p:spPr>
        <p:txBody>
          <a:bodyPr wrap="square" rtlCol="0">
            <a:spAutoFit/>
          </a:bodyPr>
          <a:lstStyle/>
          <a:p>
            <a:pPr marL="0" lvl="0" algn="l"/>
            <a:r>
              <a:rPr lang="en-US" sz="3200" b="1" i="0" u="none" dirty="0">
                <a:solidFill>
                  <a:srgbClr val="7F7F7F"/>
                </a:solidFill>
                <a:latin typeface="思源黑体 CN Normal" panose="020B0400000000000000" pitchFamily="34" charset="-122"/>
              </a:rPr>
              <a:t>Add Title</a:t>
            </a:r>
          </a:p>
        </p:txBody>
      </p:sp>
      <p:sp>
        <p:nvSpPr>
          <p:cNvPr id="29" name="TextBox 27">
            <a:extLst>
              <a:ext uri="{FF2B5EF4-FFF2-40B4-BE49-F238E27FC236}">
                <a16:creationId xmlns:a16="http://schemas.microsoft.com/office/drawing/2014/main" xmlns="" id="{C60D327A-4245-416B-8ABB-FA8487205250}"/>
              </a:ext>
            </a:extLst>
          </p:cNvPr>
          <p:cNvSpPr txBox="1"/>
          <p:nvPr/>
        </p:nvSpPr>
        <p:spPr>
          <a:xfrm>
            <a:off x="6905782" y="2951025"/>
            <a:ext cx="4961642" cy="553998"/>
          </a:xfrm>
          <a:prstGeom prst="rect">
            <a:avLst/>
          </a:prstGeom>
          <a:noFill/>
        </p:spPr>
        <p:txBody>
          <a:bodyPr wrap="square" rtlCol="0">
            <a:spAutoFit/>
          </a:bodyPr>
          <a:lstStyle/>
          <a:p>
            <a:pPr marL="0" lvl="0" algn="l"/>
            <a:r>
              <a:rPr lang="en-US" sz="1000" b="0" i="0" u="none" dirty="0">
                <a:solidFill>
                  <a:srgbClr val="7F7F7F"/>
                </a:solidFill>
                <a:latin typeface="思源黑体 CN Normal" panose="020B0400000000000000" pitchFamily="34" charset="-122"/>
              </a:rPr>
              <a:t>Use QQ space to spread among friends, to achieve the purpose of </a:t>
            </a:r>
            <a:r>
              <a:rPr lang="en-US" sz="1000" b="0" i="0" u="none" dirty="0" err="1">
                <a:solidFill>
                  <a:srgbClr val="7F7F7F"/>
                </a:solidFill>
                <a:latin typeface="思源黑体 CN Normal" panose="020B0400000000000000" pitchFamily="34" charset="-122"/>
              </a:rPr>
              <a:t>advertising.Use</a:t>
            </a:r>
            <a:r>
              <a:rPr lang="en-US" sz="1000" b="0" i="0" u="none" dirty="0">
                <a:solidFill>
                  <a:srgbClr val="7F7F7F"/>
                </a:solidFill>
                <a:latin typeface="思源黑体 CN Normal" panose="020B0400000000000000" pitchFamily="34" charset="-122"/>
              </a:rPr>
              <a:t> QQ space to spread among friends, to achieve the purpose of </a:t>
            </a:r>
            <a:r>
              <a:rPr lang="en-US" sz="1000" b="0" i="0" u="none" dirty="0" err="1">
                <a:solidFill>
                  <a:srgbClr val="7F7F7F"/>
                </a:solidFill>
                <a:latin typeface="思源黑体 CN Normal" panose="020B0400000000000000" pitchFamily="34" charset="-122"/>
              </a:rPr>
              <a:t>advertising.Use</a:t>
            </a:r>
            <a:r>
              <a:rPr lang="en-US" sz="1000" b="0" i="0" u="none" dirty="0">
                <a:solidFill>
                  <a:srgbClr val="7F7F7F"/>
                </a:solidFill>
                <a:latin typeface="思源黑体 CN Normal" panose="020B0400000000000000" pitchFamily="34" charset="-122"/>
              </a:rPr>
              <a:t> QQ space to spread among friends, to achieve the purpose of advertising.</a:t>
            </a:r>
          </a:p>
        </p:txBody>
      </p:sp>
      <p:sp>
        <p:nvSpPr>
          <p:cNvPr id="34" name="TextBox 32">
            <a:extLst>
              <a:ext uri="{FF2B5EF4-FFF2-40B4-BE49-F238E27FC236}">
                <a16:creationId xmlns:a16="http://schemas.microsoft.com/office/drawing/2014/main" xmlns="" id="{6CD4C294-BF71-463F-8660-695852FDEDDF}"/>
              </a:ext>
            </a:extLst>
          </p:cNvPr>
          <p:cNvSpPr txBox="1"/>
          <p:nvPr/>
        </p:nvSpPr>
        <p:spPr>
          <a:xfrm>
            <a:off x="6911494" y="3743253"/>
            <a:ext cx="1996624" cy="584775"/>
          </a:xfrm>
          <a:prstGeom prst="rect">
            <a:avLst/>
          </a:prstGeom>
          <a:noFill/>
        </p:spPr>
        <p:txBody>
          <a:bodyPr wrap="square" rtlCol="0">
            <a:spAutoFit/>
          </a:bodyPr>
          <a:lstStyle/>
          <a:p>
            <a:pPr marL="0" lvl="0" algn="l"/>
            <a:r>
              <a:rPr lang="en-US" sz="3200" b="1" i="0" u="none" dirty="0">
                <a:solidFill>
                  <a:srgbClr val="7F7F7F"/>
                </a:solidFill>
                <a:latin typeface="思源黑体 CN Normal" panose="020B0400000000000000" pitchFamily="34" charset="-122"/>
              </a:rPr>
              <a:t>Add Title</a:t>
            </a:r>
          </a:p>
        </p:txBody>
      </p:sp>
      <p:sp>
        <p:nvSpPr>
          <p:cNvPr id="35" name="TextBox 33">
            <a:extLst>
              <a:ext uri="{FF2B5EF4-FFF2-40B4-BE49-F238E27FC236}">
                <a16:creationId xmlns:a16="http://schemas.microsoft.com/office/drawing/2014/main" xmlns="" id="{476AF23C-194A-4DD2-BA4A-536B95575ECD}"/>
              </a:ext>
            </a:extLst>
          </p:cNvPr>
          <p:cNvSpPr txBox="1"/>
          <p:nvPr/>
        </p:nvSpPr>
        <p:spPr>
          <a:xfrm>
            <a:off x="6905782" y="4276976"/>
            <a:ext cx="4961642" cy="707886"/>
          </a:xfrm>
          <a:prstGeom prst="rect">
            <a:avLst/>
          </a:prstGeom>
          <a:noFill/>
        </p:spPr>
        <p:txBody>
          <a:bodyPr wrap="square" rtlCol="0">
            <a:spAutoFit/>
          </a:bodyPr>
          <a:lstStyle/>
          <a:p>
            <a:pPr marL="0" lvl="0" algn="l"/>
            <a:r>
              <a:rPr lang="en-US" sz="1000" b="0" i="0" u="none" dirty="0">
                <a:solidFill>
                  <a:srgbClr val="7F7F7F"/>
                </a:solidFill>
                <a:latin typeface="思源黑体 CN Normal" panose="020B0400000000000000" pitchFamily="34" charset="-122"/>
              </a:rPr>
              <a:t>Use the communication between </a:t>
            </a:r>
            <a:r>
              <a:rPr lang="en-US" sz="1000" b="0" i="0" u="none" dirty="0" err="1">
                <a:solidFill>
                  <a:srgbClr val="7F7F7F"/>
                </a:solidFill>
                <a:latin typeface="思源黑体 CN Normal" panose="020B0400000000000000" pitchFamily="34" charset="-122"/>
              </a:rPr>
              <a:t>wechat</a:t>
            </a:r>
            <a:r>
              <a:rPr lang="en-US" sz="1000" b="0" i="0" u="none" dirty="0">
                <a:solidFill>
                  <a:srgbClr val="7F7F7F"/>
                </a:solidFill>
                <a:latin typeface="思源黑体 CN Normal" panose="020B0400000000000000" pitchFamily="34" charset="-122"/>
              </a:rPr>
              <a:t> circle of friends to achieve the purpose of </a:t>
            </a:r>
            <a:r>
              <a:rPr lang="en-US" sz="1000" b="0" i="0" u="none" dirty="0" err="1">
                <a:solidFill>
                  <a:srgbClr val="7F7F7F"/>
                </a:solidFill>
                <a:latin typeface="思源黑体 CN Normal" panose="020B0400000000000000" pitchFamily="34" charset="-122"/>
              </a:rPr>
              <a:t>advertising.Use</a:t>
            </a:r>
            <a:r>
              <a:rPr lang="en-US" sz="1000" b="0" i="0" u="none" dirty="0">
                <a:solidFill>
                  <a:srgbClr val="7F7F7F"/>
                </a:solidFill>
                <a:latin typeface="思源黑体 CN Normal" panose="020B0400000000000000" pitchFamily="34" charset="-122"/>
              </a:rPr>
              <a:t> the communication between </a:t>
            </a:r>
            <a:r>
              <a:rPr lang="en-US" sz="1000" b="0" i="0" u="none" dirty="0" err="1">
                <a:solidFill>
                  <a:srgbClr val="7F7F7F"/>
                </a:solidFill>
                <a:latin typeface="思源黑体 CN Normal" panose="020B0400000000000000" pitchFamily="34" charset="-122"/>
              </a:rPr>
              <a:t>wechat</a:t>
            </a:r>
            <a:r>
              <a:rPr lang="en-US" sz="1000" b="0" i="0" u="none" dirty="0">
                <a:solidFill>
                  <a:srgbClr val="7F7F7F"/>
                </a:solidFill>
                <a:latin typeface="思源黑体 CN Normal" panose="020B0400000000000000" pitchFamily="34" charset="-122"/>
              </a:rPr>
              <a:t> circle of friends to achieve advertising purposes, and use the communication between </a:t>
            </a:r>
            <a:r>
              <a:rPr lang="en-US" sz="1000" b="0" i="0" u="none" dirty="0" err="1">
                <a:solidFill>
                  <a:srgbClr val="7F7F7F"/>
                </a:solidFill>
                <a:latin typeface="思源黑体 CN Normal" panose="020B0400000000000000" pitchFamily="34" charset="-122"/>
              </a:rPr>
              <a:t>wechat</a:t>
            </a:r>
            <a:r>
              <a:rPr lang="en-US" sz="1000" b="0" i="0" u="none" dirty="0">
                <a:solidFill>
                  <a:srgbClr val="7F7F7F"/>
                </a:solidFill>
                <a:latin typeface="思源黑体 CN Normal" panose="020B0400000000000000" pitchFamily="34" charset="-122"/>
              </a:rPr>
              <a:t> circle of friends to achieve advertising purposes.</a:t>
            </a:r>
          </a:p>
        </p:txBody>
      </p:sp>
      <p:sp>
        <p:nvSpPr>
          <p:cNvPr id="24" name="矩形 23">
            <a:extLst>
              <a:ext uri="{FF2B5EF4-FFF2-40B4-BE49-F238E27FC236}">
                <a16:creationId xmlns:a16="http://schemas.microsoft.com/office/drawing/2014/main" xmlns="" id="{1160FEAD-33EE-4052-8578-12A0D6EFE303}"/>
              </a:ext>
            </a:extLst>
          </p:cNvPr>
          <p:cNvSpPr/>
          <p:nvPr/>
        </p:nvSpPr>
        <p:spPr>
          <a:xfrm>
            <a:off x="722306" y="2220843"/>
            <a:ext cx="4709282" cy="31495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Tree>
    <p:extLst>
      <p:ext uri="{BB962C8B-B14F-4D97-AF65-F5344CB8AC3E}">
        <p14:creationId xmlns:p14="http://schemas.microsoft.com/office/powerpoint/2010/main" val="117659855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56" presetClass="path" presetSubtype="0" accel="50000" decel="50000" fill="hold" nodeType="withEffect">
                                  <p:stCondLst>
                                    <p:cond delay="0"/>
                                  </p:stCondLst>
                                  <p:childTnLst>
                                    <p:animMotion origin="layout" path="M 8.33333E-7 3.7037E-7 L -0.10586 0.29653 " pathEditMode="relative" rAng="0" ptsTypes="AA">
                                      <p:cBhvr>
                                        <p:cTn id="8" dur="500" spd="-100000" fill="hold"/>
                                        <p:tgtEl>
                                          <p:spTgt spid="14"/>
                                        </p:tgtEl>
                                        <p:attrNameLst>
                                          <p:attrName>ppt_x</p:attrName>
                                          <p:attrName>ppt_y</p:attrName>
                                        </p:attrNameLst>
                                      </p:cBhvr>
                                      <p:rCtr x="-5299" y="14815"/>
                                    </p:animMotion>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56" presetClass="path" presetSubtype="0" accel="50000" decel="50000" fill="hold" nodeType="withEffect">
                                  <p:stCondLst>
                                    <p:cond delay="0"/>
                                  </p:stCondLst>
                                  <p:childTnLst>
                                    <p:animMotion origin="layout" path="M 8.33333E-7 -1.85185E-6 L -0.14818 0.12269 " pathEditMode="relative" rAng="0" ptsTypes="AA">
                                      <p:cBhvr>
                                        <p:cTn id="12" dur="500" spd="-100000" fill="hold"/>
                                        <p:tgtEl>
                                          <p:spTgt spid="8"/>
                                        </p:tgtEl>
                                        <p:attrNameLst>
                                          <p:attrName>ppt_x</p:attrName>
                                          <p:attrName>ppt_y</p:attrName>
                                        </p:attrNameLst>
                                      </p:cBhvr>
                                      <p:rCtr x="-7409" y="6134"/>
                                    </p:animMotion>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300" fill="hold"/>
                                        <p:tgtEl>
                                          <p:spTgt spid="28"/>
                                        </p:tgtEl>
                                        <p:attrNameLst>
                                          <p:attrName>ppt_w</p:attrName>
                                        </p:attrNameLst>
                                      </p:cBhvr>
                                      <p:tavLst>
                                        <p:tav tm="0">
                                          <p:val>
                                            <p:fltVal val="0"/>
                                          </p:val>
                                        </p:tav>
                                        <p:tav tm="100000">
                                          <p:val>
                                            <p:strVal val="#ppt_w"/>
                                          </p:val>
                                        </p:tav>
                                      </p:tavLst>
                                    </p:anim>
                                    <p:anim calcmode="lin" valueType="num">
                                      <p:cBhvr>
                                        <p:cTn id="17" dur="300" fill="hold"/>
                                        <p:tgtEl>
                                          <p:spTgt spid="28"/>
                                        </p:tgtEl>
                                        <p:attrNameLst>
                                          <p:attrName>ppt_h</p:attrName>
                                        </p:attrNameLst>
                                      </p:cBhvr>
                                      <p:tavLst>
                                        <p:tav tm="0">
                                          <p:val>
                                            <p:fltVal val="0"/>
                                          </p:val>
                                        </p:tav>
                                        <p:tav tm="100000">
                                          <p:val>
                                            <p:strVal val="#ppt_h"/>
                                          </p:val>
                                        </p:tav>
                                      </p:tavLst>
                                    </p:anim>
                                    <p:anim calcmode="lin" valueType="num">
                                      <p:cBhvr>
                                        <p:cTn id="18" dur="300" fill="hold"/>
                                        <p:tgtEl>
                                          <p:spTgt spid="28"/>
                                        </p:tgtEl>
                                        <p:attrNameLst>
                                          <p:attrName>style.rotation</p:attrName>
                                        </p:attrNameLst>
                                      </p:cBhvr>
                                      <p:tavLst>
                                        <p:tav tm="0">
                                          <p:val>
                                            <p:fltVal val="90"/>
                                          </p:val>
                                        </p:tav>
                                        <p:tav tm="100000">
                                          <p:val>
                                            <p:fltVal val="0"/>
                                          </p:val>
                                        </p:tav>
                                      </p:tavLst>
                                    </p:anim>
                                    <p:animEffect transition="in" filter="fade">
                                      <p:cBhvr>
                                        <p:cTn id="19" dur="300"/>
                                        <p:tgtEl>
                                          <p:spTgt spid="28"/>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1300"/>
                            </p:stCondLst>
                            <p:childTnLst>
                              <p:par>
                                <p:cTn id="25" presetID="31"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300" fill="hold"/>
                                        <p:tgtEl>
                                          <p:spTgt spid="34"/>
                                        </p:tgtEl>
                                        <p:attrNameLst>
                                          <p:attrName>ppt_w</p:attrName>
                                        </p:attrNameLst>
                                      </p:cBhvr>
                                      <p:tavLst>
                                        <p:tav tm="0">
                                          <p:val>
                                            <p:fltVal val="0"/>
                                          </p:val>
                                        </p:tav>
                                        <p:tav tm="100000">
                                          <p:val>
                                            <p:strVal val="#ppt_w"/>
                                          </p:val>
                                        </p:tav>
                                      </p:tavLst>
                                    </p:anim>
                                    <p:anim calcmode="lin" valueType="num">
                                      <p:cBhvr>
                                        <p:cTn id="28" dur="300" fill="hold"/>
                                        <p:tgtEl>
                                          <p:spTgt spid="34"/>
                                        </p:tgtEl>
                                        <p:attrNameLst>
                                          <p:attrName>ppt_h</p:attrName>
                                        </p:attrNameLst>
                                      </p:cBhvr>
                                      <p:tavLst>
                                        <p:tav tm="0">
                                          <p:val>
                                            <p:fltVal val="0"/>
                                          </p:val>
                                        </p:tav>
                                        <p:tav tm="100000">
                                          <p:val>
                                            <p:strVal val="#ppt_h"/>
                                          </p:val>
                                        </p:tav>
                                      </p:tavLst>
                                    </p:anim>
                                    <p:anim calcmode="lin" valueType="num">
                                      <p:cBhvr>
                                        <p:cTn id="29" dur="300" fill="hold"/>
                                        <p:tgtEl>
                                          <p:spTgt spid="34"/>
                                        </p:tgtEl>
                                        <p:attrNameLst>
                                          <p:attrName>style.rotation</p:attrName>
                                        </p:attrNameLst>
                                      </p:cBhvr>
                                      <p:tavLst>
                                        <p:tav tm="0">
                                          <p:val>
                                            <p:fltVal val="90"/>
                                          </p:val>
                                        </p:tav>
                                        <p:tav tm="100000">
                                          <p:val>
                                            <p:fltVal val="0"/>
                                          </p:val>
                                        </p:tav>
                                      </p:tavLst>
                                    </p:anim>
                                    <p:animEffect transition="in" filter="fade">
                                      <p:cBhvr>
                                        <p:cTn id="30" dur="300"/>
                                        <p:tgtEl>
                                          <p:spTgt spid="34"/>
                                        </p:tgtEl>
                                      </p:cBhvr>
                                    </p:animEffect>
                                  </p:childTnLst>
                                </p:cTn>
                              </p:par>
                            </p:childTnLst>
                          </p:cTn>
                        </p:par>
                        <p:par>
                          <p:cTn id="31" fill="hold">
                            <p:stCondLst>
                              <p:cond delay="1600"/>
                            </p:stCondLst>
                            <p:childTnLst>
                              <p:par>
                                <p:cTn id="32" presetID="22" presetClass="entr" presetSubtype="1"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p:stCondLst>
                              <p:cond delay="2100"/>
                            </p:stCondLst>
                            <p:childTnLst>
                              <p:par>
                                <p:cTn id="36" presetID="2" presetClass="entr" presetSubtype="4"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P spid="35"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xmlns="" id="{CB2A3251-D1D6-4F38-B7C5-C5366AF7E91C}"/>
              </a:ext>
            </a:extLst>
          </p:cNvPr>
          <p:cNvGrpSpPr/>
          <p:nvPr/>
        </p:nvGrpSpPr>
        <p:grpSpPr>
          <a:xfrm>
            <a:off x="-1588" y="0"/>
            <a:ext cx="12193588" cy="6858000"/>
            <a:chOff x="-1588" y="0"/>
            <a:chExt cx="12193588" cy="6858000"/>
          </a:xfrm>
        </p:grpSpPr>
        <p:pic>
          <p:nvPicPr>
            <p:cNvPr id="47" name="图片 46">
              <a:extLst>
                <a:ext uri="{FF2B5EF4-FFF2-40B4-BE49-F238E27FC236}">
                  <a16:creationId xmlns:a16="http://schemas.microsoft.com/office/drawing/2014/main" xmlns="" id="{4BF23BFE-32C4-462D-8979-61C1DE570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8" name="组合 47">
              <a:extLst>
                <a:ext uri="{FF2B5EF4-FFF2-40B4-BE49-F238E27FC236}">
                  <a16:creationId xmlns:a16="http://schemas.microsoft.com/office/drawing/2014/main" xmlns="" id="{4A42FC9F-5A99-43D8-96AD-1E0F2EA713E7}"/>
                </a:ext>
              </a:extLst>
            </p:cNvPr>
            <p:cNvGrpSpPr/>
            <p:nvPr/>
          </p:nvGrpSpPr>
          <p:grpSpPr>
            <a:xfrm>
              <a:off x="-1588" y="428047"/>
              <a:ext cx="12193588" cy="6288439"/>
              <a:chOff x="-1588" y="428047"/>
              <a:chExt cx="12193588" cy="6288439"/>
            </a:xfrm>
          </p:grpSpPr>
          <p:sp>
            <p:nvSpPr>
              <p:cNvPr id="49" name="矩形 48">
                <a:extLst>
                  <a:ext uri="{FF2B5EF4-FFF2-40B4-BE49-F238E27FC236}">
                    <a16:creationId xmlns:a16="http://schemas.microsoft.com/office/drawing/2014/main" xmlns="" id="{8D8184D0-672A-41AD-910D-5CF0E7D1D9BB}"/>
                  </a:ext>
                </a:extLst>
              </p:cNvPr>
              <p:cNvSpPr/>
              <p:nvPr/>
            </p:nvSpPr>
            <p:spPr>
              <a:xfrm>
                <a:off x="-1588" y="1079500"/>
                <a:ext cx="12193588" cy="563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50" name="TextBox 8">
                <a:extLst>
                  <a:ext uri="{FF2B5EF4-FFF2-40B4-BE49-F238E27FC236}">
                    <a16:creationId xmlns:a16="http://schemas.microsoft.com/office/drawing/2014/main" xmlns="" id="{41217018-F21A-46A6-BECD-558FAEC80E19}"/>
                  </a:ext>
                </a:extLst>
              </p:cNvPr>
              <p:cNvSpPr txBox="1">
                <a:spLocks noChangeArrowheads="1"/>
              </p:cNvSpPr>
              <p:nvPr/>
            </p:nvSpPr>
            <p:spPr bwMode="auto">
              <a:xfrm>
                <a:off x="4402070" y="428047"/>
                <a:ext cx="3141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dist"/>
                <a:r>
                  <a:rPr lang="en-US" sz="2200" b="0" i="0" u="none" dirty="0">
                    <a:solidFill>
                      <a:srgbClr val="FFFFFF"/>
                    </a:solidFill>
                    <a:latin typeface="思源黑体 CN Normal" panose="020B0400000000000000" pitchFamily="34" charset="-122"/>
                  </a:rPr>
                  <a:t>Click Add Title</a:t>
                </a:r>
              </a:p>
            </p:txBody>
          </p:sp>
        </p:grpSp>
      </p:grpSp>
      <p:grpSp>
        <p:nvGrpSpPr>
          <p:cNvPr id="7" name="组合 6">
            <a:extLst>
              <a:ext uri="{FF2B5EF4-FFF2-40B4-BE49-F238E27FC236}">
                <a16:creationId xmlns:a16="http://schemas.microsoft.com/office/drawing/2014/main" xmlns="" id="{BE379F79-0115-44BB-98A6-FAC6AAAA5514}"/>
              </a:ext>
            </a:extLst>
          </p:cNvPr>
          <p:cNvGrpSpPr/>
          <p:nvPr/>
        </p:nvGrpSpPr>
        <p:grpSpPr>
          <a:xfrm>
            <a:off x="1037471" y="2221593"/>
            <a:ext cx="2143879" cy="3582858"/>
            <a:chOff x="1037471" y="1890457"/>
            <a:chExt cx="2143879" cy="3954844"/>
          </a:xfrm>
        </p:grpSpPr>
        <p:sp>
          <p:nvSpPr>
            <p:cNvPr id="8" name="BackShape">
              <a:extLst>
                <a:ext uri="{FF2B5EF4-FFF2-40B4-BE49-F238E27FC236}">
                  <a16:creationId xmlns:a16="http://schemas.microsoft.com/office/drawing/2014/main" xmlns="" id="{2110112F-75EF-4F56-BD09-C7E9225706A5}"/>
                </a:ext>
              </a:extLst>
            </p:cNvPr>
            <p:cNvSpPr/>
            <p:nvPr/>
          </p:nvSpPr>
          <p:spPr bwMode="auto">
            <a:xfrm>
              <a:off x="1656354" y="5090487"/>
              <a:ext cx="906116" cy="280637"/>
            </a:xfrm>
            <a:prstGeom prst="can">
              <a:avLst>
                <a:gd name="adj" fmla="val 50000"/>
              </a:avLst>
            </a:prstGeom>
            <a:solidFill>
              <a:schemeClr val="tx2">
                <a:lumMod val="60000"/>
                <a:lumOff val="40000"/>
              </a:schemeClr>
            </a:solidFill>
            <a:ln w="19050">
              <a:noFill/>
              <a:round/>
              <a:headEnd/>
              <a:tailEnd/>
            </a:ln>
            <a:effectLst>
              <a:outerShdw blurRad="76200" dir="13500000" sy="23000" kx="1200000" algn="br" rotWithShape="0">
                <a:prstClr val="black">
                  <a:alpha val="20000"/>
                </a:prstClr>
              </a:outerShdw>
            </a:effectLst>
          </p:spPr>
          <p:txBody>
            <a:bodyPr anchor="ctr"/>
            <a:lstStyle/>
            <a:p>
              <a:pPr algn="ctr"/>
              <a:endParaRPr dirty="0">
                <a:solidFill>
                  <a:schemeClr val="bg1">
                    <a:lumMod val="50000"/>
                  </a:schemeClr>
                </a:solidFill>
                <a:latin typeface="思源黑体 CN Normal" panose="020B0400000000000000" pitchFamily="34" charset="-122"/>
              </a:endParaRPr>
            </a:p>
          </p:txBody>
        </p:sp>
        <p:sp>
          <p:nvSpPr>
            <p:cNvPr id="9" name="RelativeShape">
              <a:extLst>
                <a:ext uri="{FF2B5EF4-FFF2-40B4-BE49-F238E27FC236}">
                  <a16:creationId xmlns:a16="http://schemas.microsoft.com/office/drawing/2014/main" xmlns="" id="{440A3076-5FF3-4D19-8440-4959C406E987}"/>
                </a:ext>
              </a:extLst>
            </p:cNvPr>
            <p:cNvSpPr/>
            <p:nvPr/>
          </p:nvSpPr>
          <p:spPr>
            <a:xfrm>
              <a:off x="1803452" y="2400337"/>
              <a:ext cx="611922" cy="2808939"/>
            </a:xfrm>
            <a:prstGeom prst="can">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lumMod val="50000"/>
                  </a:schemeClr>
                </a:solidFill>
                <a:latin typeface="思源黑体 CN Normal" panose="020B0400000000000000" pitchFamily="34" charset="-122"/>
              </a:endParaRPr>
            </a:p>
          </p:txBody>
        </p:sp>
        <p:sp>
          <p:nvSpPr>
            <p:cNvPr id="10" name="ValueShape">
              <a:extLst>
                <a:ext uri="{FF2B5EF4-FFF2-40B4-BE49-F238E27FC236}">
                  <a16:creationId xmlns:a16="http://schemas.microsoft.com/office/drawing/2014/main" xmlns="" id="{A7FFAC26-EF7F-4E53-B393-C0138C53B911}"/>
                </a:ext>
              </a:extLst>
            </p:cNvPr>
            <p:cNvSpPr/>
            <p:nvPr/>
          </p:nvSpPr>
          <p:spPr>
            <a:xfrm>
              <a:off x="1803452" y="3889074"/>
              <a:ext cx="611922" cy="1320201"/>
            </a:xfrm>
            <a:prstGeom prst="can">
              <a:avLst/>
            </a:prstGeom>
            <a:solidFill>
              <a:srgbClr val="6022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lumMod val="50000"/>
                  </a:schemeClr>
                </a:solidFill>
                <a:latin typeface="思源黑体 CN Normal" panose="020B0400000000000000" pitchFamily="34" charset="-122"/>
              </a:endParaRPr>
            </a:p>
          </p:txBody>
        </p:sp>
        <p:sp>
          <p:nvSpPr>
            <p:cNvPr id="11" name="ValueText">
              <a:extLst>
                <a:ext uri="{FF2B5EF4-FFF2-40B4-BE49-F238E27FC236}">
                  <a16:creationId xmlns:a16="http://schemas.microsoft.com/office/drawing/2014/main" xmlns="" id="{9EEA664B-EB87-4A07-8247-6F6F9FAE10E2}"/>
                </a:ext>
              </a:extLst>
            </p:cNvPr>
            <p:cNvSpPr/>
            <p:nvPr/>
          </p:nvSpPr>
          <p:spPr>
            <a:xfrm>
              <a:off x="1918250" y="1890457"/>
              <a:ext cx="382322" cy="286741"/>
            </a:xfrm>
            <a:prstGeom prst="rect">
              <a:avLst/>
            </a:prstGeom>
          </p:spPr>
          <p:txBody>
            <a:bodyPr wrap="none" lIns="0" tIns="0" rIns="0" bIns="0" anchor="ctr" anchorCtr="1">
              <a:prstTxWarp prst="textPlain">
                <a:avLst/>
              </a:prstTxWarp>
              <a:normAutofit fontScale="85000" lnSpcReduction="20000"/>
            </a:bodyPr>
            <a:lstStyle/>
            <a:p>
              <a:pPr lvl="0" algn="ctr"/>
              <a:r>
                <a:rPr lang="en-US" altLang="zh-CN" sz="2400" b="1" dirty="0">
                  <a:solidFill>
                    <a:schemeClr val="bg1">
                      <a:lumMod val="50000"/>
                    </a:schemeClr>
                  </a:solidFill>
                  <a:latin typeface="思源黑体 CN Normal" panose="020B0400000000000000" pitchFamily="34" charset="-122"/>
                  <a:ea typeface="思源黑体 CN Normal" panose="020B0400000000000000" pitchFamily="34" charset="-122"/>
                </a:rPr>
                <a:t>43%</a:t>
              </a:r>
            </a:p>
          </p:txBody>
        </p:sp>
        <p:grpSp>
          <p:nvGrpSpPr>
            <p:cNvPr id="14" name="组合 13">
              <a:extLst>
                <a:ext uri="{FF2B5EF4-FFF2-40B4-BE49-F238E27FC236}">
                  <a16:creationId xmlns:a16="http://schemas.microsoft.com/office/drawing/2014/main" xmlns="" id="{BDABBEB4-D09F-4815-A37A-0C50442ADF34}"/>
                </a:ext>
              </a:extLst>
            </p:cNvPr>
            <p:cNvGrpSpPr/>
            <p:nvPr/>
          </p:nvGrpSpPr>
          <p:grpSpPr>
            <a:xfrm>
              <a:off x="1037471" y="5486576"/>
              <a:ext cx="2143879" cy="358725"/>
              <a:chOff x="2007511" y="4072426"/>
              <a:chExt cx="5740310" cy="426043"/>
            </a:xfrm>
          </p:grpSpPr>
          <p:sp>
            <p:nvSpPr>
              <p:cNvPr id="15" name="CustomText1">
                <a:extLst>
                  <a:ext uri="{FF2B5EF4-FFF2-40B4-BE49-F238E27FC236}">
                    <a16:creationId xmlns:a16="http://schemas.microsoft.com/office/drawing/2014/main" xmlns="" id="{9EC4DE9C-042E-4EB3-B3EC-BCAF63FB14B6}"/>
                  </a:ext>
                </a:extLst>
              </p:cNvPr>
              <p:cNvSpPr/>
              <p:nvPr/>
            </p:nvSpPr>
            <p:spPr>
              <a:xfrm>
                <a:off x="2007511" y="4149877"/>
                <a:ext cx="5740310" cy="348592"/>
              </a:xfrm>
              <a:prstGeom prst="rect">
                <a:avLst/>
              </a:prstGeom>
              <a:noFill/>
            </p:spPr>
            <p:txBody>
              <a:bodyPr wrap="none" lIns="0" tIns="0" rIns="0" bIns="0">
                <a:normAutofit lnSpcReduction="10000"/>
              </a:bodyPr>
              <a:lstStyle/>
              <a:p>
                <a:pPr algn="ctr"/>
                <a:r>
                  <a:rPr lang="en-US" altLang="zh-CN" dirty="0">
                    <a:solidFill>
                      <a:schemeClr val="bg1">
                        <a:lumMod val="50000"/>
                      </a:schemeClr>
                    </a:solidFill>
                    <a:latin typeface="思源黑体 CN Normal" panose="020B0400000000000000" pitchFamily="34" charset="-122"/>
                    <a:ea typeface="思源黑体 CN Normal" panose="020B0400000000000000" pitchFamily="34" charset="-122"/>
                  </a:rPr>
                  <a:t>TEXT HERE</a:t>
                </a:r>
              </a:p>
            </p:txBody>
          </p:sp>
          <p:cxnSp>
            <p:nvCxnSpPr>
              <p:cNvPr id="16" name="LineShape">
                <a:extLst>
                  <a:ext uri="{FF2B5EF4-FFF2-40B4-BE49-F238E27FC236}">
                    <a16:creationId xmlns:a16="http://schemas.microsoft.com/office/drawing/2014/main" xmlns="" id="{A348604E-231E-4F54-AC60-7CA26A116504}"/>
                  </a:ext>
                </a:extLst>
              </p:cNvPr>
              <p:cNvCxnSpPr>
                <a:cxnSpLocks/>
              </p:cNvCxnSpPr>
              <p:nvPr/>
            </p:nvCxnSpPr>
            <p:spPr>
              <a:xfrm flipH="1">
                <a:off x="2039093" y="4072426"/>
                <a:ext cx="5708728" cy="0"/>
              </a:xfrm>
              <a:prstGeom prst="straightConnector1">
                <a:avLst/>
              </a:prstGeom>
              <a:noFill/>
              <a:ln w="3175" cap="flat" cmpd="sng">
                <a:solidFill>
                  <a:schemeClr val="bg1">
                    <a:lumMod val="75000"/>
                  </a:schemeClr>
                </a:solidFill>
                <a:prstDash val="solid"/>
                <a:miter/>
                <a:headEnd type="none" w="med" len="med"/>
                <a:tailEnd type="none" w="med" len="med"/>
              </a:ln>
            </p:spPr>
          </p:cxnSp>
        </p:grpSp>
      </p:grpSp>
      <p:grpSp>
        <p:nvGrpSpPr>
          <p:cNvPr id="17" name="组合 16">
            <a:extLst>
              <a:ext uri="{FF2B5EF4-FFF2-40B4-BE49-F238E27FC236}">
                <a16:creationId xmlns:a16="http://schemas.microsoft.com/office/drawing/2014/main" xmlns="" id="{F72E4C9E-5CE4-467F-B59B-4BC0A5C77CFE}"/>
              </a:ext>
            </a:extLst>
          </p:cNvPr>
          <p:cNvGrpSpPr/>
          <p:nvPr/>
        </p:nvGrpSpPr>
        <p:grpSpPr>
          <a:xfrm>
            <a:off x="3605893" y="2221593"/>
            <a:ext cx="2143879" cy="3582858"/>
            <a:chOff x="3605893" y="1890457"/>
            <a:chExt cx="2143879" cy="3954844"/>
          </a:xfrm>
        </p:grpSpPr>
        <p:sp>
          <p:nvSpPr>
            <p:cNvPr id="19" name="BackShape">
              <a:extLst>
                <a:ext uri="{FF2B5EF4-FFF2-40B4-BE49-F238E27FC236}">
                  <a16:creationId xmlns:a16="http://schemas.microsoft.com/office/drawing/2014/main" xmlns="" id="{519AAF93-5288-4D9A-8000-D7D114DC9917}"/>
                </a:ext>
              </a:extLst>
            </p:cNvPr>
            <p:cNvSpPr/>
            <p:nvPr/>
          </p:nvSpPr>
          <p:spPr bwMode="auto">
            <a:xfrm>
              <a:off x="4224776" y="5090487"/>
              <a:ext cx="906116" cy="280637"/>
            </a:xfrm>
            <a:prstGeom prst="can">
              <a:avLst>
                <a:gd name="adj" fmla="val 50000"/>
              </a:avLst>
            </a:prstGeom>
            <a:solidFill>
              <a:schemeClr val="tx2">
                <a:lumMod val="60000"/>
                <a:lumOff val="40000"/>
              </a:schemeClr>
            </a:solidFill>
            <a:ln w="19050">
              <a:noFill/>
              <a:round/>
              <a:headEnd/>
              <a:tailEnd/>
            </a:ln>
            <a:effectLst>
              <a:outerShdw blurRad="76200" dir="13500000" sy="23000" kx="1200000" algn="br" rotWithShape="0">
                <a:prstClr val="black">
                  <a:alpha val="20000"/>
                </a:prstClr>
              </a:outerShdw>
            </a:effectLst>
          </p:spPr>
          <p:txBody>
            <a:bodyPr anchor="ctr"/>
            <a:lstStyle/>
            <a:p>
              <a:pPr algn="ctr"/>
              <a:endParaRPr dirty="0">
                <a:solidFill>
                  <a:schemeClr val="bg1">
                    <a:lumMod val="50000"/>
                  </a:schemeClr>
                </a:solidFill>
                <a:latin typeface="思源黑体 CN Normal" panose="020B0400000000000000" pitchFamily="34" charset="-122"/>
              </a:endParaRPr>
            </a:p>
          </p:txBody>
        </p:sp>
        <p:sp>
          <p:nvSpPr>
            <p:cNvPr id="20" name="RelativeShape">
              <a:extLst>
                <a:ext uri="{FF2B5EF4-FFF2-40B4-BE49-F238E27FC236}">
                  <a16:creationId xmlns:a16="http://schemas.microsoft.com/office/drawing/2014/main" xmlns="" id="{AF529F99-19B8-4358-8031-FAD15F9792E1}"/>
                </a:ext>
              </a:extLst>
            </p:cNvPr>
            <p:cNvSpPr/>
            <p:nvPr/>
          </p:nvSpPr>
          <p:spPr>
            <a:xfrm>
              <a:off x="4371874" y="2400337"/>
              <a:ext cx="611922" cy="2808939"/>
            </a:xfrm>
            <a:prstGeom prst="can">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lumMod val="50000"/>
                  </a:schemeClr>
                </a:solidFill>
                <a:latin typeface="思源黑体 CN Normal" panose="020B0400000000000000" pitchFamily="34" charset="-122"/>
              </a:endParaRPr>
            </a:p>
          </p:txBody>
        </p:sp>
        <p:sp>
          <p:nvSpPr>
            <p:cNvPr id="21" name="ValueShape">
              <a:extLst>
                <a:ext uri="{FF2B5EF4-FFF2-40B4-BE49-F238E27FC236}">
                  <a16:creationId xmlns:a16="http://schemas.microsoft.com/office/drawing/2014/main" xmlns="" id="{F711EEC3-5174-4651-B96C-9D08D01438B8}"/>
                </a:ext>
              </a:extLst>
            </p:cNvPr>
            <p:cNvSpPr/>
            <p:nvPr/>
          </p:nvSpPr>
          <p:spPr>
            <a:xfrm>
              <a:off x="4371874" y="3067050"/>
              <a:ext cx="611922" cy="2142225"/>
            </a:xfrm>
            <a:prstGeom prst="can">
              <a:avLst/>
            </a:prstGeom>
            <a:solidFill>
              <a:srgbClr val="6022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lumMod val="50000"/>
                  </a:schemeClr>
                </a:solidFill>
                <a:latin typeface="思源黑体 CN Normal" panose="020B0400000000000000" pitchFamily="34" charset="-122"/>
              </a:endParaRPr>
            </a:p>
          </p:txBody>
        </p:sp>
        <p:sp>
          <p:nvSpPr>
            <p:cNvPr id="22" name="ValueText">
              <a:extLst>
                <a:ext uri="{FF2B5EF4-FFF2-40B4-BE49-F238E27FC236}">
                  <a16:creationId xmlns:a16="http://schemas.microsoft.com/office/drawing/2014/main" xmlns="" id="{D006DB80-98F4-472C-853A-92EFD977A7CF}"/>
                </a:ext>
              </a:extLst>
            </p:cNvPr>
            <p:cNvSpPr/>
            <p:nvPr/>
          </p:nvSpPr>
          <p:spPr>
            <a:xfrm>
              <a:off x="4486672" y="1890457"/>
              <a:ext cx="382322" cy="286741"/>
            </a:xfrm>
            <a:prstGeom prst="rect">
              <a:avLst/>
            </a:prstGeom>
          </p:spPr>
          <p:txBody>
            <a:bodyPr wrap="none" lIns="0" tIns="0" rIns="0" bIns="0" anchor="ctr" anchorCtr="1">
              <a:prstTxWarp prst="textPlain">
                <a:avLst/>
              </a:prstTxWarp>
              <a:normAutofit fontScale="85000" lnSpcReduction="20000"/>
            </a:bodyPr>
            <a:lstStyle/>
            <a:p>
              <a:pPr lvl="0" algn="ctr"/>
              <a:r>
                <a:rPr lang="en-US" altLang="zh-CN" sz="2400" b="1" dirty="0">
                  <a:solidFill>
                    <a:schemeClr val="bg1">
                      <a:lumMod val="50000"/>
                    </a:schemeClr>
                  </a:solidFill>
                  <a:latin typeface="思源黑体 CN Normal" panose="020B0400000000000000" pitchFamily="34" charset="-122"/>
                  <a:ea typeface="思源黑体 CN Normal" panose="020B0400000000000000" pitchFamily="34" charset="-122"/>
                </a:rPr>
                <a:t>83%</a:t>
              </a:r>
            </a:p>
          </p:txBody>
        </p:sp>
        <p:grpSp>
          <p:nvGrpSpPr>
            <p:cNvPr id="23" name="组合 22">
              <a:extLst>
                <a:ext uri="{FF2B5EF4-FFF2-40B4-BE49-F238E27FC236}">
                  <a16:creationId xmlns:a16="http://schemas.microsoft.com/office/drawing/2014/main" xmlns="" id="{471D351C-54F7-4691-9E9F-9C113D68949D}"/>
                </a:ext>
              </a:extLst>
            </p:cNvPr>
            <p:cNvGrpSpPr/>
            <p:nvPr/>
          </p:nvGrpSpPr>
          <p:grpSpPr>
            <a:xfrm>
              <a:off x="3605893" y="5486576"/>
              <a:ext cx="2143879" cy="358725"/>
              <a:chOff x="2007511" y="4072426"/>
              <a:chExt cx="5740310" cy="426043"/>
            </a:xfrm>
          </p:grpSpPr>
          <p:sp>
            <p:nvSpPr>
              <p:cNvPr id="24" name="CustomText1">
                <a:extLst>
                  <a:ext uri="{FF2B5EF4-FFF2-40B4-BE49-F238E27FC236}">
                    <a16:creationId xmlns:a16="http://schemas.microsoft.com/office/drawing/2014/main" xmlns="" id="{5043973C-A4B7-4B5D-AB09-981A4292E6DF}"/>
                  </a:ext>
                </a:extLst>
              </p:cNvPr>
              <p:cNvSpPr/>
              <p:nvPr/>
            </p:nvSpPr>
            <p:spPr>
              <a:xfrm>
                <a:off x="2007511" y="4149877"/>
                <a:ext cx="5740310" cy="348592"/>
              </a:xfrm>
              <a:prstGeom prst="rect">
                <a:avLst/>
              </a:prstGeom>
              <a:noFill/>
            </p:spPr>
            <p:txBody>
              <a:bodyPr wrap="none" lIns="0" tIns="0" rIns="0" bIns="0">
                <a:normAutofit lnSpcReduction="10000"/>
              </a:bodyPr>
              <a:lstStyle/>
              <a:p>
                <a:pPr algn="ctr"/>
                <a:r>
                  <a:rPr lang="en-US" altLang="zh-CN" dirty="0">
                    <a:solidFill>
                      <a:schemeClr val="bg1">
                        <a:lumMod val="50000"/>
                      </a:schemeClr>
                    </a:solidFill>
                    <a:latin typeface="思源黑体 CN Normal" panose="020B0400000000000000" pitchFamily="34" charset="-122"/>
                    <a:ea typeface="思源黑体 CN Normal" panose="020B0400000000000000" pitchFamily="34" charset="-122"/>
                  </a:rPr>
                  <a:t>TEXT HERE</a:t>
                </a:r>
              </a:p>
            </p:txBody>
          </p:sp>
          <p:cxnSp>
            <p:nvCxnSpPr>
              <p:cNvPr id="25" name="LineShape">
                <a:extLst>
                  <a:ext uri="{FF2B5EF4-FFF2-40B4-BE49-F238E27FC236}">
                    <a16:creationId xmlns:a16="http://schemas.microsoft.com/office/drawing/2014/main" xmlns="" id="{6FC9968E-5B0E-4558-82AC-A631AE456F73}"/>
                  </a:ext>
                </a:extLst>
              </p:cNvPr>
              <p:cNvCxnSpPr>
                <a:cxnSpLocks/>
              </p:cNvCxnSpPr>
              <p:nvPr/>
            </p:nvCxnSpPr>
            <p:spPr>
              <a:xfrm flipH="1">
                <a:off x="2039093" y="4072426"/>
                <a:ext cx="5708728" cy="0"/>
              </a:xfrm>
              <a:prstGeom prst="straightConnector1">
                <a:avLst/>
              </a:prstGeom>
              <a:noFill/>
              <a:ln w="3175" cap="flat" cmpd="sng">
                <a:solidFill>
                  <a:schemeClr val="bg1">
                    <a:lumMod val="75000"/>
                  </a:schemeClr>
                </a:solidFill>
                <a:prstDash val="solid"/>
                <a:miter/>
                <a:headEnd type="none" w="med" len="med"/>
                <a:tailEnd type="none" w="med" len="med"/>
              </a:ln>
            </p:spPr>
          </p:cxnSp>
        </p:grpSp>
      </p:grpSp>
      <p:grpSp>
        <p:nvGrpSpPr>
          <p:cNvPr id="26" name="组合 25">
            <a:extLst>
              <a:ext uri="{FF2B5EF4-FFF2-40B4-BE49-F238E27FC236}">
                <a16:creationId xmlns:a16="http://schemas.microsoft.com/office/drawing/2014/main" xmlns="" id="{8FB6FBAD-8252-4CAB-B4FF-9AAE57E8FF0A}"/>
              </a:ext>
            </a:extLst>
          </p:cNvPr>
          <p:cNvGrpSpPr/>
          <p:nvPr/>
        </p:nvGrpSpPr>
        <p:grpSpPr>
          <a:xfrm>
            <a:off x="6174315" y="2221593"/>
            <a:ext cx="2143879" cy="3582858"/>
            <a:chOff x="6174315" y="1890457"/>
            <a:chExt cx="2143879" cy="3954844"/>
          </a:xfrm>
        </p:grpSpPr>
        <p:sp>
          <p:nvSpPr>
            <p:cNvPr id="27" name="BackShape">
              <a:extLst>
                <a:ext uri="{FF2B5EF4-FFF2-40B4-BE49-F238E27FC236}">
                  <a16:creationId xmlns:a16="http://schemas.microsoft.com/office/drawing/2014/main" xmlns="" id="{830E8310-E406-4418-9BC4-5CE9D6D67EF4}"/>
                </a:ext>
              </a:extLst>
            </p:cNvPr>
            <p:cNvSpPr/>
            <p:nvPr/>
          </p:nvSpPr>
          <p:spPr bwMode="auto">
            <a:xfrm>
              <a:off x="6793198" y="5090487"/>
              <a:ext cx="906116" cy="280637"/>
            </a:xfrm>
            <a:prstGeom prst="can">
              <a:avLst>
                <a:gd name="adj" fmla="val 50000"/>
              </a:avLst>
            </a:prstGeom>
            <a:solidFill>
              <a:schemeClr val="tx2">
                <a:lumMod val="60000"/>
                <a:lumOff val="40000"/>
              </a:schemeClr>
            </a:solidFill>
            <a:ln w="19050">
              <a:noFill/>
              <a:round/>
              <a:headEnd/>
              <a:tailEnd/>
            </a:ln>
            <a:effectLst>
              <a:outerShdw blurRad="76200" dir="13500000" sy="23000" kx="1200000" algn="br" rotWithShape="0">
                <a:prstClr val="black">
                  <a:alpha val="20000"/>
                </a:prstClr>
              </a:outerShdw>
            </a:effectLst>
          </p:spPr>
          <p:txBody>
            <a:bodyPr anchor="ctr"/>
            <a:lstStyle/>
            <a:p>
              <a:pPr algn="ctr"/>
              <a:endParaRPr dirty="0">
                <a:solidFill>
                  <a:schemeClr val="bg1">
                    <a:lumMod val="50000"/>
                  </a:schemeClr>
                </a:solidFill>
                <a:latin typeface="思源黑体 CN Normal" panose="020B0400000000000000" pitchFamily="34" charset="-122"/>
              </a:endParaRPr>
            </a:p>
          </p:txBody>
        </p:sp>
        <p:sp>
          <p:nvSpPr>
            <p:cNvPr id="28" name="RelativeShape">
              <a:extLst>
                <a:ext uri="{FF2B5EF4-FFF2-40B4-BE49-F238E27FC236}">
                  <a16:creationId xmlns:a16="http://schemas.microsoft.com/office/drawing/2014/main" xmlns="" id="{4CCCE24B-C065-4A44-BBF2-537C910A12BC}"/>
                </a:ext>
              </a:extLst>
            </p:cNvPr>
            <p:cNvSpPr/>
            <p:nvPr/>
          </p:nvSpPr>
          <p:spPr>
            <a:xfrm>
              <a:off x="6940296" y="2400337"/>
              <a:ext cx="611922" cy="2808939"/>
            </a:xfrm>
            <a:prstGeom prst="can">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lumMod val="50000"/>
                  </a:schemeClr>
                </a:solidFill>
                <a:latin typeface="思源黑体 CN Normal" panose="020B0400000000000000" pitchFamily="34" charset="-122"/>
              </a:endParaRPr>
            </a:p>
          </p:txBody>
        </p:sp>
        <p:sp>
          <p:nvSpPr>
            <p:cNvPr id="29" name="ValueShape">
              <a:extLst>
                <a:ext uri="{FF2B5EF4-FFF2-40B4-BE49-F238E27FC236}">
                  <a16:creationId xmlns:a16="http://schemas.microsoft.com/office/drawing/2014/main" xmlns="" id="{E46D889A-13F1-44C1-8CB5-751FDAEF05AC}"/>
                </a:ext>
              </a:extLst>
            </p:cNvPr>
            <p:cNvSpPr/>
            <p:nvPr/>
          </p:nvSpPr>
          <p:spPr>
            <a:xfrm>
              <a:off x="6940296" y="4343399"/>
              <a:ext cx="611922" cy="865875"/>
            </a:xfrm>
            <a:prstGeom prst="can">
              <a:avLst/>
            </a:prstGeom>
            <a:solidFill>
              <a:srgbClr val="6022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lumMod val="50000"/>
                  </a:schemeClr>
                </a:solidFill>
                <a:latin typeface="思源黑体 CN Normal" panose="020B0400000000000000" pitchFamily="34" charset="-122"/>
              </a:endParaRPr>
            </a:p>
          </p:txBody>
        </p:sp>
        <p:sp>
          <p:nvSpPr>
            <p:cNvPr id="30" name="ValueText">
              <a:extLst>
                <a:ext uri="{FF2B5EF4-FFF2-40B4-BE49-F238E27FC236}">
                  <a16:creationId xmlns:a16="http://schemas.microsoft.com/office/drawing/2014/main" xmlns="" id="{18082DAD-F0DF-4F90-A709-20C5B9C601B6}"/>
                </a:ext>
              </a:extLst>
            </p:cNvPr>
            <p:cNvSpPr/>
            <p:nvPr/>
          </p:nvSpPr>
          <p:spPr>
            <a:xfrm>
              <a:off x="7055094" y="1890457"/>
              <a:ext cx="382322" cy="286741"/>
            </a:xfrm>
            <a:prstGeom prst="rect">
              <a:avLst/>
            </a:prstGeom>
          </p:spPr>
          <p:txBody>
            <a:bodyPr wrap="none" lIns="0" tIns="0" rIns="0" bIns="0" anchor="ctr" anchorCtr="1">
              <a:prstTxWarp prst="textPlain">
                <a:avLst/>
              </a:prstTxWarp>
              <a:normAutofit fontScale="85000" lnSpcReduction="20000"/>
            </a:bodyPr>
            <a:lstStyle/>
            <a:p>
              <a:pPr lvl="0" algn="ctr"/>
              <a:r>
                <a:rPr lang="en-US" altLang="zh-CN" sz="2400" b="1" dirty="0">
                  <a:solidFill>
                    <a:schemeClr val="bg1">
                      <a:lumMod val="50000"/>
                    </a:schemeClr>
                  </a:solidFill>
                  <a:latin typeface="思源黑体 CN Normal" panose="020B0400000000000000" pitchFamily="34" charset="-122"/>
                  <a:ea typeface="思源黑体 CN Normal" panose="020B0400000000000000" pitchFamily="34" charset="-122"/>
                </a:rPr>
                <a:t>30%</a:t>
              </a:r>
            </a:p>
          </p:txBody>
        </p:sp>
        <p:grpSp>
          <p:nvGrpSpPr>
            <p:cNvPr id="31" name="组合 30">
              <a:extLst>
                <a:ext uri="{FF2B5EF4-FFF2-40B4-BE49-F238E27FC236}">
                  <a16:creationId xmlns:a16="http://schemas.microsoft.com/office/drawing/2014/main" xmlns="" id="{B4B003D4-677E-40BD-B430-33E47349FD73}"/>
                </a:ext>
              </a:extLst>
            </p:cNvPr>
            <p:cNvGrpSpPr/>
            <p:nvPr/>
          </p:nvGrpSpPr>
          <p:grpSpPr>
            <a:xfrm>
              <a:off x="6174315" y="5486576"/>
              <a:ext cx="2143879" cy="358725"/>
              <a:chOff x="2007511" y="4072426"/>
              <a:chExt cx="5740310" cy="426043"/>
            </a:xfrm>
          </p:grpSpPr>
          <p:sp>
            <p:nvSpPr>
              <p:cNvPr id="32" name="CustomText1">
                <a:extLst>
                  <a:ext uri="{FF2B5EF4-FFF2-40B4-BE49-F238E27FC236}">
                    <a16:creationId xmlns:a16="http://schemas.microsoft.com/office/drawing/2014/main" xmlns="" id="{D0631AF0-07AB-4B2C-9350-C4835C7BB364}"/>
                  </a:ext>
                </a:extLst>
              </p:cNvPr>
              <p:cNvSpPr/>
              <p:nvPr/>
            </p:nvSpPr>
            <p:spPr>
              <a:xfrm>
                <a:off x="2007511" y="4149877"/>
                <a:ext cx="5740310" cy="348592"/>
              </a:xfrm>
              <a:prstGeom prst="rect">
                <a:avLst/>
              </a:prstGeom>
              <a:noFill/>
            </p:spPr>
            <p:txBody>
              <a:bodyPr wrap="none" lIns="0" tIns="0" rIns="0" bIns="0">
                <a:normAutofit lnSpcReduction="10000"/>
              </a:bodyPr>
              <a:lstStyle/>
              <a:p>
                <a:pPr algn="ctr"/>
                <a:r>
                  <a:rPr lang="en-US" altLang="zh-CN" dirty="0">
                    <a:solidFill>
                      <a:schemeClr val="bg1">
                        <a:lumMod val="50000"/>
                      </a:schemeClr>
                    </a:solidFill>
                    <a:latin typeface="思源黑体 CN Normal" panose="020B0400000000000000" pitchFamily="34" charset="-122"/>
                    <a:ea typeface="思源黑体 CN Normal" panose="020B0400000000000000" pitchFamily="34" charset="-122"/>
                  </a:rPr>
                  <a:t>TEXT HERE</a:t>
                </a:r>
              </a:p>
            </p:txBody>
          </p:sp>
          <p:cxnSp>
            <p:nvCxnSpPr>
              <p:cNvPr id="33" name="LineShape">
                <a:extLst>
                  <a:ext uri="{FF2B5EF4-FFF2-40B4-BE49-F238E27FC236}">
                    <a16:creationId xmlns:a16="http://schemas.microsoft.com/office/drawing/2014/main" xmlns="" id="{1A8B0D57-0487-4D81-A1B6-DBD25F646E84}"/>
                  </a:ext>
                </a:extLst>
              </p:cNvPr>
              <p:cNvCxnSpPr>
                <a:cxnSpLocks/>
              </p:cNvCxnSpPr>
              <p:nvPr/>
            </p:nvCxnSpPr>
            <p:spPr>
              <a:xfrm flipH="1">
                <a:off x="2039093" y="4072426"/>
                <a:ext cx="5708728" cy="0"/>
              </a:xfrm>
              <a:prstGeom prst="straightConnector1">
                <a:avLst/>
              </a:prstGeom>
              <a:noFill/>
              <a:ln w="3175" cap="flat" cmpd="sng">
                <a:solidFill>
                  <a:schemeClr val="bg1">
                    <a:lumMod val="75000"/>
                  </a:schemeClr>
                </a:solidFill>
                <a:prstDash val="solid"/>
                <a:miter/>
                <a:headEnd type="none" w="med" len="med"/>
                <a:tailEnd type="none" w="med" len="med"/>
              </a:ln>
            </p:spPr>
          </p:cxnSp>
        </p:grpSp>
      </p:grpSp>
      <p:grpSp>
        <p:nvGrpSpPr>
          <p:cNvPr id="34" name="组合 33">
            <a:extLst>
              <a:ext uri="{FF2B5EF4-FFF2-40B4-BE49-F238E27FC236}">
                <a16:creationId xmlns:a16="http://schemas.microsoft.com/office/drawing/2014/main" xmlns="" id="{1D748BBC-9BD4-415F-8162-C581458258F9}"/>
              </a:ext>
            </a:extLst>
          </p:cNvPr>
          <p:cNvGrpSpPr/>
          <p:nvPr/>
        </p:nvGrpSpPr>
        <p:grpSpPr>
          <a:xfrm>
            <a:off x="8742737" y="2221593"/>
            <a:ext cx="2143879" cy="3582858"/>
            <a:chOff x="8742737" y="1890457"/>
            <a:chExt cx="2143879" cy="3954844"/>
          </a:xfrm>
        </p:grpSpPr>
        <p:sp>
          <p:nvSpPr>
            <p:cNvPr id="35" name="BackShape">
              <a:extLst>
                <a:ext uri="{FF2B5EF4-FFF2-40B4-BE49-F238E27FC236}">
                  <a16:creationId xmlns:a16="http://schemas.microsoft.com/office/drawing/2014/main" xmlns="" id="{E77909CF-3EF9-48C8-B879-7B022C358368}"/>
                </a:ext>
              </a:extLst>
            </p:cNvPr>
            <p:cNvSpPr/>
            <p:nvPr/>
          </p:nvSpPr>
          <p:spPr bwMode="auto">
            <a:xfrm>
              <a:off x="9361620" y="5090487"/>
              <a:ext cx="906116" cy="280637"/>
            </a:xfrm>
            <a:prstGeom prst="can">
              <a:avLst>
                <a:gd name="adj" fmla="val 50000"/>
              </a:avLst>
            </a:prstGeom>
            <a:solidFill>
              <a:schemeClr val="tx2">
                <a:lumMod val="60000"/>
                <a:lumOff val="40000"/>
              </a:schemeClr>
            </a:solidFill>
            <a:ln w="19050">
              <a:noFill/>
              <a:round/>
              <a:headEnd/>
              <a:tailEnd/>
            </a:ln>
            <a:effectLst>
              <a:outerShdw blurRad="76200" dir="13500000" sy="23000" kx="1200000" algn="br" rotWithShape="0">
                <a:prstClr val="black">
                  <a:alpha val="20000"/>
                </a:prstClr>
              </a:outerShdw>
            </a:effectLst>
          </p:spPr>
          <p:txBody>
            <a:bodyPr anchor="ctr"/>
            <a:lstStyle/>
            <a:p>
              <a:pPr algn="ctr"/>
              <a:endParaRPr dirty="0">
                <a:solidFill>
                  <a:schemeClr val="bg1">
                    <a:lumMod val="50000"/>
                  </a:schemeClr>
                </a:solidFill>
                <a:latin typeface="思源黑体 CN Normal" panose="020B0400000000000000" pitchFamily="34" charset="-122"/>
              </a:endParaRPr>
            </a:p>
          </p:txBody>
        </p:sp>
        <p:sp>
          <p:nvSpPr>
            <p:cNvPr id="36" name="RelativeShape">
              <a:extLst>
                <a:ext uri="{FF2B5EF4-FFF2-40B4-BE49-F238E27FC236}">
                  <a16:creationId xmlns:a16="http://schemas.microsoft.com/office/drawing/2014/main" xmlns="" id="{4DC7CABF-82AA-4BA0-BAAA-F0D3EF6898D9}"/>
                </a:ext>
              </a:extLst>
            </p:cNvPr>
            <p:cNvSpPr/>
            <p:nvPr/>
          </p:nvSpPr>
          <p:spPr>
            <a:xfrm>
              <a:off x="9508718" y="2400337"/>
              <a:ext cx="611922" cy="2808939"/>
            </a:xfrm>
            <a:prstGeom prst="can">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lumMod val="50000"/>
                  </a:schemeClr>
                </a:solidFill>
                <a:latin typeface="思源黑体 CN Normal" panose="020B0400000000000000" pitchFamily="34" charset="-122"/>
              </a:endParaRPr>
            </a:p>
          </p:txBody>
        </p:sp>
        <p:sp>
          <p:nvSpPr>
            <p:cNvPr id="37" name="ValueShape">
              <a:extLst>
                <a:ext uri="{FF2B5EF4-FFF2-40B4-BE49-F238E27FC236}">
                  <a16:creationId xmlns:a16="http://schemas.microsoft.com/office/drawing/2014/main" xmlns="" id="{259A62F6-B05E-42B4-B664-A85EDD062781}"/>
                </a:ext>
              </a:extLst>
            </p:cNvPr>
            <p:cNvSpPr/>
            <p:nvPr/>
          </p:nvSpPr>
          <p:spPr>
            <a:xfrm>
              <a:off x="9508718" y="2705100"/>
              <a:ext cx="611922" cy="2504175"/>
            </a:xfrm>
            <a:prstGeom prst="can">
              <a:avLst/>
            </a:prstGeom>
            <a:solidFill>
              <a:srgbClr val="6022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lumMod val="50000"/>
                  </a:schemeClr>
                </a:solidFill>
                <a:latin typeface="思源黑体 CN Normal" panose="020B0400000000000000" pitchFamily="34" charset="-122"/>
              </a:endParaRPr>
            </a:p>
          </p:txBody>
        </p:sp>
        <p:sp>
          <p:nvSpPr>
            <p:cNvPr id="38" name="ValueText">
              <a:extLst>
                <a:ext uri="{FF2B5EF4-FFF2-40B4-BE49-F238E27FC236}">
                  <a16:creationId xmlns:a16="http://schemas.microsoft.com/office/drawing/2014/main" xmlns="" id="{035B60B5-5903-469B-A7D4-C3B8FA94FC04}"/>
                </a:ext>
              </a:extLst>
            </p:cNvPr>
            <p:cNvSpPr/>
            <p:nvPr/>
          </p:nvSpPr>
          <p:spPr>
            <a:xfrm>
              <a:off x="9623516" y="1890457"/>
              <a:ext cx="382322" cy="286741"/>
            </a:xfrm>
            <a:prstGeom prst="rect">
              <a:avLst/>
            </a:prstGeom>
          </p:spPr>
          <p:txBody>
            <a:bodyPr wrap="none" lIns="0" tIns="0" rIns="0" bIns="0" anchor="ctr" anchorCtr="1">
              <a:prstTxWarp prst="textPlain">
                <a:avLst/>
              </a:prstTxWarp>
              <a:normAutofit fontScale="85000" lnSpcReduction="20000"/>
            </a:bodyPr>
            <a:lstStyle/>
            <a:p>
              <a:pPr lvl="0" algn="ctr"/>
              <a:r>
                <a:rPr lang="en-US" altLang="zh-CN" sz="2400" b="1" dirty="0">
                  <a:solidFill>
                    <a:schemeClr val="bg1">
                      <a:lumMod val="50000"/>
                    </a:schemeClr>
                  </a:solidFill>
                  <a:latin typeface="思源黑体 CN Normal" panose="020B0400000000000000" pitchFamily="34" charset="-122"/>
                  <a:ea typeface="思源黑体 CN Normal" panose="020B0400000000000000" pitchFamily="34" charset="-122"/>
                </a:rPr>
                <a:t>90%</a:t>
              </a:r>
            </a:p>
          </p:txBody>
        </p:sp>
        <p:grpSp>
          <p:nvGrpSpPr>
            <p:cNvPr id="39" name="组合 38">
              <a:extLst>
                <a:ext uri="{FF2B5EF4-FFF2-40B4-BE49-F238E27FC236}">
                  <a16:creationId xmlns:a16="http://schemas.microsoft.com/office/drawing/2014/main" xmlns="" id="{B8C61024-B94E-40ED-9B59-C16E26758AF0}"/>
                </a:ext>
              </a:extLst>
            </p:cNvPr>
            <p:cNvGrpSpPr/>
            <p:nvPr/>
          </p:nvGrpSpPr>
          <p:grpSpPr>
            <a:xfrm>
              <a:off x="8742737" y="5486576"/>
              <a:ext cx="2143879" cy="358725"/>
              <a:chOff x="2007511" y="4072426"/>
              <a:chExt cx="5740310" cy="426043"/>
            </a:xfrm>
          </p:grpSpPr>
          <p:sp>
            <p:nvSpPr>
              <p:cNvPr id="40" name="CustomText1">
                <a:extLst>
                  <a:ext uri="{FF2B5EF4-FFF2-40B4-BE49-F238E27FC236}">
                    <a16:creationId xmlns:a16="http://schemas.microsoft.com/office/drawing/2014/main" xmlns="" id="{3081A2E3-275C-47A5-BF8E-1C636AC43585}"/>
                  </a:ext>
                </a:extLst>
              </p:cNvPr>
              <p:cNvSpPr/>
              <p:nvPr/>
            </p:nvSpPr>
            <p:spPr>
              <a:xfrm>
                <a:off x="2007511" y="4149877"/>
                <a:ext cx="5740310" cy="348592"/>
              </a:xfrm>
              <a:prstGeom prst="rect">
                <a:avLst/>
              </a:prstGeom>
              <a:noFill/>
            </p:spPr>
            <p:txBody>
              <a:bodyPr wrap="none" lIns="0" tIns="0" rIns="0" bIns="0">
                <a:normAutofit lnSpcReduction="10000"/>
              </a:bodyPr>
              <a:lstStyle/>
              <a:p>
                <a:pPr algn="ctr"/>
                <a:r>
                  <a:rPr lang="en-US" altLang="zh-CN" dirty="0">
                    <a:solidFill>
                      <a:schemeClr val="bg1">
                        <a:lumMod val="50000"/>
                      </a:schemeClr>
                    </a:solidFill>
                    <a:latin typeface="思源黑体 CN Normal" panose="020B0400000000000000" pitchFamily="34" charset="-122"/>
                    <a:ea typeface="思源黑体 CN Normal" panose="020B0400000000000000" pitchFamily="34" charset="-122"/>
                  </a:rPr>
                  <a:t>TEXT HERE</a:t>
                </a:r>
              </a:p>
            </p:txBody>
          </p:sp>
          <p:cxnSp>
            <p:nvCxnSpPr>
              <p:cNvPr id="41" name="LineShape">
                <a:extLst>
                  <a:ext uri="{FF2B5EF4-FFF2-40B4-BE49-F238E27FC236}">
                    <a16:creationId xmlns:a16="http://schemas.microsoft.com/office/drawing/2014/main" xmlns="" id="{348B081E-A6A3-4A9E-AB0C-336BCA63F347}"/>
                  </a:ext>
                </a:extLst>
              </p:cNvPr>
              <p:cNvCxnSpPr>
                <a:cxnSpLocks/>
              </p:cNvCxnSpPr>
              <p:nvPr/>
            </p:nvCxnSpPr>
            <p:spPr>
              <a:xfrm flipH="1">
                <a:off x="2039093" y="4072426"/>
                <a:ext cx="5708728" cy="0"/>
              </a:xfrm>
              <a:prstGeom prst="straightConnector1">
                <a:avLst/>
              </a:prstGeom>
              <a:noFill/>
              <a:ln w="3175" cap="flat" cmpd="sng">
                <a:solidFill>
                  <a:schemeClr val="bg1">
                    <a:lumMod val="75000"/>
                  </a:schemeClr>
                </a:solidFill>
                <a:prstDash val="solid"/>
                <a:miter/>
                <a:headEnd type="none" w="med" len="med"/>
                <a:tailEnd type="none" w="med" len="med"/>
              </a:ln>
            </p:spPr>
          </p:cxnSp>
        </p:grpSp>
      </p:grpSp>
    </p:spTree>
    <p:extLst>
      <p:ext uri="{BB962C8B-B14F-4D97-AF65-F5344CB8AC3E}">
        <p14:creationId xmlns:p14="http://schemas.microsoft.com/office/powerpoint/2010/main" val="179563048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advTm="1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3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7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1+#ppt_w/2"/>
                                          </p:val>
                                        </p:tav>
                                        <p:tav tm="100000">
                                          <p:val>
                                            <p:strVal val="#ppt_x"/>
                                          </p:val>
                                        </p:tav>
                                      </p:tavLst>
                                    </p:anim>
                                    <p:anim calcmode="lin" valueType="num">
                                      <p:cBhvr additive="base">
                                        <p:cTn id="16" dur="10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1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000" fill="hold"/>
                                        <p:tgtEl>
                                          <p:spTgt spid="34"/>
                                        </p:tgtEl>
                                        <p:attrNameLst>
                                          <p:attrName>ppt_x</p:attrName>
                                        </p:attrNameLst>
                                      </p:cBhvr>
                                      <p:tavLst>
                                        <p:tav tm="0">
                                          <p:val>
                                            <p:strVal val="1+#ppt_w/2"/>
                                          </p:val>
                                        </p:tav>
                                        <p:tav tm="100000">
                                          <p:val>
                                            <p:strVal val="#ppt_x"/>
                                          </p:val>
                                        </p:tav>
                                      </p:tavLst>
                                    </p:anim>
                                    <p:anim calcmode="lin" valueType="num">
                                      <p:cBhvr additive="base">
                                        <p:cTn id="2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TotalTime>
  <Words>1319</Words>
  <Application>Microsoft Office PowerPoint</Application>
  <PresentationFormat>Custom</PresentationFormat>
  <Paragraphs>151</Paragraphs>
  <Slides>19</Slides>
  <Notes>19</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trung</cp:lastModifiedBy>
  <cp:revision>286</cp:revision>
  <dcterms:created xsi:type="dcterms:W3CDTF">2018-02-23T07:21:57Z</dcterms:created>
  <dcterms:modified xsi:type="dcterms:W3CDTF">2024-09-05T06:05:50Z</dcterms:modified>
</cp:coreProperties>
</file>