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8.xml" ContentType="application/vnd.openxmlformats-officedocument.presentationml.notesSlide+xml"/>
  <Override PartName="/ppt/tags/tag30.xml" ContentType="application/vnd.openxmlformats-officedocument.presentationml.tags+xml"/>
  <Override PartName="/ppt/notesSlides/notesSlide9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0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1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2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3.xml" ContentType="application/vnd.openxmlformats-officedocument.presentationml.notesSlide+xml"/>
  <Override PartName="/ppt/tags/tag47.xml" ContentType="application/vnd.openxmlformats-officedocument.presentationml.tags+xml"/>
  <Override PartName="/ppt/notesSlides/notesSlide14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5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6.xml" ContentType="application/vnd.openxmlformats-officedocument.presentationml.notesSlide+xml"/>
  <Override PartName="/ppt/tags/tag5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8.xml" ContentType="application/vnd.openxmlformats-officedocument.presentationml.tags+xml"/>
  <Override PartName="/ppt/notesSlides/notesSlide19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2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</p:sldMasterIdLst>
  <p:notesMasterIdLst>
    <p:notesMasterId r:id="rId29"/>
  </p:notesMasterIdLst>
  <p:sldIdLst>
    <p:sldId id="291" r:id="rId3"/>
    <p:sldId id="292" r:id="rId4"/>
    <p:sldId id="293" r:id="rId5"/>
    <p:sldId id="268" r:id="rId6"/>
    <p:sldId id="269" r:id="rId7"/>
    <p:sldId id="270" r:id="rId8"/>
    <p:sldId id="271" r:id="rId9"/>
    <p:sldId id="272" r:id="rId10"/>
    <p:sldId id="317" r:id="rId11"/>
    <p:sldId id="273" r:id="rId12"/>
    <p:sldId id="274" r:id="rId13"/>
    <p:sldId id="275" r:id="rId14"/>
    <p:sldId id="276" r:id="rId15"/>
    <p:sldId id="318" r:id="rId16"/>
    <p:sldId id="277" r:id="rId17"/>
    <p:sldId id="278" r:id="rId18"/>
    <p:sldId id="279" r:id="rId19"/>
    <p:sldId id="280" r:id="rId20"/>
    <p:sldId id="319" r:id="rId21"/>
    <p:sldId id="282" r:id="rId22"/>
    <p:sldId id="283" r:id="rId23"/>
    <p:sldId id="284" r:id="rId24"/>
    <p:sldId id="320" r:id="rId25"/>
    <p:sldId id="322" r:id="rId26"/>
    <p:sldId id="321" r:id="rId27"/>
    <p:sldId id="290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4E20"/>
    <a:srgbClr val="DCA328"/>
    <a:srgbClr val="A6A6A6"/>
    <a:srgbClr val="E9BE49"/>
    <a:srgbClr val="504D29"/>
    <a:srgbClr val="1F2920"/>
    <a:srgbClr val="12211E"/>
    <a:srgbClr val="D79728"/>
    <a:srgbClr val="F7D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4618" autoAdjust="0"/>
  </p:normalViewPr>
  <p:slideViewPr>
    <p:cSldViewPr snapToGrid="0" showGuides="1">
      <p:cViewPr>
        <p:scale>
          <a:sx n="73" d="100"/>
          <a:sy n="73" d="100"/>
        </p:scale>
        <p:origin x="-400" y="-4"/>
      </p:cViewPr>
      <p:guideLst>
        <p:guide orient="horz" pos="148"/>
        <p:guide orient="horz" pos="4190"/>
        <p:guide orient="horz" pos="561"/>
        <p:guide orient="horz" pos="691"/>
        <p:guide orient="horz" pos="3996"/>
        <p:guide orient="horz" pos="3888"/>
        <p:guide pos="230"/>
        <p:guide pos="74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423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579105" y="-424732"/>
            <a:ext cx="11033790" cy="4247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模板字体因恐涉及版权问题一律没有嵌入，请用户自主下载适用字体。另部分编辑在母版，可进母版查看。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2024/9/5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1"/>
          <p:cNvSpPr txBox="1">
            <a:spLocks noChangeArrowheads="1"/>
          </p:cNvSpPr>
          <p:nvPr userDrawn="1"/>
        </p:nvSpPr>
        <p:spPr bwMode="auto">
          <a:xfrm>
            <a:off x="3721562" y="207021"/>
            <a:ext cx="59177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/>
          <a:p>
            <a:r>
              <a:rPr lang="zh-CN" altLang="en-US" sz="4800" dirty="0">
                <a:solidFill>
                  <a:srgbClr val="FFFF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1"/>
          <p:cNvSpPr txBox="1">
            <a:spLocks noChangeArrowheads="1"/>
          </p:cNvSpPr>
          <p:nvPr userDrawn="1"/>
        </p:nvSpPr>
        <p:spPr bwMode="auto">
          <a:xfrm>
            <a:off x="3721562" y="207021"/>
            <a:ext cx="59177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/>
          <a:p>
            <a:r>
              <a:rPr lang="zh-CN" altLang="en-US" sz="4800" dirty="0">
                <a:solidFill>
                  <a:srgbClr val="FFFF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1"/>
          <p:cNvSpPr txBox="1">
            <a:spLocks noChangeArrowheads="1"/>
          </p:cNvSpPr>
          <p:nvPr userDrawn="1"/>
        </p:nvSpPr>
        <p:spPr bwMode="auto">
          <a:xfrm>
            <a:off x="3721562" y="207021"/>
            <a:ext cx="59177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/>
          <a:p>
            <a:r>
              <a:rPr lang="zh-CN" altLang="en-US" sz="4800" dirty="0">
                <a:solidFill>
                  <a:srgbClr val="FFFF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1"/>
          <p:cNvSpPr txBox="1">
            <a:spLocks noChangeArrowheads="1"/>
          </p:cNvSpPr>
          <p:nvPr userDrawn="1"/>
        </p:nvSpPr>
        <p:spPr bwMode="auto">
          <a:xfrm>
            <a:off x="3721562" y="207021"/>
            <a:ext cx="59177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>
            <a:spAutoFit/>
          </a:bodyPr>
          <a:lstStyle/>
          <a:p>
            <a:r>
              <a:rPr lang="zh-CN" altLang="en-US" sz="4800" dirty="0">
                <a:solidFill>
                  <a:srgbClr val="FFFF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212" y="1122479"/>
            <a:ext cx="9145272" cy="238784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212" y="3602409"/>
            <a:ext cx="9145272" cy="16559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835" indent="0" algn="ctr">
              <a:buNone/>
              <a:defRPr sz="1600"/>
            </a:lvl7pPr>
            <a:lvl8pPr marL="3201035" indent="0" algn="ctr">
              <a:buNone/>
              <a:defRPr sz="1600"/>
            </a:lvl8pPr>
            <a:lvl9pPr marL="365887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317" y="6357005"/>
            <a:ext cx="2743582" cy="365163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9162" y="6357005"/>
            <a:ext cx="4115373" cy="3651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798" y="6357005"/>
            <a:ext cx="2743582" cy="365163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2024/9/5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7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8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image" Target="../media/image9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8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image" Target="../media/image13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3" Type="http://schemas.openxmlformats.org/officeDocument/2006/relationships/tags" Target="../tags/tag69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5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26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0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1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83"/>
          <p:cNvPicPr>
            <a:picLocks noChangeAspect="1"/>
          </p:cNvPicPr>
          <p:nvPr/>
        </p:nvPicPr>
        <p:blipFill>
          <a:blip r:embed="rId6"/>
          <a:srcRect t="59179" b="5429"/>
          <a:stretch>
            <a:fillRect/>
          </a:stretch>
        </p:blipFill>
        <p:spPr>
          <a:xfrm>
            <a:off x="-20955" y="2218055"/>
            <a:ext cx="12233275" cy="4657090"/>
          </a:xfrm>
          <a:prstGeom prst="rect">
            <a:avLst/>
          </a:prstGeom>
        </p:spPr>
      </p:pic>
      <p:pic>
        <p:nvPicPr>
          <p:cNvPr id="7" name="图片 6" descr="hfxxyj"/>
          <p:cNvPicPr>
            <a:picLocks noChangeAspect="1"/>
          </p:cNvPicPr>
          <p:nvPr/>
        </p:nvPicPr>
        <p:blipFill>
          <a:blip r:embed="rId7"/>
          <a:srcRect b="43095"/>
          <a:stretch>
            <a:fillRect/>
          </a:stretch>
        </p:blipFill>
        <p:spPr>
          <a:xfrm>
            <a:off x="3573145" y="235585"/>
            <a:ext cx="5554980" cy="4754245"/>
          </a:xfrm>
          <a:prstGeom prst="rect">
            <a:avLst/>
          </a:prstGeom>
        </p:spPr>
      </p:pic>
      <p:pic>
        <p:nvPicPr>
          <p:cNvPr id="8" name="图片 7" descr="mnc"/>
          <p:cNvPicPr>
            <a:picLocks noChangeAspect="1"/>
          </p:cNvPicPr>
          <p:nvPr/>
        </p:nvPicPr>
        <p:blipFill>
          <a:blip r:embed="rId8"/>
          <a:srcRect l="4548" t="7866" r="47322" b="17449"/>
          <a:stretch>
            <a:fillRect/>
          </a:stretch>
        </p:blipFill>
        <p:spPr>
          <a:xfrm>
            <a:off x="1737995" y="332105"/>
            <a:ext cx="2575560" cy="6012180"/>
          </a:xfrm>
          <a:prstGeom prst="rect">
            <a:avLst/>
          </a:prstGeom>
        </p:spPr>
      </p:pic>
      <p:pic>
        <p:nvPicPr>
          <p:cNvPr id="9" name="图片 8" descr="mnc"/>
          <p:cNvPicPr>
            <a:picLocks noChangeAspect="1"/>
          </p:cNvPicPr>
          <p:nvPr/>
        </p:nvPicPr>
        <p:blipFill>
          <a:blip r:embed="rId8"/>
          <a:srcRect l="60967" t="16736" b="21080"/>
          <a:stretch>
            <a:fillRect/>
          </a:stretch>
        </p:blipFill>
        <p:spPr>
          <a:xfrm>
            <a:off x="8441690" y="301625"/>
            <a:ext cx="2610485" cy="6254750"/>
          </a:xfrm>
          <a:prstGeom prst="rect">
            <a:avLst/>
          </a:prstGeom>
        </p:spPr>
      </p:pic>
      <p:pic>
        <p:nvPicPr>
          <p:cNvPr id="10" name="纯音乐 - 情书 - loveletter to yo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31631" y="-605204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876925" y="5073015"/>
            <a:ext cx="222313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b="1">
                <a:solidFill>
                  <a:srgbClr val="F14E20"/>
                </a:solidFill>
              </a:rPr>
              <a:t>【 农历八月十五 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39080" y="5302885"/>
            <a:ext cx="28441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>
                <a:solidFill>
                  <a:srgbClr val="FFFFFF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举 头 望 明 月 </a:t>
            </a:r>
            <a:r>
              <a:rPr lang="en-US" altLang="zh-CN" sz="1200" b="1">
                <a:solidFill>
                  <a:srgbClr val="FFFFFF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, </a:t>
            </a:r>
            <a:r>
              <a:rPr lang="zh-CN" altLang="en-US" sz="1200" b="1">
                <a:solidFill>
                  <a:srgbClr val="FFFFFF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低 头 思 故 乡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千图设计师MC：ID 29795607库_组合 73"/>
          <p:cNvGrpSpPr/>
          <p:nvPr>
            <p:custDataLst>
              <p:tags r:id="rId1"/>
            </p:custDataLst>
          </p:nvPr>
        </p:nvGrpSpPr>
        <p:grpSpPr>
          <a:xfrm>
            <a:off x="8929721" y="1903950"/>
            <a:ext cx="2522556" cy="881671"/>
            <a:chOff x="8929721" y="1903950"/>
            <a:chExt cx="2522556" cy="881671"/>
          </a:xfrm>
        </p:grpSpPr>
        <p:sp>
          <p:nvSpPr>
            <p:cNvPr id="11" name="TextBox 98"/>
            <p:cNvSpPr txBox="1"/>
            <p:nvPr/>
          </p:nvSpPr>
          <p:spPr>
            <a:xfrm>
              <a:off x="8929721" y="1903950"/>
              <a:ext cx="2522556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  <p:sp>
          <p:nvSpPr>
            <p:cNvPr id="12" name="Rectangle 99"/>
            <p:cNvSpPr/>
            <p:nvPr/>
          </p:nvSpPr>
          <p:spPr>
            <a:xfrm>
              <a:off x="8929721" y="2180948"/>
              <a:ext cx="2522556" cy="604673"/>
            </a:xfrm>
            <a:prstGeom prst="rect">
              <a:avLst/>
            </a:prstGeom>
          </p:spPr>
          <p:txBody>
            <a:bodyPr wrap="square" lIns="0" tIns="0" rIns="0" bIns="0" anchor="ctr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bg1"/>
                  </a:solidFill>
                </a:rPr>
                <a:t>请替换文字内容复制你的内容到此 </a:t>
              </a:r>
              <a:br>
                <a:rPr lang="zh-CN" altLang="en-US" sz="1050" dirty="0">
                  <a:solidFill>
                    <a:schemeClr val="bg1"/>
                  </a:solidFill>
                </a:rPr>
              </a:br>
              <a:r>
                <a:rPr lang="zh-CN" altLang="en-US" sz="1050" dirty="0">
                  <a:solidFill>
                    <a:schemeClr val="bg1"/>
                  </a:solidFill>
                  <a:sym typeface="+mn-ea"/>
                </a:rPr>
                <a:t>摄图网</a:t>
              </a:r>
              <a:r>
                <a:rPr lang="en-US" altLang="zh-CN" sz="1050" dirty="0">
                  <a:solidFill>
                    <a:schemeClr val="bg1"/>
                  </a:solidFill>
                  <a:sym typeface="+mn-ea"/>
                </a:rPr>
                <a:t>699PIC.COM</a:t>
              </a:r>
            </a:p>
          </p:txBody>
        </p:sp>
      </p:grpSp>
      <p:grpSp>
        <p:nvGrpSpPr>
          <p:cNvPr id="2" name="千图设计师MC：ID 29795607库_组合 1"/>
          <p:cNvGrpSpPr/>
          <p:nvPr>
            <p:custDataLst>
              <p:tags r:id="rId2"/>
            </p:custDataLst>
          </p:nvPr>
        </p:nvGrpSpPr>
        <p:grpSpPr>
          <a:xfrm>
            <a:off x="8943526" y="4068952"/>
            <a:ext cx="2538189" cy="881671"/>
            <a:chOff x="8943526" y="4068952"/>
            <a:chExt cx="2538189" cy="881671"/>
          </a:xfrm>
        </p:grpSpPr>
        <p:sp>
          <p:nvSpPr>
            <p:cNvPr id="13" name="TextBox 100"/>
            <p:cNvSpPr txBox="1"/>
            <p:nvPr/>
          </p:nvSpPr>
          <p:spPr>
            <a:xfrm>
              <a:off x="8943526" y="4068952"/>
              <a:ext cx="2538189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  <p:sp>
          <p:nvSpPr>
            <p:cNvPr id="14" name="Rectangle 101"/>
            <p:cNvSpPr/>
            <p:nvPr/>
          </p:nvSpPr>
          <p:spPr>
            <a:xfrm>
              <a:off x="8943526" y="4345950"/>
              <a:ext cx="2538189" cy="604673"/>
            </a:xfrm>
            <a:prstGeom prst="rect">
              <a:avLst/>
            </a:prstGeom>
          </p:spPr>
          <p:txBody>
            <a:bodyPr wrap="square" lIns="0" tIns="0" rIns="0" bIns="0" anchor="ctr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bg1"/>
                  </a:solidFill>
                </a:rPr>
                <a:t>请替换文字内容复制你的内容到此 </a:t>
              </a:r>
              <a:br>
                <a:rPr lang="zh-CN" altLang="en-US" sz="1050" dirty="0">
                  <a:solidFill>
                    <a:schemeClr val="bg1"/>
                  </a:solidFill>
                </a:rPr>
              </a:br>
              <a:r>
                <a:rPr lang="zh-CN" altLang="en-US" sz="1050" dirty="0">
                  <a:solidFill>
                    <a:schemeClr val="bg1"/>
                  </a:solidFill>
                  <a:sym typeface="+mn-ea"/>
                </a:rPr>
                <a:t>摄图网</a:t>
              </a:r>
              <a:r>
                <a:rPr lang="en-US" altLang="zh-CN" sz="1050" dirty="0">
                  <a:solidFill>
                    <a:schemeClr val="bg1"/>
                  </a:solidFill>
                  <a:sym typeface="+mn-ea"/>
                </a:rPr>
                <a:t>699PIC.COM</a:t>
              </a:r>
            </a:p>
          </p:txBody>
        </p:sp>
      </p:grpSp>
      <p:grpSp>
        <p:nvGrpSpPr>
          <p:cNvPr id="75" name="千图设计师MC：ID 29795607库_组合 74"/>
          <p:cNvGrpSpPr/>
          <p:nvPr>
            <p:custDataLst>
              <p:tags r:id="rId3"/>
            </p:custDataLst>
          </p:nvPr>
        </p:nvGrpSpPr>
        <p:grpSpPr>
          <a:xfrm>
            <a:off x="710285" y="1979536"/>
            <a:ext cx="2419976" cy="881671"/>
            <a:chOff x="710285" y="1979536"/>
            <a:chExt cx="2419976" cy="881671"/>
          </a:xfrm>
        </p:grpSpPr>
        <p:sp>
          <p:nvSpPr>
            <p:cNvPr id="7" name="TextBox 94"/>
            <p:cNvSpPr txBox="1"/>
            <p:nvPr/>
          </p:nvSpPr>
          <p:spPr>
            <a:xfrm>
              <a:off x="710285" y="1979536"/>
              <a:ext cx="2419976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  <p:sp>
          <p:nvSpPr>
            <p:cNvPr id="8" name="Rectangle 95"/>
            <p:cNvSpPr/>
            <p:nvPr/>
          </p:nvSpPr>
          <p:spPr>
            <a:xfrm>
              <a:off x="710285" y="2256534"/>
              <a:ext cx="2419976" cy="604673"/>
            </a:xfrm>
            <a:prstGeom prst="rect">
              <a:avLst/>
            </a:prstGeom>
          </p:spPr>
          <p:txBody>
            <a:bodyPr wrap="square" lIns="0" tIns="0" rIns="0" bIns="0" anchor="ctr">
              <a:norm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bg1"/>
                  </a:solidFill>
                </a:rPr>
                <a:t>请替换文字内容复制你的内容到此 </a:t>
              </a:r>
              <a:br>
                <a:rPr lang="zh-CN" altLang="en-US" sz="1050" dirty="0">
                  <a:solidFill>
                    <a:schemeClr val="bg1"/>
                  </a:solidFill>
                </a:rPr>
              </a:br>
              <a:r>
                <a:rPr lang="zh-CN" altLang="en-US" sz="1050" dirty="0">
                  <a:solidFill>
                    <a:schemeClr val="bg1"/>
                  </a:solidFill>
                  <a:sym typeface="+mn-ea"/>
                </a:rPr>
                <a:t>摄图网</a:t>
              </a:r>
              <a:r>
                <a:rPr lang="en-US" altLang="zh-CN" sz="1050" dirty="0">
                  <a:solidFill>
                    <a:schemeClr val="bg1"/>
                  </a:solidFill>
                  <a:sym typeface="+mn-ea"/>
                </a:rPr>
                <a:t>699PIC.COM</a:t>
              </a:r>
            </a:p>
          </p:txBody>
        </p:sp>
      </p:grpSp>
      <p:grpSp>
        <p:nvGrpSpPr>
          <p:cNvPr id="76" name="千图设计师MC：ID 29795607库_组合 75"/>
          <p:cNvGrpSpPr/>
          <p:nvPr>
            <p:custDataLst>
              <p:tags r:id="rId4"/>
            </p:custDataLst>
          </p:nvPr>
        </p:nvGrpSpPr>
        <p:grpSpPr>
          <a:xfrm>
            <a:off x="710285" y="4072367"/>
            <a:ext cx="2381240" cy="881671"/>
            <a:chOff x="710285" y="4072367"/>
            <a:chExt cx="2381240" cy="881671"/>
          </a:xfrm>
        </p:grpSpPr>
        <p:sp>
          <p:nvSpPr>
            <p:cNvPr id="9" name="TextBox 96"/>
            <p:cNvSpPr txBox="1"/>
            <p:nvPr/>
          </p:nvSpPr>
          <p:spPr>
            <a:xfrm>
              <a:off x="710285" y="4072367"/>
              <a:ext cx="2381240" cy="276999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pPr algn="r"/>
              <a:r>
                <a:rPr lang="zh-CN" altLang="en-US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  <p:sp>
          <p:nvSpPr>
            <p:cNvPr id="10" name="Rectangle 97"/>
            <p:cNvSpPr/>
            <p:nvPr/>
          </p:nvSpPr>
          <p:spPr>
            <a:xfrm>
              <a:off x="710285" y="4349365"/>
              <a:ext cx="2381240" cy="604673"/>
            </a:xfrm>
            <a:prstGeom prst="rect">
              <a:avLst/>
            </a:prstGeom>
          </p:spPr>
          <p:txBody>
            <a:bodyPr wrap="square" lIns="0" tIns="0" rIns="0" bIns="0" anchor="ctr">
              <a:norm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bg1"/>
                  </a:solidFill>
                </a:rPr>
                <a:t>请替换文字内容复制你的内容到此 </a:t>
              </a:r>
              <a:br>
                <a:rPr lang="zh-CN" altLang="en-US" sz="1050" dirty="0">
                  <a:solidFill>
                    <a:schemeClr val="bg1"/>
                  </a:solidFill>
                </a:rPr>
              </a:br>
              <a:r>
                <a:rPr lang="zh-CN" altLang="en-US" sz="1050" dirty="0">
                  <a:solidFill>
                    <a:schemeClr val="bg1"/>
                  </a:solidFill>
                  <a:sym typeface="+mn-ea"/>
                </a:rPr>
                <a:t>摄图网</a:t>
              </a:r>
              <a:r>
                <a:rPr lang="en-US" altLang="zh-CN" sz="1050" dirty="0">
                  <a:solidFill>
                    <a:schemeClr val="bg1"/>
                  </a:solidFill>
                  <a:sym typeface="+mn-ea"/>
                </a:rPr>
                <a:t>699PIC.COM</a:t>
              </a:r>
            </a:p>
          </p:txBody>
        </p:sp>
      </p:grpSp>
      <p:pic>
        <p:nvPicPr>
          <p:cNvPr id="3" name="图片 2" descr="58e44ea50b0192cdbaad80a3145ff4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2670" y="1139825"/>
            <a:ext cx="4895215" cy="4981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千图设计师MC：ID 29795607库_组合 40"/>
          <p:cNvGrpSpPr/>
          <p:nvPr>
            <p:custDataLst>
              <p:tags r:id="rId1"/>
            </p:custDataLst>
          </p:nvPr>
        </p:nvGrpSpPr>
        <p:grpSpPr>
          <a:xfrm>
            <a:off x="6420062" y="2043429"/>
            <a:ext cx="5144231" cy="700515"/>
            <a:chOff x="5403632" y="1998273"/>
            <a:chExt cx="5144231" cy="700515"/>
          </a:xfrm>
        </p:grpSpPr>
        <p:grpSp>
          <p:nvGrpSpPr>
            <p:cNvPr id="28" name="Group 62"/>
            <p:cNvGrpSpPr/>
            <p:nvPr/>
          </p:nvGrpSpPr>
          <p:grpSpPr>
            <a:xfrm>
              <a:off x="5403632" y="2028913"/>
              <a:ext cx="399214" cy="399214"/>
              <a:chOff x="0" y="0"/>
              <a:chExt cx="767929" cy="767929"/>
            </a:xfrm>
          </p:grpSpPr>
          <p:sp>
            <p:nvSpPr>
              <p:cNvPr id="32" name="Freeform: Shape 66"/>
              <p:cNvSpPr/>
              <p:nvPr/>
            </p:nvSpPr>
            <p:spPr>
              <a:xfrm>
                <a:off x="0" y="0"/>
                <a:ext cx="767929" cy="7679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CA328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Freeform: Shape 67"/>
              <p:cNvSpPr/>
              <p:nvPr/>
            </p:nvSpPr>
            <p:spPr>
              <a:xfrm>
                <a:off x="234638" y="227334"/>
                <a:ext cx="298653" cy="313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4" h="21302" extrusionOk="0">
                    <a:moveTo>
                      <a:pt x="7816" y="21302"/>
                    </a:moveTo>
                    <a:cubicBezTo>
                      <a:pt x="7132" y="21302"/>
                      <a:pt x="6483" y="20993"/>
                      <a:pt x="6068" y="20461"/>
                    </a:cubicBezTo>
                    <a:lnTo>
                      <a:pt x="445" y="13277"/>
                    </a:lnTo>
                    <a:cubicBezTo>
                      <a:pt x="-287" y="12344"/>
                      <a:pt x="-97" y="11016"/>
                      <a:pt x="870" y="10308"/>
                    </a:cubicBezTo>
                    <a:cubicBezTo>
                      <a:pt x="1838" y="9597"/>
                      <a:pt x="3211" y="9785"/>
                      <a:pt x="3943" y="10719"/>
                    </a:cubicBezTo>
                    <a:lnTo>
                      <a:pt x="7643" y="15442"/>
                    </a:lnTo>
                    <a:lnTo>
                      <a:pt x="16946" y="999"/>
                    </a:lnTo>
                    <a:cubicBezTo>
                      <a:pt x="17586" y="6"/>
                      <a:pt x="18940" y="-298"/>
                      <a:pt x="19969" y="321"/>
                    </a:cubicBezTo>
                    <a:cubicBezTo>
                      <a:pt x="20997" y="939"/>
                      <a:pt x="21313" y="2248"/>
                      <a:pt x="20671" y="3243"/>
                    </a:cubicBezTo>
                    <a:lnTo>
                      <a:pt x="9680" y="20301"/>
                    </a:lnTo>
                    <a:cubicBezTo>
                      <a:pt x="9299" y="20896"/>
                      <a:pt x="8639" y="21267"/>
                      <a:pt x="7917" y="21299"/>
                    </a:cubicBezTo>
                    <a:cubicBezTo>
                      <a:pt x="7882" y="21302"/>
                      <a:pt x="7851" y="21302"/>
                      <a:pt x="7816" y="213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9" name="Group 63"/>
            <p:cNvGrpSpPr/>
            <p:nvPr/>
          </p:nvGrpSpPr>
          <p:grpSpPr>
            <a:xfrm>
              <a:off x="5802845" y="1998273"/>
              <a:ext cx="4745018" cy="700515"/>
              <a:chOff x="6729846" y="3935367"/>
              <a:chExt cx="4745018" cy="700515"/>
            </a:xfrm>
          </p:grpSpPr>
          <p:sp>
            <p:nvSpPr>
              <p:cNvPr id="30" name="Rectangle 64"/>
              <p:cNvSpPr/>
              <p:nvPr/>
            </p:nvSpPr>
            <p:spPr>
              <a:xfrm>
                <a:off x="6729846" y="3935367"/>
                <a:ext cx="1368030" cy="215444"/>
              </a:xfrm>
              <a:prstGeom prst="rect">
                <a:avLst/>
              </a:prstGeom>
            </p:spPr>
            <p:txBody>
              <a:bodyPr wrap="none" lIns="144000" tIns="0" rIns="144000" bIns="0" anchor="ctr">
                <a:normAutofit/>
              </a:bodyPr>
              <a:lstStyle/>
              <a:p>
                <a:r>
                  <a:rPr lang="zh-CN" altLang="en-US" sz="14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31" name="Rectangle 65"/>
              <p:cNvSpPr/>
              <p:nvPr/>
            </p:nvSpPr>
            <p:spPr>
              <a:xfrm>
                <a:off x="6729846" y="4150812"/>
                <a:ext cx="4745018" cy="485070"/>
              </a:xfrm>
              <a:prstGeom prst="rect">
                <a:avLst/>
              </a:prstGeom>
            </p:spPr>
            <p:txBody>
              <a:bodyPr wrap="square" lIns="144000" tIns="0" rIns="144000" bIns="0" anchor="t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bg1"/>
                    </a:solidFill>
                  </a:rPr>
                  <a:t>请替换文字内容复制你的内容到此</a:t>
                </a:r>
                <a:r>
                  <a:rPr lang="zh-CN" altLang="en-US" sz="1050" dirty="0">
                    <a:solidFill>
                      <a:schemeClr val="bg1"/>
                    </a:solidFill>
                    <a:sym typeface="+mn-ea"/>
                  </a:rPr>
                  <a:t>摄图网</a:t>
                </a:r>
                <a:r>
                  <a:rPr lang="en-US" altLang="zh-CN" sz="1050" dirty="0">
                    <a:solidFill>
                      <a:schemeClr val="bg1"/>
                    </a:solidFill>
                    <a:sym typeface="+mn-ea"/>
                  </a:rPr>
                  <a:t>699PIC.COM</a:t>
                </a:r>
              </a:p>
            </p:txBody>
          </p:sp>
        </p:grpSp>
      </p:grpSp>
      <p:grpSp>
        <p:nvGrpSpPr>
          <p:cNvPr id="7" name="千图设计师MC：ID 29795607库_组合 41"/>
          <p:cNvGrpSpPr/>
          <p:nvPr>
            <p:custDataLst>
              <p:tags r:id="rId2"/>
            </p:custDataLst>
          </p:nvPr>
        </p:nvGrpSpPr>
        <p:grpSpPr>
          <a:xfrm>
            <a:off x="6420062" y="2931747"/>
            <a:ext cx="5155259" cy="700515"/>
            <a:chOff x="5403632" y="2988092"/>
            <a:chExt cx="5155259" cy="700515"/>
          </a:xfrm>
        </p:grpSpPr>
        <p:grpSp>
          <p:nvGrpSpPr>
            <p:cNvPr id="22" name="Group 56"/>
            <p:cNvGrpSpPr/>
            <p:nvPr/>
          </p:nvGrpSpPr>
          <p:grpSpPr>
            <a:xfrm>
              <a:off x="5403632" y="3066578"/>
              <a:ext cx="399214" cy="399214"/>
              <a:chOff x="0" y="0"/>
              <a:chExt cx="767929" cy="767929"/>
            </a:xfrm>
          </p:grpSpPr>
          <p:sp>
            <p:nvSpPr>
              <p:cNvPr id="26" name="Freeform: Shape 60"/>
              <p:cNvSpPr/>
              <p:nvPr/>
            </p:nvSpPr>
            <p:spPr>
              <a:xfrm>
                <a:off x="0" y="0"/>
                <a:ext cx="767929" cy="7679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CA328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Freeform: Shape 61"/>
              <p:cNvSpPr/>
              <p:nvPr/>
            </p:nvSpPr>
            <p:spPr>
              <a:xfrm>
                <a:off x="234638" y="227334"/>
                <a:ext cx="298653" cy="313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4" h="21302" extrusionOk="0">
                    <a:moveTo>
                      <a:pt x="7816" y="21302"/>
                    </a:moveTo>
                    <a:cubicBezTo>
                      <a:pt x="7132" y="21302"/>
                      <a:pt x="6483" y="20993"/>
                      <a:pt x="6068" y="20461"/>
                    </a:cubicBezTo>
                    <a:lnTo>
                      <a:pt x="445" y="13277"/>
                    </a:lnTo>
                    <a:cubicBezTo>
                      <a:pt x="-287" y="12344"/>
                      <a:pt x="-97" y="11016"/>
                      <a:pt x="870" y="10308"/>
                    </a:cubicBezTo>
                    <a:cubicBezTo>
                      <a:pt x="1838" y="9597"/>
                      <a:pt x="3211" y="9785"/>
                      <a:pt x="3943" y="10719"/>
                    </a:cubicBezTo>
                    <a:lnTo>
                      <a:pt x="7643" y="15442"/>
                    </a:lnTo>
                    <a:lnTo>
                      <a:pt x="16946" y="999"/>
                    </a:lnTo>
                    <a:cubicBezTo>
                      <a:pt x="17586" y="6"/>
                      <a:pt x="18940" y="-298"/>
                      <a:pt x="19969" y="321"/>
                    </a:cubicBezTo>
                    <a:cubicBezTo>
                      <a:pt x="20997" y="939"/>
                      <a:pt x="21313" y="2248"/>
                      <a:pt x="20671" y="3243"/>
                    </a:cubicBezTo>
                    <a:lnTo>
                      <a:pt x="9680" y="20301"/>
                    </a:lnTo>
                    <a:cubicBezTo>
                      <a:pt x="9299" y="20896"/>
                      <a:pt x="8639" y="21267"/>
                      <a:pt x="7917" y="21299"/>
                    </a:cubicBezTo>
                    <a:cubicBezTo>
                      <a:pt x="7882" y="21302"/>
                      <a:pt x="7851" y="21302"/>
                      <a:pt x="7816" y="213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3" name="Group 57"/>
            <p:cNvGrpSpPr/>
            <p:nvPr/>
          </p:nvGrpSpPr>
          <p:grpSpPr>
            <a:xfrm>
              <a:off x="5813873" y="2988092"/>
              <a:ext cx="4745018" cy="700515"/>
              <a:chOff x="6729846" y="3935367"/>
              <a:chExt cx="4745018" cy="700515"/>
            </a:xfrm>
          </p:grpSpPr>
          <p:sp>
            <p:nvSpPr>
              <p:cNvPr id="24" name="Rectangle 58"/>
              <p:cNvSpPr/>
              <p:nvPr/>
            </p:nvSpPr>
            <p:spPr>
              <a:xfrm>
                <a:off x="6729846" y="3935367"/>
                <a:ext cx="1368030" cy="215444"/>
              </a:xfrm>
              <a:prstGeom prst="rect">
                <a:avLst/>
              </a:prstGeom>
            </p:spPr>
            <p:txBody>
              <a:bodyPr wrap="none" lIns="144000" tIns="0" rIns="144000" bIns="0" anchor="ctr">
                <a:normAutofit/>
              </a:bodyPr>
              <a:lstStyle/>
              <a:p>
                <a:r>
                  <a:rPr lang="zh-CN" altLang="en-US" sz="14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25" name="Rectangle 59"/>
              <p:cNvSpPr/>
              <p:nvPr/>
            </p:nvSpPr>
            <p:spPr>
              <a:xfrm>
                <a:off x="6729846" y="4150812"/>
                <a:ext cx="4745018" cy="485070"/>
              </a:xfrm>
              <a:prstGeom prst="rect">
                <a:avLst/>
              </a:prstGeom>
            </p:spPr>
            <p:txBody>
              <a:bodyPr wrap="square" lIns="144000" tIns="0" rIns="144000" bIns="0" anchor="t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bg1"/>
                    </a:solidFill>
                  </a:rPr>
                  <a:t>请替换文字内容复制你的内容到此</a:t>
                </a:r>
                <a:r>
                  <a:rPr lang="zh-CN" altLang="en-US" sz="1050" dirty="0">
                    <a:solidFill>
                      <a:schemeClr val="bg1"/>
                    </a:solidFill>
                    <a:sym typeface="+mn-ea"/>
                  </a:rPr>
                  <a:t>摄图网</a:t>
                </a:r>
                <a:r>
                  <a:rPr lang="en-US" altLang="zh-CN" sz="1050" dirty="0">
                    <a:solidFill>
                      <a:schemeClr val="bg1"/>
                    </a:solidFill>
                    <a:sym typeface="+mn-ea"/>
                  </a:rPr>
                  <a:t>699PIC.COM</a:t>
                </a:r>
              </a:p>
            </p:txBody>
          </p:sp>
        </p:grpSp>
      </p:grpSp>
      <p:grpSp>
        <p:nvGrpSpPr>
          <p:cNvPr id="8" name="千图设计师MC：ID 29795607库_组合 42"/>
          <p:cNvGrpSpPr/>
          <p:nvPr>
            <p:custDataLst>
              <p:tags r:id="rId3"/>
            </p:custDataLst>
          </p:nvPr>
        </p:nvGrpSpPr>
        <p:grpSpPr>
          <a:xfrm>
            <a:off x="6420062" y="3820065"/>
            <a:ext cx="5144231" cy="700515"/>
            <a:chOff x="5403632" y="4279235"/>
            <a:chExt cx="5144231" cy="700515"/>
          </a:xfrm>
        </p:grpSpPr>
        <p:grpSp>
          <p:nvGrpSpPr>
            <p:cNvPr id="16" name="Group 50"/>
            <p:cNvGrpSpPr/>
            <p:nvPr/>
          </p:nvGrpSpPr>
          <p:grpSpPr>
            <a:xfrm>
              <a:off x="5403632" y="4279235"/>
              <a:ext cx="399214" cy="399214"/>
              <a:chOff x="0" y="0"/>
              <a:chExt cx="767929" cy="767929"/>
            </a:xfrm>
          </p:grpSpPr>
          <p:sp>
            <p:nvSpPr>
              <p:cNvPr id="20" name="Freeform: Shape 54"/>
              <p:cNvSpPr/>
              <p:nvPr/>
            </p:nvSpPr>
            <p:spPr>
              <a:xfrm>
                <a:off x="0" y="0"/>
                <a:ext cx="767929" cy="7679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CA328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" name="Freeform: Shape 55"/>
              <p:cNvSpPr/>
              <p:nvPr/>
            </p:nvSpPr>
            <p:spPr>
              <a:xfrm>
                <a:off x="234638" y="227334"/>
                <a:ext cx="298653" cy="313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4" h="21302" extrusionOk="0">
                    <a:moveTo>
                      <a:pt x="7816" y="21302"/>
                    </a:moveTo>
                    <a:cubicBezTo>
                      <a:pt x="7132" y="21302"/>
                      <a:pt x="6483" y="20993"/>
                      <a:pt x="6068" y="20461"/>
                    </a:cubicBezTo>
                    <a:lnTo>
                      <a:pt x="445" y="13277"/>
                    </a:lnTo>
                    <a:cubicBezTo>
                      <a:pt x="-287" y="12344"/>
                      <a:pt x="-97" y="11016"/>
                      <a:pt x="870" y="10308"/>
                    </a:cubicBezTo>
                    <a:cubicBezTo>
                      <a:pt x="1838" y="9597"/>
                      <a:pt x="3211" y="9785"/>
                      <a:pt x="3943" y="10719"/>
                    </a:cubicBezTo>
                    <a:lnTo>
                      <a:pt x="7643" y="15442"/>
                    </a:lnTo>
                    <a:lnTo>
                      <a:pt x="16946" y="999"/>
                    </a:lnTo>
                    <a:cubicBezTo>
                      <a:pt x="17586" y="6"/>
                      <a:pt x="18940" y="-298"/>
                      <a:pt x="19969" y="321"/>
                    </a:cubicBezTo>
                    <a:cubicBezTo>
                      <a:pt x="20997" y="939"/>
                      <a:pt x="21313" y="2248"/>
                      <a:pt x="20671" y="3243"/>
                    </a:cubicBezTo>
                    <a:lnTo>
                      <a:pt x="9680" y="20301"/>
                    </a:lnTo>
                    <a:cubicBezTo>
                      <a:pt x="9299" y="20896"/>
                      <a:pt x="8639" y="21267"/>
                      <a:pt x="7917" y="21299"/>
                    </a:cubicBezTo>
                    <a:cubicBezTo>
                      <a:pt x="7882" y="21302"/>
                      <a:pt x="7851" y="21302"/>
                      <a:pt x="7816" y="213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7" name="Group 51"/>
            <p:cNvGrpSpPr/>
            <p:nvPr/>
          </p:nvGrpSpPr>
          <p:grpSpPr>
            <a:xfrm>
              <a:off x="5802845" y="4279235"/>
              <a:ext cx="4745018" cy="700515"/>
              <a:chOff x="6729846" y="3935367"/>
              <a:chExt cx="4745018" cy="700515"/>
            </a:xfrm>
          </p:grpSpPr>
          <p:sp>
            <p:nvSpPr>
              <p:cNvPr id="18" name="Rectangle 52"/>
              <p:cNvSpPr/>
              <p:nvPr/>
            </p:nvSpPr>
            <p:spPr>
              <a:xfrm>
                <a:off x="6729846" y="3935367"/>
                <a:ext cx="1368030" cy="215444"/>
              </a:xfrm>
              <a:prstGeom prst="rect">
                <a:avLst/>
              </a:prstGeom>
            </p:spPr>
            <p:txBody>
              <a:bodyPr wrap="none" lIns="144000" tIns="0" rIns="144000" bIns="0" anchor="ctr">
                <a:normAutofit/>
              </a:bodyPr>
              <a:lstStyle/>
              <a:p>
                <a:r>
                  <a:rPr lang="zh-CN" altLang="en-US" sz="14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19" name="Rectangle 53"/>
              <p:cNvSpPr/>
              <p:nvPr/>
            </p:nvSpPr>
            <p:spPr>
              <a:xfrm>
                <a:off x="6729846" y="4150812"/>
                <a:ext cx="4745018" cy="485070"/>
              </a:xfrm>
              <a:prstGeom prst="rect">
                <a:avLst/>
              </a:prstGeom>
            </p:spPr>
            <p:txBody>
              <a:bodyPr wrap="square" lIns="144000" tIns="0" rIns="144000" bIns="0" anchor="t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bg1"/>
                    </a:solidFill>
                  </a:rPr>
                  <a:t>请替换文字内容复制你的内容到此</a:t>
                </a:r>
                <a:r>
                  <a:rPr lang="zh-CN" altLang="en-US" sz="1050" dirty="0">
                    <a:solidFill>
                      <a:schemeClr val="bg1"/>
                    </a:solidFill>
                    <a:sym typeface="+mn-ea"/>
                  </a:rPr>
                  <a:t>摄图网</a:t>
                </a:r>
                <a:r>
                  <a:rPr lang="en-US" altLang="zh-CN" sz="1050" dirty="0">
                    <a:solidFill>
                      <a:schemeClr val="bg1"/>
                    </a:solidFill>
                    <a:sym typeface="+mn-ea"/>
                  </a:rPr>
                  <a:t>699PIC.COM</a:t>
                </a:r>
              </a:p>
            </p:txBody>
          </p:sp>
        </p:grpSp>
      </p:grpSp>
      <p:grpSp>
        <p:nvGrpSpPr>
          <p:cNvPr id="9" name="千图设计师MC：ID 29795607库_组合 43"/>
          <p:cNvGrpSpPr/>
          <p:nvPr>
            <p:custDataLst>
              <p:tags r:id="rId4"/>
            </p:custDataLst>
          </p:nvPr>
        </p:nvGrpSpPr>
        <p:grpSpPr>
          <a:xfrm>
            <a:off x="6420062" y="4708382"/>
            <a:ext cx="5144231" cy="700515"/>
            <a:chOff x="5403632" y="4279235"/>
            <a:chExt cx="5144231" cy="700515"/>
          </a:xfrm>
        </p:grpSpPr>
        <p:grpSp>
          <p:nvGrpSpPr>
            <p:cNvPr id="10" name="Group 44"/>
            <p:cNvGrpSpPr/>
            <p:nvPr/>
          </p:nvGrpSpPr>
          <p:grpSpPr>
            <a:xfrm>
              <a:off x="5403632" y="4279235"/>
              <a:ext cx="399214" cy="399214"/>
              <a:chOff x="0" y="0"/>
              <a:chExt cx="767929" cy="767929"/>
            </a:xfrm>
          </p:grpSpPr>
          <p:sp>
            <p:nvSpPr>
              <p:cNvPr id="14" name="Freeform: Shape 48"/>
              <p:cNvSpPr/>
              <p:nvPr/>
            </p:nvSpPr>
            <p:spPr>
              <a:xfrm>
                <a:off x="0" y="0"/>
                <a:ext cx="767929" cy="7679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CA328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" name="Freeform: Shape 49"/>
              <p:cNvSpPr/>
              <p:nvPr/>
            </p:nvSpPr>
            <p:spPr>
              <a:xfrm>
                <a:off x="234638" y="227334"/>
                <a:ext cx="298653" cy="313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4" h="21302" extrusionOk="0">
                    <a:moveTo>
                      <a:pt x="7816" y="21302"/>
                    </a:moveTo>
                    <a:cubicBezTo>
                      <a:pt x="7132" y="21302"/>
                      <a:pt x="6483" y="20993"/>
                      <a:pt x="6068" y="20461"/>
                    </a:cubicBezTo>
                    <a:lnTo>
                      <a:pt x="445" y="13277"/>
                    </a:lnTo>
                    <a:cubicBezTo>
                      <a:pt x="-287" y="12344"/>
                      <a:pt x="-97" y="11016"/>
                      <a:pt x="870" y="10308"/>
                    </a:cubicBezTo>
                    <a:cubicBezTo>
                      <a:pt x="1838" y="9597"/>
                      <a:pt x="3211" y="9785"/>
                      <a:pt x="3943" y="10719"/>
                    </a:cubicBezTo>
                    <a:lnTo>
                      <a:pt x="7643" y="15442"/>
                    </a:lnTo>
                    <a:lnTo>
                      <a:pt x="16946" y="999"/>
                    </a:lnTo>
                    <a:cubicBezTo>
                      <a:pt x="17586" y="6"/>
                      <a:pt x="18940" y="-298"/>
                      <a:pt x="19969" y="321"/>
                    </a:cubicBezTo>
                    <a:cubicBezTo>
                      <a:pt x="20997" y="939"/>
                      <a:pt x="21313" y="2248"/>
                      <a:pt x="20671" y="3243"/>
                    </a:cubicBezTo>
                    <a:lnTo>
                      <a:pt x="9680" y="20301"/>
                    </a:lnTo>
                    <a:cubicBezTo>
                      <a:pt x="9299" y="20896"/>
                      <a:pt x="8639" y="21267"/>
                      <a:pt x="7917" y="21299"/>
                    </a:cubicBezTo>
                    <a:cubicBezTo>
                      <a:pt x="7882" y="21302"/>
                      <a:pt x="7851" y="21302"/>
                      <a:pt x="7816" y="213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1" name="Group 45"/>
            <p:cNvGrpSpPr/>
            <p:nvPr/>
          </p:nvGrpSpPr>
          <p:grpSpPr>
            <a:xfrm>
              <a:off x="5802845" y="4279235"/>
              <a:ext cx="4745018" cy="700515"/>
              <a:chOff x="6729846" y="3935367"/>
              <a:chExt cx="4745018" cy="700515"/>
            </a:xfrm>
          </p:grpSpPr>
          <p:sp>
            <p:nvSpPr>
              <p:cNvPr id="12" name="Rectangle 46"/>
              <p:cNvSpPr/>
              <p:nvPr/>
            </p:nvSpPr>
            <p:spPr>
              <a:xfrm>
                <a:off x="6729846" y="3935367"/>
                <a:ext cx="1368030" cy="215444"/>
              </a:xfrm>
              <a:prstGeom prst="rect">
                <a:avLst/>
              </a:prstGeom>
            </p:spPr>
            <p:txBody>
              <a:bodyPr wrap="none" lIns="144000" tIns="0" rIns="144000" bIns="0" anchor="ctr">
                <a:normAutofit/>
              </a:bodyPr>
              <a:lstStyle/>
              <a:p>
                <a:r>
                  <a:rPr lang="zh-CN" altLang="en-US" sz="14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13" name="Rectangle 47"/>
              <p:cNvSpPr/>
              <p:nvPr/>
            </p:nvSpPr>
            <p:spPr>
              <a:xfrm>
                <a:off x="6729846" y="4150812"/>
                <a:ext cx="4745018" cy="485070"/>
              </a:xfrm>
              <a:prstGeom prst="rect">
                <a:avLst/>
              </a:prstGeom>
            </p:spPr>
            <p:txBody>
              <a:bodyPr wrap="square" lIns="144000" tIns="0" rIns="144000" bIns="0" anchor="t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bg1"/>
                    </a:solidFill>
                  </a:rPr>
                  <a:t>请替换文字内容复制你的内容到此</a:t>
                </a:r>
                <a:r>
                  <a:rPr lang="zh-CN" altLang="en-US" sz="1050" dirty="0">
                    <a:solidFill>
                      <a:schemeClr val="bg1"/>
                    </a:solidFill>
                    <a:sym typeface="+mn-ea"/>
                  </a:rPr>
                  <a:t>摄图网</a:t>
                </a:r>
                <a:r>
                  <a:rPr lang="en-US" altLang="zh-CN" sz="1050" dirty="0">
                    <a:solidFill>
                      <a:schemeClr val="bg1"/>
                    </a:solidFill>
                    <a:sym typeface="+mn-ea"/>
                  </a:rPr>
                  <a:t>699PIC.COM</a:t>
                </a:r>
              </a:p>
            </p:txBody>
          </p:sp>
        </p:grpSp>
      </p:grpSp>
      <p:pic>
        <p:nvPicPr>
          <p:cNvPr id="2" name="图片 1" descr="2261c8d51f0fc2204dd731ca73094bc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4025" y="1711325"/>
            <a:ext cx="4433570" cy="4433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千图设计师MC：ID 29795607库_组合 33"/>
          <p:cNvGrpSpPr/>
          <p:nvPr>
            <p:custDataLst>
              <p:tags r:id="rId1"/>
            </p:custDataLst>
          </p:nvPr>
        </p:nvGrpSpPr>
        <p:grpSpPr>
          <a:xfrm>
            <a:off x="7068182" y="1553519"/>
            <a:ext cx="3410076" cy="1736227"/>
            <a:chOff x="7068182" y="1553519"/>
            <a:chExt cx="3410076" cy="1736227"/>
          </a:xfrm>
        </p:grpSpPr>
        <p:sp>
          <p:nvSpPr>
            <p:cNvPr id="10" name="Freeform: Shape 18"/>
            <p:cNvSpPr>
              <a:spLocks noChangeAspect="1"/>
            </p:cNvSpPr>
            <p:nvPr/>
          </p:nvSpPr>
          <p:spPr bwMode="auto">
            <a:xfrm>
              <a:off x="9981822" y="1553519"/>
              <a:ext cx="450099" cy="4952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6949"/>
                  </a:moveTo>
                  <a:cubicBezTo>
                    <a:pt x="21599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DCA328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TextBox 20"/>
            <p:cNvSpPr txBox="1"/>
            <p:nvPr/>
          </p:nvSpPr>
          <p:spPr>
            <a:xfrm rot="16200000">
              <a:off x="6652683" y="2597248"/>
              <a:ext cx="1107996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  <p:grpSp>
          <p:nvGrpSpPr>
            <p:cNvPr id="16" name="Group 30"/>
            <p:cNvGrpSpPr/>
            <p:nvPr/>
          </p:nvGrpSpPr>
          <p:grpSpPr>
            <a:xfrm>
              <a:off x="8279564" y="2048757"/>
              <a:ext cx="2198694" cy="1006991"/>
              <a:chOff x="8328247" y="2276873"/>
              <a:chExt cx="2198694" cy="1006991"/>
            </a:xfrm>
          </p:grpSpPr>
          <p:sp>
            <p:nvSpPr>
              <p:cNvPr id="30" name="TextBox 12"/>
              <p:cNvSpPr txBox="1"/>
              <p:nvPr/>
            </p:nvSpPr>
            <p:spPr>
              <a:xfrm>
                <a:off x="9295835" y="2276873"/>
                <a:ext cx="1231106" cy="388226"/>
              </a:xfrm>
              <a:prstGeom prst="rect">
                <a:avLst/>
              </a:prstGeom>
              <a:noFill/>
            </p:spPr>
            <p:txBody>
              <a:bodyPr wrap="none" lIns="0" tIns="0" rIns="0" bIns="0" anchor="b" anchorCtr="0">
                <a:normAutofit/>
              </a:bodyPr>
              <a:lstStyle/>
              <a:p>
                <a:pPr algn="r"/>
                <a:r>
                  <a:rPr lang="zh-CN" altLang="en-US" sz="1600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  <p:sp>
            <p:nvSpPr>
              <p:cNvPr id="31" name="TextBox 25"/>
              <p:cNvSpPr txBox="1"/>
              <p:nvPr/>
            </p:nvSpPr>
            <p:spPr>
              <a:xfrm>
                <a:off x="8328247" y="2665098"/>
                <a:ext cx="2198693" cy="618766"/>
              </a:xfrm>
              <a:prstGeom prst="rect">
                <a:avLst/>
              </a:prstGeom>
            </p:spPr>
            <p:txBody>
              <a:bodyPr vert="horz" wrap="square" lIns="0" tIns="0" rIns="0" bIns="0" anchor="ctr">
                <a:norm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FFFFFF"/>
                    </a:solidFill>
                  </a:rPr>
                  <a:t>请替换文字内容复制你的内容到此 </a:t>
                </a:r>
                <a:br>
                  <a:rPr lang="zh-CN" altLang="en-US" sz="1050" dirty="0">
                    <a:solidFill>
                      <a:srgbClr val="FFFFFF"/>
                    </a:solidFill>
                  </a:rPr>
                </a:br>
                <a:r>
                  <a:rPr lang="zh-CN" altLang="en-US" sz="105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5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</p:grpSp>
        <p:cxnSp>
          <p:nvCxnSpPr>
            <p:cNvPr id="20" name="Straight Connector 42"/>
            <p:cNvCxnSpPr>
              <a:stCxn id="5" idx="6"/>
            </p:cNvCxnSpPr>
            <p:nvPr/>
          </p:nvCxnSpPr>
          <p:spPr>
            <a:xfrm flipV="1">
              <a:off x="7655082" y="1700808"/>
              <a:ext cx="2207623" cy="14927"/>
            </a:xfrm>
            <a:prstGeom prst="line">
              <a:avLst/>
            </a:prstGeom>
            <a:ln w="12700" cap="flat" cmpd="sng" algn="ctr">
              <a:solidFill>
                <a:schemeClr val="bg2">
                  <a:lumMod val="100000"/>
                </a:schemeClr>
              </a:solidFill>
              <a:prstDash val="dash"/>
              <a:miter lim="800000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千图设计师MC：ID 29795607库_组合 1"/>
          <p:cNvGrpSpPr/>
          <p:nvPr>
            <p:custDataLst>
              <p:tags r:id="rId2"/>
            </p:custDataLst>
          </p:nvPr>
        </p:nvGrpSpPr>
        <p:grpSpPr>
          <a:xfrm>
            <a:off x="5978770" y="3985715"/>
            <a:ext cx="4114822" cy="1483258"/>
            <a:chOff x="5978770" y="3985715"/>
            <a:chExt cx="4114822" cy="1483258"/>
          </a:xfrm>
        </p:grpSpPr>
        <p:sp>
          <p:nvSpPr>
            <p:cNvPr id="9" name="Freeform: Shape 17"/>
            <p:cNvSpPr>
              <a:spLocks noChangeAspect="1"/>
            </p:cNvSpPr>
            <p:nvPr/>
          </p:nvSpPr>
          <p:spPr bwMode="auto">
            <a:xfrm>
              <a:off x="9617449" y="3985715"/>
              <a:ext cx="476143" cy="476267"/>
            </a:xfrm>
            <a:custGeom>
              <a:avLst/>
              <a:gdLst>
                <a:gd name="T0" fmla="*/ 10800 w 21600"/>
                <a:gd name="T1" fmla="*/ 10789 h 21579"/>
                <a:gd name="T2" fmla="*/ 10800 w 21600"/>
                <a:gd name="T3" fmla="*/ 10789 h 21579"/>
                <a:gd name="T4" fmla="*/ 10800 w 21600"/>
                <a:gd name="T5" fmla="*/ 10789 h 21579"/>
                <a:gd name="T6" fmla="*/ 10800 w 21600"/>
                <a:gd name="T7" fmla="*/ 10789 h 2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79">
                  <a:moveTo>
                    <a:pt x="21599" y="9391"/>
                  </a:moveTo>
                  <a:cubicBezTo>
                    <a:pt x="21599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599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599" y="8895"/>
                    <a:pt x="21599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0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rgbClr val="DCA328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TextBox 21"/>
            <p:cNvSpPr txBox="1"/>
            <p:nvPr/>
          </p:nvSpPr>
          <p:spPr>
            <a:xfrm>
              <a:off x="5978770" y="4312272"/>
              <a:ext cx="1107996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  <p:grpSp>
          <p:nvGrpSpPr>
            <p:cNvPr id="17" name="Group 31"/>
            <p:cNvGrpSpPr/>
            <p:nvPr/>
          </p:nvGrpSpPr>
          <p:grpSpPr>
            <a:xfrm>
              <a:off x="7894898" y="4461982"/>
              <a:ext cx="2198694" cy="1006991"/>
              <a:chOff x="8328247" y="2276873"/>
              <a:chExt cx="2198694" cy="1006991"/>
            </a:xfrm>
          </p:grpSpPr>
          <p:sp>
            <p:nvSpPr>
              <p:cNvPr id="28" name="TextBox 32"/>
              <p:cNvSpPr txBox="1"/>
              <p:nvPr/>
            </p:nvSpPr>
            <p:spPr>
              <a:xfrm>
                <a:off x="9295835" y="2276873"/>
                <a:ext cx="1231106" cy="388226"/>
              </a:xfrm>
              <a:prstGeom prst="rect">
                <a:avLst/>
              </a:prstGeom>
              <a:noFill/>
            </p:spPr>
            <p:txBody>
              <a:bodyPr wrap="none" lIns="0" tIns="0" rIns="0" bIns="0" anchor="b" anchorCtr="0">
                <a:normAutofit/>
              </a:bodyPr>
              <a:lstStyle/>
              <a:p>
                <a:pPr algn="r"/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29" name="TextBox 33"/>
              <p:cNvSpPr txBox="1"/>
              <p:nvPr/>
            </p:nvSpPr>
            <p:spPr>
              <a:xfrm>
                <a:off x="8328247" y="2665098"/>
                <a:ext cx="2198693" cy="618766"/>
              </a:xfrm>
              <a:prstGeom prst="rect">
                <a:avLst/>
              </a:prstGeom>
            </p:spPr>
            <p:txBody>
              <a:bodyPr vert="horz" wrap="square" lIns="0" tIns="0" rIns="0" bIns="0" anchor="ctr">
                <a:norm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bg1"/>
                    </a:solidFill>
                  </a:rPr>
                  <a:t>请替换文字内容复制你的内容到此 </a:t>
                </a:r>
                <a:br>
                  <a:rPr lang="zh-CN" altLang="en-US" sz="1050" dirty="0">
                    <a:solidFill>
                      <a:schemeClr val="bg1"/>
                    </a:solidFill>
                  </a:rPr>
                </a:br>
                <a:r>
                  <a:rPr lang="zh-CN" altLang="en-US" sz="1050" dirty="0">
                    <a:solidFill>
                      <a:schemeClr val="bg1"/>
                    </a:solidFill>
                    <a:sym typeface="+mn-ea"/>
                  </a:rPr>
                  <a:t>摄图网</a:t>
                </a:r>
                <a:r>
                  <a:rPr lang="en-US" altLang="zh-CN" sz="1050" dirty="0">
                    <a:solidFill>
                      <a:schemeClr val="bg1"/>
                    </a:solidFill>
                    <a:sym typeface="+mn-ea"/>
                  </a:rPr>
                  <a:t>699PIC.COM</a:t>
                </a:r>
              </a:p>
            </p:txBody>
          </p:sp>
        </p:grpSp>
        <p:cxnSp>
          <p:nvCxnSpPr>
            <p:cNvPr id="21" name="Straight Connector 43"/>
            <p:cNvCxnSpPr/>
            <p:nvPr/>
          </p:nvCxnSpPr>
          <p:spPr>
            <a:xfrm flipV="1">
              <a:off x="7409826" y="4436788"/>
              <a:ext cx="2207623" cy="14927"/>
            </a:xfrm>
            <a:prstGeom prst="line">
              <a:avLst/>
            </a:prstGeom>
            <a:ln w="12700" cap="flat" cmpd="sng" algn="ctr">
              <a:solidFill>
                <a:schemeClr val="bg2">
                  <a:lumMod val="100000"/>
                </a:schemeClr>
              </a:solidFill>
              <a:prstDash val="dash"/>
              <a:miter lim="800000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千图设计师MC：ID 29795607库_组合 31"/>
          <p:cNvGrpSpPr/>
          <p:nvPr>
            <p:custDataLst>
              <p:tags r:id="rId3"/>
            </p:custDataLst>
          </p:nvPr>
        </p:nvGrpSpPr>
        <p:grpSpPr>
          <a:xfrm>
            <a:off x="1851806" y="3929345"/>
            <a:ext cx="3489469" cy="1678413"/>
            <a:chOff x="1851806" y="3929345"/>
            <a:chExt cx="3489469" cy="1678413"/>
          </a:xfrm>
        </p:grpSpPr>
        <p:sp>
          <p:nvSpPr>
            <p:cNvPr id="8" name="Freeform: Shape 16"/>
            <p:cNvSpPr>
              <a:spLocks noChangeAspect="1"/>
            </p:cNvSpPr>
            <p:nvPr/>
          </p:nvSpPr>
          <p:spPr bwMode="auto">
            <a:xfrm>
              <a:off x="1876998" y="4081764"/>
              <a:ext cx="518869" cy="5190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3767" y="5419"/>
                  </a:moveTo>
                  <a:cubicBezTo>
                    <a:pt x="4051" y="5419"/>
                    <a:pt x="4271" y="5505"/>
                    <a:pt x="4428" y="5687"/>
                  </a:cubicBezTo>
                  <a:cubicBezTo>
                    <a:pt x="4586" y="5865"/>
                    <a:pt x="4701" y="6078"/>
                    <a:pt x="4766" y="6326"/>
                  </a:cubicBezTo>
                  <a:cubicBezTo>
                    <a:pt x="4835" y="6574"/>
                    <a:pt x="4879" y="6836"/>
                    <a:pt x="4893" y="7106"/>
                  </a:cubicBezTo>
                  <a:cubicBezTo>
                    <a:pt x="4910" y="7377"/>
                    <a:pt x="4917" y="7596"/>
                    <a:pt x="4917" y="7760"/>
                  </a:cubicBezTo>
                  <a:lnTo>
                    <a:pt x="4917" y="9856"/>
                  </a:lnTo>
                  <a:cubicBezTo>
                    <a:pt x="4809" y="9928"/>
                    <a:pt x="4720" y="10015"/>
                    <a:pt x="4646" y="10110"/>
                  </a:cubicBezTo>
                  <a:cubicBezTo>
                    <a:pt x="4574" y="10208"/>
                    <a:pt x="4468" y="10257"/>
                    <a:pt x="4329" y="10257"/>
                  </a:cubicBezTo>
                  <a:lnTo>
                    <a:pt x="561" y="10257"/>
                  </a:lnTo>
                  <a:cubicBezTo>
                    <a:pt x="439" y="10257"/>
                    <a:pt x="338" y="10208"/>
                    <a:pt x="256" y="10110"/>
                  </a:cubicBezTo>
                  <a:cubicBezTo>
                    <a:pt x="177" y="10015"/>
                    <a:pt x="93" y="9928"/>
                    <a:pt x="0" y="9856"/>
                  </a:cubicBezTo>
                  <a:lnTo>
                    <a:pt x="0" y="7760"/>
                  </a:lnTo>
                  <a:cubicBezTo>
                    <a:pt x="0" y="7596"/>
                    <a:pt x="4" y="7377"/>
                    <a:pt x="12" y="7106"/>
                  </a:cubicBezTo>
                  <a:cubicBezTo>
                    <a:pt x="19" y="6836"/>
                    <a:pt x="57" y="6574"/>
                    <a:pt x="124" y="6326"/>
                  </a:cubicBezTo>
                  <a:cubicBezTo>
                    <a:pt x="196" y="6078"/>
                    <a:pt x="309" y="5865"/>
                    <a:pt x="465" y="5687"/>
                  </a:cubicBezTo>
                  <a:cubicBezTo>
                    <a:pt x="624" y="5508"/>
                    <a:pt x="842" y="5419"/>
                    <a:pt x="1123" y="5419"/>
                  </a:cubicBezTo>
                  <a:cubicBezTo>
                    <a:pt x="782" y="5151"/>
                    <a:pt x="508" y="4803"/>
                    <a:pt x="304" y="4377"/>
                  </a:cubicBezTo>
                  <a:cubicBezTo>
                    <a:pt x="103" y="3950"/>
                    <a:pt x="0" y="3469"/>
                    <a:pt x="0" y="2937"/>
                  </a:cubicBezTo>
                  <a:cubicBezTo>
                    <a:pt x="0" y="2539"/>
                    <a:pt x="64" y="2162"/>
                    <a:pt x="189" y="1805"/>
                  </a:cubicBezTo>
                  <a:cubicBezTo>
                    <a:pt x="316" y="1448"/>
                    <a:pt x="491" y="1134"/>
                    <a:pt x="717" y="861"/>
                  </a:cubicBezTo>
                  <a:cubicBezTo>
                    <a:pt x="943" y="590"/>
                    <a:pt x="1207" y="380"/>
                    <a:pt x="1504" y="227"/>
                  </a:cubicBezTo>
                  <a:cubicBezTo>
                    <a:pt x="1804" y="77"/>
                    <a:pt x="2119" y="0"/>
                    <a:pt x="2445" y="0"/>
                  </a:cubicBezTo>
                  <a:cubicBezTo>
                    <a:pt x="2793" y="0"/>
                    <a:pt x="3115" y="77"/>
                    <a:pt x="3412" y="227"/>
                  </a:cubicBezTo>
                  <a:cubicBezTo>
                    <a:pt x="3712" y="380"/>
                    <a:pt x="3969" y="590"/>
                    <a:pt x="4188" y="861"/>
                  </a:cubicBezTo>
                  <a:cubicBezTo>
                    <a:pt x="4406" y="1134"/>
                    <a:pt x="4584" y="1448"/>
                    <a:pt x="4716" y="1805"/>
                  </a:cubicBezTo>
                  <a:cubicBezTo>
                    <a:pt x="4850" y="2162"/>
                    <a:pt x="4917" y="2539"/>
                    <a:pt x="4917" y="2937"/>
                  </a:cubicBezTo>
                  <a:cubicBezTo>
                    <a:pt x="4917" y="3458"/>
                    <a:pt x="4814" y="3939"/>
                    <a:pt x="4603" y="4371"/>
                  </a:cubicBezTo>
                  <a:cubicBezTo>
                    <a:pt x="4392" y="4800"/>
                    <a:pt x="4115" y="5151"/>
                    <a:pt x="3767" y="5419"/>
                  </a:cubicBezTo>
                  <a:moveTo>
                    <a:pt x="18165" y="12062"/>
                  </a:moveTo>
                  <a:cubicBezTo>
                    <a:pt x="18672" y="12604"/>
                    <a:pt x="19070" y="13142"/>
                    <a:pt x="19356" y="13669"/>
                  </a:cubicBezTo>
                  <a:cubicBezTo>
                    <a:pt x="19641" y="14196"/>
                    <a:pt x="19788" y="14801"/>
                    <a:pt x="19788" y="15480"/>
                  </a:cubicBezTo>
                  <a:lnTo>
                    <a:pt x="19788" y="20816"/>
                  </a:lnTo>
                  <a:cubicBezTo>
                    <a:pt x="19694" y="20868"/>
                    <a:pt x="19620" y="20931"/>
                    <a:pt x="19557" y="20995"/>
                  </a:cubicBezTo>
                  <a:cubicBezTo>
                    <a:pt x="19497" y="21061"/>
                    <a:pt x="19425" y="21122"/>
                    <a:pt x="19344" y="21191"/>
                  </a:cubicBezTo>
                  <a:cubicBezTo>
                    <a:pt x="19262" y="21251"/>
                    <a:pt x="19173" y="21317"/>
                    <a:pt x="19075" y="21386"/>
                  </a:cubicBezTo>
                  <a:cubicBezTo>
                    <a:pt x="18976" y="21455"/>
                    <a:pt x="18835" y="21528"/>
                    <a:pt x="18662" y="21599"/>
                  </a:cubicBezTo>
                  <a:lnTo>
                    <a:pt x="2942" y="21599"/>
                  </a:lnTo>
                  <a:cubicBezTo>
                    <a:pt x="2675" y="21599"/>
                    <a:pt x="2467" y="21499"/>
                    <a:pt x="2318" y="21291"/>
                  </a:cubicBezTo>
                  <a:cubicBezTo>
                    <a:pt x="2167" y="21081"/>
                    <a:pt x="2003" y="20926"/>
                    <a:pt x="1819" y="20816"/>
                  </a:cubicBezTo>
                  <a:lnTo>
                    <a:pt x="1819" y="15480"/>
                  </a:lnTo>
                  <a:cubicBezTo>
                    <a:pt x="1819" y="14763"/>
                    <a:pt x="1989" y="14127"/>
                    <a:pt x="2335" y="13571"/>
                  </a:cubicBezTo>
                  <a:cubicBezTo>
                    <a:pt x="2678" y="13018"/>
                    <a:pt x="3052" y="12511"/>
                    <a:pt x="3460" y="12062"/>
                  </a:cubicBezTo>
                  <a:cubicBezTo>
                    <a:pt x="3535" y="11970"/>
                    <a:pt x="3633" y="11869"/>
                    <a:pt x="3753" y="11766"/>
                  </a:cubicBezTo>
                  <a:cubicBezTo>
                    <a:pt x="3873" y="11659"/>
                    <a:pt x="4000" y="11590"/>
                    <a:pt x="4137" y="11553"/>
                  </a:cubicBezTo>
                  <a:cubicBezTo>
                    <a:pt x="4276" y="11495"/>
                    <a:pt x="4432" y="11466"/>
                    <a:pt x="4610" y="11455"/>
                  </a:cubicBezTo>
                  <a:cubicBezTo>
                    <a:pt x="4785" y="11446"/>
                    <a:pt x="4956" y="11423"/>
                    <a:pt x="5126" y="11388"/>
                  </a:cubicBezTo>
                  <a:cubicBezTo>
                    <a:pt x="5594" y="11299"/>
                    <a:pt x="6091" y="11210"/>
                    <a:pt x="6621" y="11121"/>
                  </a:cubicBezTo>
                  <a:cubicBezTo>
                    <a:pt x="7149" y="11034"/>
                    <a:pt x="7665" y="10945"/>
                    <a:pt x="8172" y="10853"/>
                  </a:cubicBezTo>
                  <a:cubicBezTo>
                    <a:pt x="7483" y="10326"/>
                    <a:pt x="6928" y="9632"/>
                    <a:pt x="6513" y="8762"/>
                  </a:cubicBezTo>
                  <a:cubicBezTo>
                    <a:pt x="6093" y="7896"/>
                    <a:pt x="5884" y="6940"/>
                    <a:pt x="5884" y="5903"/>
                  </a:cubicBezTo>
                  <a:cubicBezTo>
                    <a:pt x="5884" y="5097"/>
                    <a:pt x="6016" y="4331"/>
                    <a:pt x="6275" y="3608"/>
                  </a:cubicBezTo>
                  <a:cubicBezTo>
                    <a:pt x="6535" y="2885"/>
                    <a:pt x="6887" y="2260"/>
                    <a:pt x="7331" y="1733"/>
                  </a:cubicBezTo>
                  <a:cubicBezTo>
                    <a:pt x="7778" y="1203"/>
                    <a:pt x="8299" y="786"/>
                    <a:pt x="8894" y="472"/>
                  </a:cubicBezTo>
                  <a:cubicBezTo>
                    <a:pt x="9494" y="158"/>
                    <a:pt x="10125" y="3"/>
                    <a:pt x="10802" y="3"/>
                  </a:cubicBezTo>
                  <a:cubicBezTo>
                    <a:pt x="11476" y="3"/>
                    <a:pt x="12112" y="158"/>
                    <a:pt x="12710" y="472"/>
                  </a:cubicBezTo>
                  <a:cubicBezTo>
                    <a:pt x="13307" y="786"/>
                    <a:pt x="13826" y="1203"/>
                    <a:pt x="14272" y="1733"/>
                  </a:cubicBezTo>
                  <a:cubicBezTo>
                    <a:pt x="14716" y="2260"/>
                    <a:pt x="15067" y="2885"/>
                    <a:pt x="15328" y="3608"/>
                  </a:cubicBezTo>
                  <a:cubicBezTo>
                    <a:pt x="15590" y="4331"/>
                    <a:pt x="15719" y="5097"/>
                    <a:pt x="15719" y="5903"/>
                  </a:cubicBezTo>
                  <a:cubicBezTo>
                    <a:pt x="15719" y="6939"/>
                    <a:pt x="15513" y="7890"/>
                    <a:pt x="15100" y="8757"/>
                  </a:cubicBezTo>
                  <a:cubicBezTo>
                    <a:pt x="14685" y="9620"/>
                    <a:pt x="14128" y="10320"/>
                    <a:pt x="13432" y="10853"/>
                  </a:cubicBezTo>
                  <a:cubicBezTo>
                    <a:pt x="13936" y="10945"/>
                    <a:pt x="14452" y="11031"/>
                    <a:pt x="14978" y="11115"/>
                  </a:cubicBezTo>
                  <a:cubicBezTo>
                    <a:pt x="15504" y="11198"/>
                    <a:pt x="16005" y="11288"/>
                    <a:pt x="16478" y="11388"/>
                  </a:cubicBezTo>
                  <a:cubicBezTo>
                    <a:pt x="16653" y="11426"/>
                    <a:pt x="16826" y="11449"/>
                    <a:pt x="16994" y="11455"/>
                  </a:cubicBezTo>
                  <a:cubicBezTo>
                    <a:pt x="17162" y="11466"/>
                    <a:pt x="17323" y="11495"/>
                    <a:pt x="17467" y="11553"/>
                  </a:cubicBezTo>
                  <a:cubicBezTo>
                    <a:pt x="17603" y="11590"/>
                    <a:pt x="17731" y="11659"/>
                    <a:pt x="17851" y="11766"/>
                  </a:cubicBezTo>
                  <a:cubicBezTo>
                    <a:pt x="17966" y="11869"/>
                    <a:pt x="18074" y="11970"/>
                    <a:pt x="18165" y="12062"/>
                  </a:cubicBezTo>
                  <a:moveTo>
                    <a:pt x="20474" y="5419"/>
                  </a:moveTo>
                  <a:cubicBezTo>
                    <a:pt x="20757" y="5419"/>
                    <a:pt x="20973" y="5505"/>
                    <a:pt x="21124" y="5687"/>
                  </a:cubicBezTo>
                  <a:cubicBezTo>
                    <a:pt x="21271" y="5865"/>
                    <a:pt x="21381" y="6078"/>
                    <a:pt x="21448" y="6326"/>
                  </a:cubicBezTo>
                  <a:cubicBezTo>
                    <a:pt x="21520" y="6574"/>
                    <a:pt x="21561" y="6836"/>
                    <a:pt x="21576" y="7106"/>
                  </a:cubicBezTo>
                  <a:cubicBezTo>
                    <a:pt x="21592" y="7377"/>
                    <a:pt x="21599" y="7596"/>
                    <a:pt x="21599" y="7760"/>
                  </a:cubicBezTo>
                  <a:lnTo>
                    <a:pt x="21599" y="9856"/>
                  </a:lnTo>
                  <a:cubicBezTo>
                    <a:pt x="21508" y="9928"/>
                    <a:pt x="21422" y="10015"/>
                    <a:pt x="21340" y="10110"/>
                  </a:cubicBezTo>
                  <a:cubicBezTo>
                    <a:pt x="21261" y="10208"/>
                    <a:pt x="21158" y="10257"/>
                    <a:pt x="21036" y="10257"/>
                  </a:cubicBezTo>
                  <a:lnTo>
                    <a:pt x="17268" y="10257"/>
                  </a:lnTo>
                  <a:cubicBezTo>
                    <a:pt x="17131" y="10257"/>
                    <a:pt x="17023" y="10208"/>
                    <a:pt x="16953" y="10110"/>
                  </a:cubicBezTo>
                  <a:cubicBezTo>
                    <a:pt x="16879" y="10015"/>
                    <a:pt x="16790" y="9928"/>
                    <a:pt x="16682" y="9856"/>
                  </a:cubicBezTo>
                  <a:lnTo>
                    <a:pt x="16682" y="7760"/>
                  </a:lnTo>
                  <a:cubicBezTo>
                    <a:pt x="16682" y="7596"/>
                    <a:pt x="16692" y="7377"/>
                    <a:pt x="16706" y="7106"/>
                  </a:cubicBezTo>
                  <a:cubicBezTo>
                    <a:pt x="16720" y="6836"/>
                    <a:pt x="16766" y="6574"/>
                    <a:pt x="16836" y="6326"/>
                  </a:cubicBezTo>
                  <a:cubicBezTo>
                    <a:pt x="16912" y="6078"/>
                    <a:pt x="17023" y="5865"/>
                    <a:pt x="17183" y="5687"/>
                  </a:cubicBezTo>
                  <a:cubicBezTo>
                    <a:pt x="17337" y="5508"/>
                    <a:pt x="17556" y="5419"/>
                    <a:pt x="17829" y="5419"/>
                  </a:cubicBezTo>
                  <a:cubicBezTo>
                    <a:pt x="17488" y="5151"/>
                    <a:pt x="17210" y="4803"/>
                    <a:pt x="16999" y="4377"/>
                  </a:cubicBezTo>
                  <a:cubicBezTo>
                    <a:pt x="16788" y="3950"/>
                    <a:pt x="16682" y="3469"/>
                    <a:pt x="16682" y="2937"/>
                  </a:cubicBezTo>
                  <a:cubicBezTo>
                    <a:pt x="16682" y="2539"/>
                    <a:pt x="16744" y="2162"/>
                    <a:pt x="16872" y="1805"/>
                  </a:cubicBezTo>
                  <a:cubicBezTo>
                    <a:pt x="16999" y="1448"/>
                    <a:pt x="17174" y="1134"/>
                    <a:pt x="17400" y="861"/>
                  </a:cubicBezTo>
                  <a:cubicBezTo>
                    <a:pt x="17625" y="590"/>
                    <a:pt x="17889" y="380"/>
                    <a:pt x="18187" y="227"/>
                  </a:cubicBezTo>
                  <a:cubicBezTo>
                    <a:pt x="18487" y="77"/>
                    <a:pt x="18808" y="0"/>
                    <a:pt x="19152" y="0"/>
                  </a:cubicBezTo>
                  <a:cubicBezTo>
                    <a:pt x="19480" y="0"/>
                    <a:pt x="19795" y="77"/>
                    <a:pt x="20095" y="227"/>
                  </a:cubicBezTo>
                  <a:cubicBezTo>
                    <a:pt x="20395" y="380"/>
                    <a:pt x="20656" y="590"/>
                    <a:pt x="20882" y="861"/>
                  </a:cubicBezTo>
                  <a:cubicBezTo>
                    <a:pt x="21108" y="1134"/>
                    <a:pt x="21285" y="1448"/>
                    <a:pt x="21412" y="1805"/>
                  </a:cubicBezTo>
                  <a:cubicBezTo>
                    <a:pt x="21537" y="2162"/>
                    <a:pt x="21599" y="2539"/>
                    <a:pt x="21599" y="2937"/>
                  </a:cubicBezTo>
                  <a:cubicBezTo>
                    <a:pt x="21599" y="3458"/>
                    <a:pt x="21499" y="3939"/>
                    <a:pt x="21295" y="4371"/>
                  </a:cubicBezTo>
                  <a:cubicBezTo>
                    <a:pt x="21093" y="4800"/>
                    <a:pt x="20820" y="5151"/>
                    <a:pt x="20474" y="5419"/>
                  </a:cubicBezTo>
                </a:path>
              </a:pathLst>
            </a:custGeom>
            <a:solidFill>
              <a:srgbClr val="DCA328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TextBox 23"/>
            <p:cNvSpPr txBox="1"/>
            <p:nvPr/>
          </p:nvSpPr>
          <p:spPr>
            <a:xfrm rot="16200000">
              <a:off x="4648777" y="4344843"/>
              <a:ext cx="1107996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  <p:grpSp>
          <p:nvGrpSpPr>
            <p:cNvPr id="19" name="Group 38"/>
            <p:cNvGrpSpPr/>
            <p:nvPr/>
          </p:nvGrpSpPr>
          <p:grpSpPr>
            <a:xfrm>
              <a:off x="1851806" y="4600767"/>
              <a:ext cx="2198693" cy="1006991"/>
              <a:chOff x="1197898" y="2503545"/>
              <a:chExt cx="2198693" cy="1006991"/>
            </a:xfrm>
          </p:grpSpPr>
          <p:sp>
            <p:nvSpPr>
              <p:cNvPr id="24" name="TextBox 39"/>
              <p:cNvSpPr txBox="1"/>
              <p:nvPr/>
            </p:nvSpPr>
            <p:spPr>
              <a:xfrm>
                <a:off x="1197898" y="2503545"/>
                <a:ext cx="1231106" cy="388226"/>
              </a:xfrm>
              <a:prstGeom prst="rect">
                <a:avLst/>
              </a:prstGeom>
              <a:noFill/>
            </p:spPr>
            <p:txBody>
              <a:bodyPr wrap="none" lIns="0" tIns="0" rIns="0" bIns="0" anchor="b" anchorCtr="0">
                <a:normAutofit/>
              </a:bodyPr>
              <a:lstStyle/>
              <a:p>
                <a:r>
                  <a:rPr lang="zh-CN" altLang="en-US" sz="1600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  <p:sp>
            <p:nvSpPr>
              <p:cNvPr id="25" name="TextBox 40"/>
              <p:cNvSpPr txBox="1"/>
              <p:nvPr/>
            </p:nvSpPr>
            <p:spPr>
              <a:xfrm>
                <a:off x="1197898" y="2891770"/>
                <a:ext cx="2198693" cy="618766"/>
              </a:xfrm>
              <a:prstGeom prst="rect">
                <a:avLst/>
              </a:prstGeom>
            </p:spPr>
            <p:txBody>
              <a:bodyPr vert="horz" wrap="square" lIns="0" tIns="0" rIns="0" bIns="0" anchor="ctr" anchorCtr="0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FFFFFF"/>
                    </a:solidFill>
                  </a:rPr>
                  <a:t>请替换文字内容复制你的内容到此 </a:t>
                </a:r>
                <a:br>
                  <a:rPr lang="zh-CN" altLang="en-US" sz="1050" dirty="0">
                    <a:solidFill>
                      <a:srgbClr val="FFFFFF"/>
                    </a:solidFill>
                  </a:rPr>
                </a:br>
                <a:r>
                  <a:rPr lang="zh-CN" altLang="en-US" sz="105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5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</p:grpSp>
        <p:cxnSp>
          <p:nvCxnSpPr>
            <p:cNvPr id="22" name="Straight Connector 44"/>
            <p:cNvCxnSpPr/>
            <p:nvPr/>
          </p:nvCxnSpPr>
          <p:spPr>
            <a:xfrm flipV="1">
              <a:off x="2539830" y="4179101"/>
              <a:ext cx="2207623" cy="14927"/>
            </a:xfrm>
            <a:prstGeom prst="line">
              <a:avLst/>
            </a:prstGeom>
            <a:ln w="12700" cap="flat" cmpd="sng" algn="ctr">
              <a:solidFill>
                <a:schemeClr val="bg2">
                  <a:lumMod val="100000"/>
                </a:schemeClr>
              </a:solidFill>
              <a:prstDash val="dash"/>
              <a:miter lim="800000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千图设计师MC：ID 29795607库_组合 32"/>
          <p:cNvGrpSpPr/>
          <p:nvPr>
            <p:custDataLst>
              <p:tags r:id="rId4"/>
            </p:custDataLst>
          </p:nvPr>
        </p:nvGrpSpPr>
        <p:grpSpPr>
          <a:xfrm>
            <a:off x="1912001" y="1868862"/>
            <a:ext cx="3888799" cy="1550111"/>
            <a:chOff x="1912001" y="1868862"/>
            <a:chExt cx="3888799" cy="1550111"/>
          </a:xfrm>
        </p:grpSpPr>
        <p:sp>
          <p:nvSpPr>
            <p:cNvPr id="11" name="Freeform: Shape 19"/>
            <p:cNvSpPr>
              <a:spLocks noChangeAspect="1"/>
            </p:cNvSpPr>
            <p:nvPr/>
          </p:nvSpPr>
          <p:spPr bwMode="auto">
            <a:xfrm>
              <a:off x="1912001" y="1868862"/>
              <a:ext cx="545159" cy="543120"/>
            </a:xfrm>
            <a:custGeom>
              <a:avLst/>
              <a:gdLst>
                <a:gd name="T0" fmla="+- 0 10797 26"/>
                <a:gd name="T1" fmla="*/ T0 w 21542"/>
                <a:gd name="T2" fmla="*/ 10800 h 21600"/>
                <a:gd name="T3" fmla="+- 0 10797 26"/>
                <a:gd name="T4" fmla="*/ T3 w 21542"/>
                <a:gd name="T5" fmla="*/ 10800 h 21600"/>
                <a:gd name="T6" fmla="+- 0 10797 26"/>
                <a:gd name="T7" fmla="*/ T6 w 21542"/>
                <a:gd name="T8" fmla="*/ 10800 h 21600"/>
                <a:gd name="T9" fmla="+- 0 10797 26"/>
                <a:gd name="T10" fmla="*/ T9 w 2154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2" h="21600">
                  <a:moveTo>
                    <a:pt x="11685" y="1798"/>
                  </a:moveTo>
                  <a:cubicBezTo>
                    <a:pt x="12903" y="1906"/>
                    <a:pt x="14055" y="2202"/>
                    <a:pt x="15143" y="2682"/>
                  </a:cubicBezTo>
                  <a:cubicBezTo>
                    <a:pt x="16233" y="3165"/>
                    <a:pt x="17213" y="3803"/>
                    <a:pt x="18089" y="4596"/>
                  </a:cubicBezTo>
                  <a:cubicBezTo>
                    <a:pt x="18964" y="5390"/>
                    <a:pt x="19696" y="6307"/>
                    <a:pt x="20286" y="7355"/>
                  </a:cubicBezTo>
                  <a:cubicBezTo>
                    <a:pt x="20875" y="8400"/>
                    <a:pt x="21290" y="9537"/>
                    <a:pt x="21528" y="10774"/>
                  </a:cubicBezTo>
                  <a:cubicBezTo>
                    <a:pt x="21573" y="11034"/>
                    <a:pt x="21497" y="11229"/>
                    <a:pt x="21299" y="11356"/>
                  </a:cubicBezTo>
                  <a:cubicBezTo>
                    <a:pt x="21223" y="11407"/>
                    <a:pt x="21151" y="11435"/>
                    <a:pt x="21077" y="11435"/>
                  </a:cubicBezTo>
                  <a:cubicBezTo>
                    <a:pt x="20930" y="11435"/>
                    <a:pt x="20822" y="11381"/>
                    <a:pt x="20760" y="11271"/>
                  </a:cubicBezTo>
                  <a:cubicBezTo>
                    <a:pt x="20016" y="10353"/>
                    <a:pt x="19186" y="9890"/>
                    <a:pt x="18272" y="9879"/>
                  </a:cubicBezTo>
                  <a:cubicBezTo>
                    <a:pt x="17616" y="9879"/>
                    <a:pt x="16994" y="10128"/>
                    <a:pt x="16402" y="10619"/>
                  </a:cubicBezTo>
                  <a:cubicBezTo>
                    <a:pt x="15813" y="11110"/>
                    <a:pt x="15320" y="11796"/>
                    <a:pt x="14912" y="12680"/>
                  </a:cubicBezTo>
                  <a:cubicBezTo>
                    <a:pt x="14840" y="12886"/>
                    <a:pt x="14704" y="12991"/>
                    <a:pt x="14516" y="12991"/>
                  </a:cubicBezTo>
                  <a:cubicBezTo>
                    <a:pt x="14323" y="12991"/>
                    <a:pt x="14191" y="12886"/>
                    <a:pt x="14115" y="12680"/>
                  </a:cubicBezTo>
                  <a:cubicBezTo>
                    <a:pt x="13490" y="11328"/>
                    <a:pt x="12679" y="10452"/>
                    <a:pt x="11682" y="10057"/>
                  </a:cubicBezTo>
                  <a:lnTo>
                    <a:pt x="11682" y="17164"/>
                  </a:lnTo>
                  <a:cubicBezTo>
                    <a:pt x="11682" y="17779"/>
                    <a:pt x="11594" y="18350"/>
                    <a:pt x="11415" y="18883"/>
                  </a:cubicBezTo>
                  <a:cubicBezTo>
                    <a:pt x="11234" y="19414"/>
                    <a:pt x="10993" y="19886"/>
                    <a:pt x="10690" y="20298"/>
                  </a:cubicBezTo>
                  <a:cubicBezTo>
                    <a:pt x="10385" y="20704"/>
                    <a:pt x="10029" y="21026"/>
                    <a:pt x="9621" y="21258"/>
                  </a:cubicBezTo>
                  <a:cubicBezTo>
                    <a:pt x="9214" y="21487"/>
                    <a:pt x="8777" y="21599"/>
                    <a:pt x="8314" y="21599"/>
                  </a:cubicBezTo>
                  <a:cubicBezTo>
                    <a:pt x="7852" y="21599"/>
                    <a:pt x="7410" y="21487"/>
                    <a:pt x="6995" y="21258"/>
                  </a:cubicBezTo>
                  <a:cubicBezTo>
                    <a:pt x="6580" y="21027"/>
                    <a:pt x="6220" y="20705"/>
                    <a:pt x="5915" y="20298"/>
                  </a:cubicBezTo>
                  <a:cubicBezTo>
                    <a:pt x="5612" y="19886"/>
                    <a:pt x="5369" y="19417"/>
                    <a:pt x="5190" y="18883"/>
                  </a:cubicBezTo>
                  <a:cubicBezTo>
                    <a:pt x="5011" y="18350"/>
                    <a:pt x="4923" y="17779"/>
                    <a:pt x="4923" y="17164"/>
                  </a:cubicBezTo>
                  <a:cubicBezTo>
                    <a:pt x="4923" y="16850"/>
                    <a:pt x="5011" y="16591"/>
                    <a:pt x="5190" y="16390"/>
                  </a:cubicBezTo>
                  <a:cubicBezTo>
                    <a:pt x="5369" y="16187"/>
                    <a:pt x="5583" y="16085"/>
                    <a:pt x="5836" y="16085"/>
                  </a:cubicBezTo>
                  <a:cubicBezTo>
                    <a:pt x="6103" y="16085"/>
                    <a:pt x="6320" y="16187"/>
                    <a:pt x="6492" y="16390"/>
                  </a:cubicBezTo>
                  <a:cubicBezTo>
                    <a:pt x="6661" y="16591"/>
                    <a:pt x="6747" y="16851"/>
                    <a:pt x="6747" y="17164"/>
                  </a:cubicBezTo>
                  <a:cubicBezTo>
                    <a:pt x="6747" y="17799"/>
                    <a:pt x="6900" y="18333"/>
                    <a:pt x="7203" y="18776"/>
                  </a:cubicBezTo>
                  <a:cubicBezTo>
                    <a:pt x="7508" y="19216"/>
                    <a:pt x="7878" y="19437"/>
                    <a:pt x="8312" y="19437"/>
                  </a:cubicBezTo>
                  <a:cubicBezTo>
                    <a:pt x="8732" y="19437"/>
                    <a:pt x="9092" y="19216"/>
                    <a:pt x="9397" y="18776"/>
                  </a:cubicBezTo>
                  <a:cubicBezTo>
                    <a:pt x="9700" y="18333"/>
                    <a:pt x="9853" y="17799"/>
                    <a:pt x="9853" y="17164"/>
                  </a:cubicBezTo>
                  <a:lnTo>
                    <a:pt x="9853" y="10057"/>
                  </a:lnTo>
                  <a:cubicBezTo>
                    <a:pt x="8856" y="10461"/>
                    <a:pt x="8042" y="11336"/>
                    <a:pt x="7420" y="12680"/>
                  </a:cubicBezTo>
                  <a:cubicBezTo>
                    <a:pt x="7344" y="12886"/>
                    <a:pt x="7210" y="12991"/>
                    <a:pt x="7019" y="12991"/>
                  </a:cubicBezTo>
                  <a:cubicBezTo>
                    <a:pt x="6828" y="12991"/>
                    <a:pt x="6700" y="12886"/>
                    <a:pt x="6631" y="12680"/>
                  </a:cubicBezTo>
                  <a:cubicBezTo>
                    <a:pt x="6227" y="11796"/>
                    <a:pt x="5734" y="11110"/>
                    <a:pt x="5147" y="10619"/>
                  </a:cubicBezTo>
                  <a:cubicBezTo>
                    <a:pt x="4560" y="10128"/>
                    <a:pt x="3940" y="9879"/>
                    <a:pt x="3284" y="9879"/>
                  </a:cubicBezTo>
                  <a:cubicBezTo>
                    <a:pt x="2363" y="9879"/>
                    <a:pt x="1541" y="10345"/>
                    <a:pt x="808" y="11271"/>
                  </a:cubicBezTo>
                  <a:cubicBezTo>
                    <a:pt x="718" y="11381"/>
                    <a:pt x="596" y="11435"/>
                    <a:pt x="455" y="11435"/>
                  </a:cubicBezTo>
                  <a:cubicBezTo>
                    <a:pt x="381" y="11435"/>
                    <a:pt x="305" y="11407"/>
                    <a:pt x="238" y="11356"/>
                  </a:cubicBezTo>
                  <a:cubicBezTo>
                    <a:pt x="47" y="11229"/>
                    <a:pt x="-26" y="11034"/>
                    <a:pt x="7" y="10774"/>
                  </a:cubicBezTo>
                  <a:cubicBezTo>
                    <a:pt x="245" y="9537"/>
                    <a:pt x="660" y="8400"/>
                    <a:pt x="1259" y="7355"/>
                  </a:cubicBezTo>
                  <a:cubicBezTo>
                    <a:pt x="1855" y="6307"/>
                    <a:pt x="2595" y="5390"/>
                    <a:pt x="3468" y="4596"/>
                  </a:cubicBezTo>
                  <a:cubicBezTo>
                    <a:pt x="4343" y="3803"/>
                    <a:pt x="5321" y="3168"/>
                    <a:pt x="6402" y="2688"/>
                  </a:cubicBezTo>
                  <a:cubicBezTo>
                    <a:pt x="7482" y="2213"/>
                    <a:pt x="8634" y="1917"/>
                    <a:pt x="9850" y="1798"/>
                  </a:cubicBezTo>
                  <a:lnTo>
                    <a:pt x="9850" y="1081"/>
                  </a:lnTo>
                  <a:cubicBezTo>
                    <a:pt x="9850" y="767"/>
                    <a:pt x="9936" y="508"/>
                    <a:pt x="10118" y="304"/>
                  </a:cubicBezTo>
                  <a:cubicBezTo>
                    <a:pt x="10296" y="101"/>
                    <a:pt x="10511" y="0"/>
                    <a:pt x="10764" y="0"/>
                  </a:cubicBezTo>
                  <a:cubicBezTo>
                    <a:pt x="11029" y="0"/>
                    <a:pt x="11248" y="101"/>
                    <a:pt x="11420" y="304"/>
                  </a:cubicBezTo>
                  <a:cubicBezTo>
                    <a:pt x="11589" y="508"/>
                    <a:pt x="11675" y="767"/>
                    <a:pt x="11675" y="1081"/>
                  </a:cubicBezTo>
                  <a:lnTo>
                    <a:pt x="11675" y="1798"/>
                  </a:lnTo>
                  <a:close/>
                </a:path>
              </a:pathLst>
            </a:custGeom>
            <a:solidFill>
              <a:srgbClr val="DCA328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TextBox 22"/>
            <p:cNvSpPr txBox="1"/>
            <p:nvPr/>
          </p:nvSpPr>
          <p:spPr>
            <a:xfrm>
              <a:off x="4692804" y="3007041"/>
              <a:ext cx="1107996" cy="276999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2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  <p:grpSp>
          <p:nvGrpSpPr>
            <p:cNvPr id="18" name="Group 37"/>
            <p:cNvGrpSpPr/>
            <p:nvPr/>
          </p:nvGrpSpPr>
          <p:grpSpPr>
            <a:xfrm>
              <a:off x="1912001" y="2411982"/>
              <a:ext cx="2198693" cy="1006991"/>
              <a:chOff x="1197898" y="2503545"/>
              <a:chExt cx="2198693" cy="1006991"/>
            </a:xfrm>
          </p:grpSpPr>
          <p:sp>
            <p:nvSpPr>
              <p:cNvPr id="26" name="TextBox 35"/>
              <p:cNvSpPr txBox="1"/>
              <p:nvPr/>
            </p:nvSpPr>
            <p:spPr>
              <a:xfrm>
                <a:off x="1197898" y="2503545"/>
                <a:ext cx="1231106" cy="388226"/>
              </a:xfrm>
              <a:prstGeom prst="rect">
                <a:avLst/>
              </a:prstGeom>
              <a:noFill/>
            </p:spPr>
            <p:txBody>
              <a:bodyPr wrap="none" lIns="0" tIns="0" rIns="0" bIns="0" anchor="b" anchorCtr="0">
                <a:normAutofit/>
              </a:bodyPr>
              <a:lstStyle/>
              <a:p>
                <a:r>
                  <a:rPr lang="zh-CN" altLang="en-US" sz="1600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  <p:sp>
            <p:nvSpPr>
              <p:cNvPr id="27" name="TextBox 36"/>
              <p:cNvSpPr txBox="1"/>
              <p:nvPr/>
            </p:nvSpPr>
            <p:spPr>
              <a:xfrm>
                <a:off x="1197898" y="2891770"/>
                <a:ext cx="2198693" cy="618766"/>
              </a:xfrm>
              <a:prstGeom prst="rect">
                <a:avLst/>
              </a:prstGeom>
            </p:spPr>
            <p:txBody>
              <a:bodyPr vert="horz" wrap="square" lIns="0" tIns="0" rIns="0" bIns="0" anchor="ctr" anchorCtr="0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FFFFFF"/>
                    </a:solidFill>
                  </a:rPr>
                  <a:t>请替换文字内容复制你的内容到此 </a:t>
                </a:r>
                <a:br>
                  <a:rPr lang="zh-CN" altLang="en-US" sz="1050" dirty="0">
                    <a:solidFill>
                      <a:srgbClr val="FFFFFF"/>
                    </a:solidFill>
                  </a:rPr>
                </a:br>
                <a:r>
                  <a:rPr lang="zh-CN" altLang="en-US" sz="105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5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</p:grpSp>
        <p:cxnSp>
          <p:nvCxnSpPr>
            <p:cNvPr id="23" name="Straight Connector 45"/>
            <p:cNvCxnSpPr/>
            <p:nvPr/>
          </p:nvCxnSpPr>
          <p:spPr>
            <a:xfrm flipV="1">
              <a:off x="3475274" y="2681012"/>
              <a:ext cx="1340610" cy="7463"/>
            </a:xfrm>
            <a:prstGeom prst="line">
              <a:avLst/>
            </a:prstGeom>
            <a:ln w="12700" cap="flat" cmpd="sng" algn="ctr">
              <a:solidFill>
                <a:schemeClr val="bg2">
                  <a:lumMod val="100000"/>
                </a:schemeClr>
              </a:solidFill>
              <a:prstDash val="dash"/>
              <a:miter lim="800000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设计师MC：ID 29795607库_组合 1"/>
          <p:cNvGrpSpPr/>
          <p:nvPr>
            <p:custDataLst>
              <p:tags r:id="rId1"/>
            </p:custDataLst>
          </p:nvPr>
        </p:nvGrpSpPr>
        <p:grpSpPr>
          <a:xfrm>
            <a:off x="2010025" y="1758006"/>
            <a:ext cx="4195677" cy="1307031"/>
            <a:chOff x="2010025" y="1758006"/>
            <a:chExt cx="4195677" cy="1307031"/>
          </a:xfrm>
        </p:grpSpPr>
        <p:sp>
          <p:nvSpPr>
            <p:cNvPr id="7" name="Freeform: Shape 4"/>
            <p:cNvSpPr/>
            <p:nvPr/>
          </p:nvSpPr>
          <p:spPr>
            <a:xfrm rot="900000">
              <a:off x="4792014" y="1826650"/>
              <a:ext cx="1413688" cy="1238387"/>
            </a:xfrm>
            <a:custGeom>
              <a:avLst/>
              <a:gdLst/>
              <a:ahLst/>
              <a:cxnLst/>
              <a:rect l="l" t="t" r="r" b="b"/>
              <a:pathLst>
                <a:path w="1902750" h="1666803">
                  <a:moveTo>
                    <a:pt x="0" y="0"/>
                  </a:moveTo>
                  <a:cubicBezTo>
                    <a:pt x="435283" y="-435283"/>
                    <a:pt x="1141015" y="-435283"/>
                    <a:pt x="1576298" y="0"/>
                  </a:cubicBezTo>
                  <a:cubicBezTo>
                    <a:pt x="2011020" y="434721"/>
                    <a:pt x="2011581" y="1139195"/>
                    <a:pt x="1577897" y="1574529"/>
                  </a:cubicBezTo>
                  <a:lnTo>
                    <a:pt x="1670171" y="1666803"/>
                  </a:lnTo>
                  <a:lnTo>
                    <a:pt x="1310131" y="1666803"/>
                  </a:lnTo>
                  <a:lnTo>
                    <a:pt x="1310131" y="1306763"/>
                  </a:lnTo>
                  <a:lnTo>
                    <a:pt x="1411850" y="1408482"/>
                  </a:lnTo>
                  <a:cubicBezTo>
                    <a:pt x="1753828" y="1064853"/>
                    <a:pt x="1753267" y="509063"/>
                    <a:pt x="1410251" y="166047"/>
                  </a:cubicBezTo>
                  <a:cubicBezTo>
                    <a:pt x="1066674" y="-177531"/>
                    <a:pt x="509625" y="-177531"/>
                    <a:pt x="166047" y="166047"/>
                  </a:cubicBezTo>
                  <a:cubicBezTo>
                    <a:pt x="-177530" y="509624"/>
                    <a:pt x="-177530" y="1066673"/>
                    <a:pt x="166047" y="1410251"/>
                  </a:cubicBezTo>
                  <a:lnTo>
                    <a:pt x="0" y="1576298"/>
                  </a:lnTo>
                  <a:cubicBezTo>
                    <a:pt x="-435283" y="1141015"/>
                    <a:pt x="-435283" y="43528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Freeform: Shape 32"/>
            <p:cNvSpPr/>
            <p:nvPr/>
          </p:nvSpPr>
          <p:spPr bwMode="auto">
            <a:xfrm>
              <a:off x="5087888" y="1993970"/>
              <a:ext cx="633204" cy="633204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2" name="Group 18"/>
            <p:cNvGrpSpPr/>
            <p:nvPr/>
          </p:nvGrpSpPr>
          <p:grpSpPr>
            <a:xfrm>
              <a:off x="2010025" y="1758006"/>
              <a:ext cx="2781989" cy="789896"/>
              <a:chOff x="930114" y="1808820"/>
              <a:chExt cx="2781989" cy="789896"/>
            </a:xfrm>
          </p:grpSpPr>
          <p:sp>
            <p:nvSpPr>
              <p:cNvPr id="22" name="TextBox 19"/>
              <p:cNvSpPr txBox="1"/>
              <p:nvPr/>
            </p:nvSpPr>
            <p:spPr bwMode="auto">
              <a:xfrm>
                <a:off x="1522148" y="1808820"/>
                <a:ext cx="2189954" cy="32823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540000" bIns="0" anchor="t" anchorCtr="0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r"/>
                <a:r>
                  <a:rPr lang="zh-CN" altLang="en-US" sz="2135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  <p:sp>
            <p:nvSpPr>
              <p:cNvPr id="23" name="TextBox 20"/>
              <p:cNvSpPr txBox="1"/>
              <p:nvPr/>
            </p:nvSpPr>
            <p:spPr bwMode="auto">
              <a:xfrm>
                <a:off x="930114" y="2137051"/>
                <a:ext cx="2781989" cy="4616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540000" bIns="0" anchor="t" anchorCtr="0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rgbClr val="FFFFFF"/>
                    </a:solidFill>
                  </a:rPr>
                  <a:t>请替换文字内容复制你的内容到此 </a:t>
                </a:r>
                <a:br>
                  <a:rPr lang="zh-CN" altLang="en-US" sz="1000" dirty="0">
                    <a:solidFill>
                      <a:srgbClr val="FFFFFF"/>
                    </a:solidFill>
                  </a:rPr>
                </a:br>
                <a:r>
                  <a:rPr lang="zh-CN" altLang="en-US" sz="10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</p:grpSp>
      </p:grpSp>
      <p:grpSp>
        <p:nvGrpSpPr>
          <p:cNvPr id="25" name="千图设计师MC：ID 29795607库_组合 24"/>
          <p:cNvGrpSpPr/>
          <p:nvPr>
            <p:custDataLst>
              <p:tags r:id="rId2"/>
            </p:custDataLst>
          </p:nvPr>
        </p:nvGrpSpPr>
        <p:grpSpPr>
          <a:xfrm>
            <a:off x="6185864" y="2809782"/>
            <a:ext cx="4195677" cy="1238387"/>
            <a:chOff x="6166814" y="2864392"/>
            <a:chExt cx="4195677" cy="1238387"/>
          </a:xfrm>
        </p:grpSpPr>
        <p:sp>
          <p:nvSpPr>
            <p:cNvPr id="5" name="Freeform: Shape 2"/>
            <p:cNvSpPr/>
            <p:nvPr/>
          </p:nvSpPr>
          <p:spPr>
            <a:xfrm rot="900000">
              <a:off x="6166814" y="2864392"/>
              <a:ext cx="1413688" cy="1238387"/>
            </a:xfrm>
            <a:custGeom>
              <a:avLst/>
              <a:gdLst/>
              <a:ahLst/>
              <a:cxnLst/>
              <a:rect l="l" t="t" r="r" b="b"/>
              <a:pathLst>
                <a:path w="1902750" h="1666803">
                  <a:moveTo>
                    <a:pt x="0" y="0"/>
                  </a:moveTo>
                  <a:cubicBezTo>
                    <a:pt x="435283" y="-435283"/>
                    <a:pt x="1141015" y="-435283"/>
                    <a:pt x="1576298" y="0"/>
                  </a:cubicBezTo>
                  <a:cubicBezTo>
                    <a:pt x="2011020" y="434721"/>
                    <a:pt x="2011581" y="1139195"/>
                    <a:pt x="1577897" y="1574529"/>
                  </a:cubicBezTo>
                  <a:lnTo>
                    <a:pt x="1670171" y="1666803"/>
                  </a:lnTo>
                  <a:lnTo>
                    <a:pt x="1310131" y="1666803"/>
                  </a:lnTo>
                  <a:lnTo>
                    <a:pt x="1310131" y="1306763"/>
                  </a:lnTo>
                  <a:lnTo>
                    <a:pt x="1411850" y="1408482"/>
                  </a:lnTo>
                  <a:cubicBezTo>
                    <a:pt x="1753828" y="1064853"/>
                    <a:pt x="1753267" y="509063"/>
                    <a:pt x="1410251" y="166047"/>
                  </a:cubicBezTo>
                  <a:cubicBezTo>
                    <a:pt x="1066674" y="-177531"/>
                    <a:pt x="509625" y="-177531"/>
                    <a:pt x="166047" y="166047"/>
                  </a:cubicBezTo>
                  <a:cubicBezTo>
                    <a:pt x="-177530" y="509624"/>
                    <a:pt x="-177530" y="1066673"/>
                    <a:pt x="166047" y="1410251"/>
                  </a:cubicBezTo>
                  <a:lnTo>
                    <a:pt x="0" y="1576298"/>
                  </a:lnTo>
                  <a:cubicBezTo>
                    <a:pt x="-435283" y="1141015"/>
                    <a:pt x="-435283" y="435283"/>
                    <a:pt x="0" y="0"/>
                  </a:cubicBezTo>
                  <a:close/>
                </a:path>
              </a:pathLst>
            </a:custGeom>
            <a:solidFill>
              <a:srgbClr val="DCA3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Freeform: Shape 33"/>
            <p:cNvSpPr/>
            <p:nvPr/>
          </p:nvSpPr>
          <p:spPr bwMode="auto">
            <a:xfrm>
              <a:off x="6452582" y="3037221"/>
              <a:ext cx="633204" cy="633204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rgbClr val="DCA32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3" name="Group 21"/>
            <p:cNvGrpSpPr/>
            <p:nvPr/>
          </p:nvGrpSpPr>
          <p:grpSpPr>
            <a:xfrm>
              <a:off x="7580502" y="2983974"/>
              <a:ext cx="2781989" cy="789896"/>
              <a:chOff x="8436262" y="1808820"/>
              <a:chExt cx="2781989" cy="789896"/>
            </a:xfrm>
          </p:grpSpPr>
          <p:sp>
            <p:nvSpPr>
              <p:cNvPr id="20" name="TextBox 22"/>
              <p:cNvSpPr txBox="1"/>
              <p:nvPr/>
            </p:nvSpPr>
            <p:spPr bwMode="auto">
              <a:xfrm>
                <a:off x="8436262" y="1808820"/>
                <a:ext cx="2189954" cy="32823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540000" tIns="0" rIns="0" bIns="0" anchor="t" anchorCtr="0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/>
                <a:r>
                  <a:rPr lang="zh-CN" altLang="en-US" sz="2135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  <p:sp>
            <p:nvSpPr>
              <p:cNvPr id="21" name="TextBox 23"/>
              <p:cNvSpPr txBox="1"/>
              <p:nvPr/>
            </p:nvSpPr>
            <p:spPr bwMode="auto">
              <a:xfrm>
                <a:off x="8436262" y="2137051"/>
                <a:ext cx="2781989" cy="4616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540000" tIns="0" rIns="0" bIns="0" anchor="t" anchorCtr="0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rgbClr val="FFFFFF"/>
                    </a:solidFill>
                  </a:rPr>
                  <a:t>请替换文字内容复制你的内容到此 </a:t>
                </a:r>
                <a:br>
                  <a:rPr lang="zh-CN" altLang="en-US" sz="1000" dirty="0">
                    <a:solidFill>
                      <a:srgbClr val="FFFFFF"/>
                    </a:solidFill>
                  </a:rPr>
                </a:br>
                <a:r>
                  <a:rPr lang="zh-CN" altLang="en-US" sz="10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</p:grpSp>
      </p:grpSp>
      <p:grpSp>
        <p:nvGrpSpPr>
          <p:cNvPr id="26" name="千图设计师MC：ID 29795607库_组合 25"/>
          <p:cNvGrpSpPr/>
          <p:nvPr>
            <p:custDataLst>
              <p:tags r:id="rId3"/>
            </p:custDataLst>
          </p:nvPr>
        </p:nvGrpSpPr>
        <p:grpSpPr>
          <a:xfrm>
            <a:off x="1595501" y="3117791"/>
            <a:ext cx="4544714" cy="1413688"/>
            <a:chOff x="1595501" y="3117791"/>
            <a:chExt cx="4544714" cy="1413688"/>
          </a:xfrm>
        </p:grpSpPr>
        <p:sp>
          <p:nvSpPr>
            <p:cNvPr id="6" name="Freeform: Shape 3"/>
            <p:cNvSpPr/>
            <p:nvPr/>
          </p:nvSpPr>
          <p:spPr>
            <a:xfrm rot="14400000" flipH="1">
              <a:off x="4814178" y="3205441"/>
              <a:ext cx="1413688" cy="1238387"/>
            </a:xfrm>
            <a:custGeom>
              <a:avLst/>
              <a:gdLst/>
              <a:ahLst/>
              <a:cxnLst/>
              <a:rect l="l" t="t" r="r" b="b"/>
              <a:pathLst>
                <a:path w="1902750" h="1666803">
                  <a:moveTo>
                    <a:pt x="0" y="0"/>
                  </a:moveTo>
                  <a:cubicBezTo>
                    <a:pt x="435283" y="-435283"/>
                    <a:pt x="1141015" y="-435283"/>
                    <a:pt x="1576298" y="0"/>
                  </a:cubicBezTo>
                  <a:cubicBezTo>
                    <a:pt x="2011020" y="434721"/>
                    <a:pt x="2011581" y="1139195"/>
                    <a:pt x="1577897" y="1574529"/>
                  </a:cubicBezTo>
                  <a:lnTo>
                    <a:pt x="1670171" y="1666803"/>
                  </a:lnTo>
                  <a:lnTo>
                    <a:pt x="1310131" y="1666803"/>
                  </a:lnTo>
                  <a:lnTo>
                    <a:pt x="1310131" y="1306763"/>
                  </a:lnTo>
                  <a:lnTo>
                    <a:pt x="1411850" y="1408482"/>
                  </a:lnTo>
                  <a:cubicBezTo>
                    <a:pt x="1753828" y="1064853"/>
                    <a:pt x="1753267" y="509063"/>
                    <a:pt x="1410251" y="166047"/>
                  </a:cubicBezTo>
                  <a:cubicBezTo>
                    <a:pt x="1066674" y="-177531"/>
                    <a:pt x="509625" y="-177531"/>
                    <a:pt x="166047" y="166047"/>
                  </a:cubicBezTo>
                  <a:cubicBezTo>
                    <a:pt x="-177530" y="509624"/>
                    <a:pt x="-177530" y="1066673"/>
                    <a:pt x="166047" y="1410251"/>
                  </a:cubicBezTo>
                  <a:lnTo>
                    <a:pt x="0" y="1576298"/>
                  </a:lnTo>
                  <a:cubicBezTo>
                    <a:pt x="-435283" y="1141015"/>
                    <a:pt x="-435283" y="435283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Freeform: Shape 31"/>
            <p:cNvSpPr/>
            <p:nvPr/>
          </p:nvSpPr>
          <p:spPr bwMode="auto">
            <a:xfrm>
              <a:off x="5100959" y="3392470"/>
              <a:ext cx="633204" cy="633204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4" name="Group 24"/>
            <p:cNvGrpSpPr/>
            <p:nvPr/>
          </p:nvGrpSpPr>
          <p:grpSpPr>
            <a:xfrm>
              <a:off x="1595501" y="3391043"/>
              <a:ext cx="3218677" cy="789896"/>
              <a:chOff x="930114" y="1808820"/>
              <a:chExt cx="2781989" cy="789896"/>
            </a:xfrm>
          </p:grpSpPr>
          <p:sp>
            <p:nvSpPr>
              <p:cNvPr id="18" name="TextBox 25"/>
              <p:cNvSpPr txBox="1"/>
              <p:nvPr/>
            </p:nvSpPr>
            <p:spPr bwMode="auto">
              <a:xfrm>
                <a:off x="1819267" y="1808820"/>
                <a:ext cx="1892835" cy="32823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540000" bIns="0" anchor="t" anchorCtr="0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r"/>
                <a:r>
                  <a:rPr lang="zh-CN" altLang="en-US" sz="2135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  <p:sp>
            <p:nvSpPr>
              <p:cNvPr id="19" name="TextBox 26"/>
              <p:cNvSpPr txBox="1"/>
              <p:nvPr/>
            </p:nvSpPr>
            <p:spPr bwMode="auto">
              <a:xfrm>
                <a:off x="930114" y="2137051"/>
                <a:ext cx="2781989" cy="4616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540000" bIns="0" anchor="t" anchorCtr="0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rgbClr val="FFFFFF"/>
                    </a:solidFill>
                  </a:rPr>
                  <a:t>请替换文字内容复制你的内容到此 </a:t>
                </a:r>
                <a:br>
                  <a:rPr lang="zh-CN" altLang="en-US" sz="1000" dirty="0">
                    <a:solidFill>
                      <a:srgbClr val="FFFFFF"/>
                    </a:solidFill>
                  </a:rPr>
                </a:br>
                <a:r>
                  <a:rPr lang="zh-CN" altLang="en-US" sz="10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</p:grpSp>
      </p:grpSp>
      <p:grpSp>
        <p:nvGrpSpPr>
          <p:cNvPr id="24" name="千图设计师MC：ID 29795607库_组合 23"/>
          <p:cNvGrpSpPr/>
          <p:nvPr>
            <p:custDataLst>
              <p:tags r:id="rId4"/>
            </p:custDataLst>
          </p:nvPr>
        </p:nvGrpSpPr>
        <p:grpSpPr>
          <a:xfrm>
            <a:off x="6272989" y="4164078"/>
            <a:ext cx="4108027" cy="1413688"/>
            <a:chOff x="6273624" y="4153918"/>
            <a:chExt cx="4108027" cy="1413688"/>
          </a:xfrm>
        </p:grpSpPr>
        <p:sp>
          <p:nvSpPr>
            <p:cNvPr id="4" name="Freeform: Shape 1"/>
            <p:cNvSpPr/>
            <p:nvPr/>
          </p:nvSpPr>
          <p:spPr>
            <a:xfrm rot="14400000" flipH="1">
              <a:off x="6185974" y="4241568"/>
              <a:ext cx="1413688" cy="1238387"/>
            </a:xfrm>
            <a:custGeom>
              <a:avLst/>
              <a:gdLst/>
              <a:ahLst/>
              <a:cxnLst/>
              <a:rect l="l" t="t" r="r" b="b"/>
              <a:pathLst>
                <a:path w="1902750" h="1666803">
                  <a:moveTo>
                    <a:pt x="0" y="0"/>
                  </a:moveTo>
                  <a:cubicBezTo>
                    <a:pt x="435283" y="-435283"/>
                    <a:pt x="1141015" y="-435283"/>
                    <a:pt x="1576298" y="0"/>
                  </a:cubicBezTo>
                  <a:cubicBezTo>
                    <a:pt x="2011020" y="434721"/>
                    <a:pt x="2011581" y="1139195"/>
                    <a:pt x="1577897" y="1574529"/>
                  </a:cubicBezTo>
                  <a:lnTo>
                    <a:pt x="1670171" y="1666803"/>
                  </a:lnTo>
                  <a:lnTo>
                    <a:pt x="1310131" y="1666803"/>
                  </a:lnTo>
                  <a:lnTo>
                    <a:pt x="1310131" y="1306763"/>
                  </a:lnTo>
                  <a:lnTo>
                    <a:pt x="1411850" y="1408482"/>
                  </a:lnTo>
                  <a:cubicBezTo>
                    <a:pt x="1753828" y="1064853"/>
                    <a:pt x="1753267" y="509063"/>
                    <a:pt x="1410251" y="166047"/>
                  </a:cubicBezTo>
                  <a:cubicBezTo>
                    <a:pt x="1066674" y="-177531"/>
                    <a:pt x="509625" y="-177531"/>
                    <a:pt x="166047" y="166047"/>
                  </a:cubicBezTo>
                  <a:cubicBezTo>
                    <a:pt x="-177530" y="509624"/>
                    <a:pt x="-177530" y="1066673"/>
                    <a:pt x="166047" y="1410251"/>
                  </a:cubicBezTo>
                  <a:lnTo>
                    <a:pt x="0" y="1576298"/>
                  </a:lnTo>
                  <a:cubicBezTo>
                    <a:pt x="-435283" y="1141015"/>
                    <a:pt x="-435283" y="435283"/>
                    <a:pt x="0" y="0"/>
                  </a:cubicBezTo>
                  <a:close/>
                </a:path>
              </a:pathLst>
            </a:custGeom>
            <a:solidFill>
              <a:srgbClr val="DCA32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Freeform: Shape 30"/>
            <p:cNvSpPr/>
            <p:nvPr/>
          </p:nvSpPr>
          <p:spPr bwMode="auto">
            <a:xfrm>
              <a:off x="6467601" y="4429775"/>
              <a:ext cx="633204" cy="633204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24 w 236"/>
                <a:gd name="T11" fmla="*/ 56 h 236"/>
                <a:gd name="T12" fmla="*/ 144 w 236"/>
                <a:gd name="T13" fmla="*/ 46 h 236"/>
                <a:gd name="T14" fmla="*/ 137 w 236"/>
                <a:gd name="T15" fmla="*/ 67 h 236"/>
                <a:gd name="T16" fmla="*/ 117 w 236"/>
                <a:gd name="T17" fmla="*/ 77 h 236"/>
                <a:gd name="T18" fmla="*/ 124 w 236"/>
                <a:gd name="T19" fmla="*/ 56 h 236"/>
                <a:gd name="T20" fmla="*/ 162 w 236"/>
                <a:gd name="T21" fmla="*/ 164 h 236"/>
                <a:gd name="T22" fmla="*/ 142 w 236"/>
                <a:gd name="T23" fmla="*/ 181 h 236"/>
                <a:gd name="T24" fmla="*/ 119 w 236"/>
                <a:gd name="T25" fmla="*/ 175 h 236"/>
                <a:gd name="T26" fmla="*/ 97 w 236"/>
                <a:gd name="T27" fmla="*/ 181 h 236"/>
                <a:gd name="T28" fmla="*/ 76 w 236"/>
                <a:gd name="T29" fmla="*/ 164 h 236"/>
                <a:gd name="T30" fmla="*/ 67 w 236"/>
                <a:gd name="T31" fmla="*/ 96 h 236"/>
                <a:gd name="T32" fmla="*/ 95 w 236"/>
                <a:gd name="T33" fmla="*/ 79 h 236"/>
                <a:gd name="T34" fmla="*/ 118 w 236"/>
                <a:gd name="T35" fmla="*/ 85 h 236"/>
                <a:gd name="T36" fmla="*/ 143 w 236"/>
                <a:gd name="T37" fmla="*/ 79 h 236"/>
                <a:gd name="T38" fmla="*/ 168 w 236"/>
                <a:gd name="T39" fmla="*/ 92 h 236"/>
                <a:gd name="T40" fmla="*/ 154 w 236"/>
                <a:gd name="T41" fmla="*/ 118 h 236"/>
                <a:gd name="T42" fmla="*/ 172 w 236"/>
                <a:gd name="T43" fmla="*/ 145 h 236"/>
                <a:gd name="T44" fmla="*/ 162 w 236"/>
                <a:gd name="T45" fmla="*/ 16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4" y="56"/>
                  </a:moveTo>
                  <a:cubicBezTo>
                    <a:pt x="129" y="50"/>
                    <a:pt x="137" y="46"/>
                    <a:pt x="144" y="46"/>
                  </a:cubicBezTo>
                  <a:cubicBezTo>
                    <a:pt x="144" y="54"/>
                    <a:pt x="141" y="62"/>
                    <a:pt x="137" y="67"/>
                  </a:cubicBezTo>
                  <a:cubicBezTo>
                    <a:pt x="132" y="73"/>
                    <a:pt x="124" y="78"/>
                    <a:pt x="117" y="77"/>
                  </a:cubicBezTo>
                  <a:cubicBezTo>
                    <a:pt x="115" y="69"/>
                    <a:pt x="119" y="61"/>
                    <a:pt x="124" y="56"/>
                  </a:cubicBezTo>
                  <a:close/>
                  <a:moveTo>
                    <a:pt x="162" y="164"/>
                  </a:moveTo>
                  <a:cubicBezTo>
                    <a:pt x="157" y="172"/>
                    <a:pt x="151" y="180"/>
                    <a:pt x="142" y="181"/>
                  </a:cubicBezTo>
                  <a:cubicBezTo>
                    <a:pt x="133" y="181"/>
                    <a:pt x="130" y="175"/>
                    <a:pt x="119" y="175"/>
                  </a:cubicBezTo>
                  <a:cubicBezTo>
                    <a:pt x="109" y="175"/>
                    <a:pt x="106" y="180"/>
                    <a:pt x="97" y="181"/>
                  </a:cubicBezTo>
                  <a:cubicBezTo>
                    <a:pt x="88" y="181"/>
                    <a:pt x="82" y="172"/>
                    <a:pt x="76" y="164"/>
                  </a:cubicBezTo>
                  <a:cubicBezTo>
                    <a:pt x="64" y="147"/>
                    <a:pt x="55" y="116"/>
                    <a:pt x="67" y="96"/>
                  </a:cubicBezTo>
                  <a:cubicBezTo>
                    <a:pt x="73" y="85"/>
                    <a:pt x="84" y="79"/>
                    <a:pt x="95" y="79"/>
                  </a:cubicBezTo>
                  <a:cubicBezTo>
                    <a:pt x="104" y="79"/>
                    <a:pt x="112" y="85"/>
                    <a:pt x="118" y="85"/>
                  </a:cubicBezTo>
                  <a:cubicBezTo>
                    <a:pt x="123" y="85"/>
                    <a:pt x="133" y="77"/>
                    <a:pt x="143" y="79"/>
                  </a:cubicBezTo>
                  <a:cubicBezTo>
                    <a:pt x="148" y="79"/>
                    <a:pt x="160" y="80"/>
                    <a:pt x="168" y="92"/>
                  </a:cubicBezTo>
                  <a:cubicBezTo>
                    <a:pt x="167" y="92"/>
                    <a:pt x="153" y="100"/>
                    <a:pt x="154" y="118"/>
                  </a:cubicBezTo>
                  <a:cubicBezTo>
                    <a:pt x="154" y="138"/>
                    <a:pt x="171" y="145"/>
                    <a:pt x="172" y="145"/>
                  </a:cubicBezTo>
                  <a:cubicBezTo>
                    <a:pt x="171" y="145"/>
                    <a:pt x="169" y="155"/>
                    <a:pt x="162" y="164"/>
                  </a:cubicBezTo>
                  <a:close/>
                </a:path>
              </a:pathLst>
            </a:custGeom>
            <a:solidFill>
              <a:srgbClr val="DCA32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5" name="Group 27"/>
            <p:cNvGrpSpPr/>
            <p:nvPr/>
          </p:nvGrpSpPr>
          <p:grpSpPr>
            <a:xfrm>
              <a:off x="7599662" y="4427967"/>
              <a:ext cx="2781989" cy="789896"/>
              <a:chOff x="8436262" y="1808820"/>
              <a:chExt cx="2781989" cy="789896"/>
            </a:xfrm>
          </p:grpSpPr>
          <p:sp>
            <p:nvSpPr>
              <p:cNvPr id="16" name="TextBox 28"/>
              <p:cNvSpPr txBox="1"/>
              <p:nvPr/>
            </p:nvSpPr>
            <p:spPr bwMode="auto">
              <a:xfrm>
                <a:off x="8436262" y="1808820"/>
                <a:ext cx="2189954" cy="32823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540000" tIns="0" rIns="0" bIns="0" anchor="t" anchorCtr="0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/>
                <a:r>
                  <a:rPr lang="zh-CN" altLang="en-US" sz="2135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  <p:sp>
            <p:nvSpPr>
              <p:cNvPr id="17" name="TextBox 34"/>
              <p:cNvSpPr txBox="1"/>
              <p:nvPr/>
            </p:nvSpPr>
            <p:spPr bwMode="auto">
              <a:xfrm>
                <a:off x="8436262" y="2137051"/>
                <a:ext cx="2781989" cy="46166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540000" tIns="0" rIns="0" bIns="0" anchor="t" anchorCtr="0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rgbClr val="FFFFFF"/>
                    </a:solidFill>
                  </a:rPr>
                  <a:t>请替换文字内容复制你的内容到此 </a:t>
                </a:r>
                <a:br>
                  <a:rPr lang="zh-CN" altLang="en-US" sz="1000" dirty="0">
                    <a:solidFill>
                      <a:srgbClr val="FFFFFF"/>
                    </a:solidFill>
                  </a:rPr>
                </a:br>
                <a:r>
                  <a:rPr lang="zh-CN" altLang="en-US" sz="10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1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83"/>
          <p:cNvPicPr>
            <a:picLocks noChangeAspect="1"/>
          </p:cNvPicPr>
          <p:nvPr/>
        </p:nvPicPr>
        <p:blipFill>
          <a:blip r:embed="rId4"/>
          <a:srcRect t="59179" b="5429"/>
          <a:stretch>
            <a:fillRect/>
          </a:stretch>
        </p:blipFill>
        <p:spPr>
          <a:xfrm>
            <a:off x="-20955" y="2218055"/>
            <a:ext cx="12233275" cy="46570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184015" y="1082040"/>
            <a:ext cx="4253230" cy="3873500"/>
            <a:chOff x="7110" y="1721"/>
            <a:chExt cx="6698" cy="6100"/>
          </a:xfrm>
        </p:grpSpPr>
        <p:sp>
          <p:nvSpPr>
            <p:cNvPr id="2" name="椭圆 1"/>
            <p:cNvSpPr/>
            <p:nvPr/>
          </p:nvSpPr>
          <p:spPr>
            <a:xfrm>
              <a:off x="8598" y="1721"/>
              <a:ext cx="3665" cy="3538"/>
            </a:xfrm>
            <a:prstGeom prst="ellipse">
              <a:avLst/>
            </a:prstGeom>
            <a:gradFill>
              <a:gsLst>
                <a:gs pos="0">
                  <a:srgbClr val="F7D783"/>
                </a:gs>
                <a:gs pos="74000">
                  <a:srgbClr val="DCA328"/>
                </a:gs>
                <a:gs pos="83000">
                  <a:srgbClr val="D79728"/>
                </a:gs>
                <a:gs pos="100000">
                  <a:srgbClr val="DCA32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110" y="2815"/>
              <a:ext cx="6699" cy="5007"/>
              <a:chOff x="7175" y="1914"/>
              <a:chExt cx="6699" cy="5007"/>
            </a:xfrm>
          </p:grpSpPr>
          <p:sp>
            <p:nvSpPr>
              <p:cNvPr id="3" name="_14"/>
              <p:cNvSpPr txBox="1">
                <a:spLocks noChangeArrowheads="1"/>
              </p:cNvSpPr>
              <p:nvPr/>
            </p:nvSpPr>
            <p:spPr bwMode="auto">
              <a:xfrm>
                <a:off x="8663" y="1914"/>
                <a:ext cx="3697" cy="17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/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accent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/>
                <a:r>
                  <a:rPr lang="zh-CN" altLang="en-US" sz="4800" spc="600" dirty="0">
                    <a:solidFill>
                      <a:schemeClr val="bg1"/>
                    </a:solidFill>
                    <a:latin typeface="叶根友刀锋黑草" panose="02010601030101010101" pitchFamily="2" charset="-122"/>
                    <a:ea typeface="叶根友刀锋黑草" panose="02010601030101010101" pitchFamily="2" charset="-122"/>
                  </a:rPr>
                  <a:t>第三章</a:t>
                </a: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7175" y="4768"/>
                <a:ext cx="6674" cy="130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zh-CN" altLang="en-US" sz="5400" noProof="1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ea"/>
                    <a:sym typeface="Arial" panose="020B0604020202020204" pitchFamily="34" charset="0"/>
                  </a:rPr>
                  <a:t>在此输入题目</a:t>
                </a: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7363" y="6004"/>
                <a:ext cx="6511" cy="4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>
                  <a:defRPr/>
                </a:pPr>
                <a:r>
                  <a:rPr lang="zh-CN" altLang="en-US" sz="1400" noProof="1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ea"/>
                    <a:sym typeface="Arial" panose="020B0604020202020204" pitchFamily="34" charset="0"/>
                  </a:rPr>
                  <a:t>添加相关标题文字添加相关标题文字相关标题文字</a:t>
                </a:r>
              </a:p>
            </p:txBody>
          </p:sp>
          <p:sp>
            <p:nvSpPr>
              <p:cNvPr id="7" name="TextBox 11"/>
              <p:cNvSpPr txBox="1"/>
              <p:nvPr/>
            </p:nvSpPr>
            <p:spPr>
              <a:xfrm>
                <a:off x="7363" y="6436"/>
                <a:ext cx="6511" cy="4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>
                  <a:defRPr/>
                </a:pPr>
                <a:r>
                  <a:rPr lang="zh-CN" altLang="en-US" sz="1400" noProof="1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ea"/>
                    <a:sym typeface="Arial" panose="020B0604020202020204" pitchFamily="34" charset="0"/>
                  </a:rPr>
                  <a:t>添加相关标题文字添加相关标题文字相关标题文字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千图设计师MC：ID 29795607库_组合 5"/>
          <p:cNvGrpSpPr/>
          <p:nvPr>
            <p:custDataLst>
              <p:tags r:id="rId1"/>
            </p:custDataLst>
          </p:nvPr>
        </p:nvGrpSpPr>
        <p:grpSpPr>
          <a:xfrm>
            <a:off x="8119610" y="4149080"/>
            <a:ext cx="2474081" cy="866137"/>
            <a:chOff x="8119610" y="4149080"/>
            <a:chExt cx="2474081" cy="866137"/>
          </a:xfrm>
        </p:grpSpPr>
        <p:sp>
          <p:nvSpPr>
            <p:cNvPr id="28" name="TextBox 35"/>
            <p:cNvSpPr txBox="1"/>
            <p:nvPr/>
          </p:nvSpPr>
          <p:spPr bwMode="auto">
            <a:xfrm>
              <a:off x="8119610" y="4149080"/>
              <a:ext cx="1258976" cy="30995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rgbClr val="FFFFFF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29" name="TextBox 39"/>
            <p:cNvSpPr txBox="1"/>
            <p:nvPr/>
          </p:nvSpPr>
          <p:spPr bwMode="auto">
            <a:xfrm>
              <a:off x="8119610" y="4459038"/>
              <a:ext cx="2474081" cy="556179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00" b="0" dirty="0">
                  <a:solidFill>
                    <a:srgbClr val="FFFFFF"/>
                  </a:solidFill>
                  <a:effectLst/>
                </a:rPr>
                <a:t>请替换文字内容复制你的内容到此</a:t>
              </a:r>
              <a:br>
                <a:rPr lang="zh-CN" altLang="en-US" sz="1000" b="0" dirty="0">
                  <a:solidFill>
                    <a:srgbClr val="FFFFFF"/>
                  </a:solidFill>
                  <a:effectLst/>
                </a:rPr>
              </a:br>
              <a:r>
                <a:rPr lang="zh-CN" altLang="en-US" sz="1000" dirty="0">
                  <a:solidFill>
                    <a:srgbClr val="FFFFFF"/>
                  </a:solidFill>
                  <a:sym typeface="+mn-ea"/>
                </a:rPr>
                <a:t>摄图网</a:t>
              </a:r>
              <a:r>
                <a:rPr lang="en-US" altLang="zh-CN" sz="1000" dirty="0">
                  <a:solidFill>
                    <a:srgbClr val="FFFFFF"/>
                  </a:solidFill>
                  <a:sym typeface="+mn-ea"/>
                </a:rPr>
                <a:t>699PIC.COM</a:t>
              </a:r>
              <a:endParaRPr lang="en-US" altLang="zh-CN" sz="1000" b="0" dirty="0">
                <a:solidFill>
                  <a:srgbClr val="FFFFFF"/>
                </a:solidFill>
                <a:effectLst/>
                <a:sym typeface="+mn-ea"/>
              </a:endParaRPr>
            </a:p>
          </p:txBody>
        </p:sp>
      </p:grpSp>
      <p:grpSp>
        <p:nvGrpSpPr>
          <p:cNvPr id="14" name="千图设计师MC：ID 29795607库_组合 4"/>
          <p:cNvGrpSpPr/>
          <p:nvPr>
            <p:custDataLst>
              <p:tags r:id="rId2"/>
            </p:custDataLst>
          </p:nvPr>
        </p:nvGrpSpPr>
        <p:grpSpPr>
          <a:xfrm>
            <a:off x="8112222" y="2725736"/>
            <a:ext cx="2474081" cy="866137"/>
            <a:chOff x="8112222" y="2725736"/>
            <a:chExt cx="2474081" cy="866137"/>
          </a:xfrm>
        </p:grpSpPr>
        <p:sp>
          <p:nvSpPr>
            <p:cNvPr id="26" name="TextBox 40"/>
            <p:cNvSpPr txBox="1"/>
            <p:nvPr/>
          </p:nvSpPr>
          <p:spPr bwMode="auto">
            <a:xfrm>
              <a:off x="8112222" y="2725736"/>
              <a:ext cx="1258976" cy="30995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rgbClr val="FFFFFF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27" name="TextBox 47"/>
            <p:cNvSpPr txBox="1"/>
            <p:nvPr/>
          </p:nvSpPr>
          <p:spPr bwMode="auto">
            <a:xfrm>
              <a:off x="8112222" y="3035694"/>
              <a:ext cx="2474081" cy="556179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00" b="0" dirty="0">
                  <a:solidFill>
                    <a:srgbClr val="FFFFFF"/>
                  </a:solidFill>
                  <a:effectLst/>
                </a:rPr>
                <a:t>请替换文字内容复制你的内容到此</a:t>
              </a:r>
              <a:br>
                <a:rPr lang="zh-CN" altLang="en-US" sz="1000" b="0" dirty="0">
                  <a:solidFill>
                    <a:srgbClr val="FFFFFF"/>
                  </a:solidFill>
                  <a:effectLst/>
                </a:rPr>
              </a:br>
              <a:r>
                <a:rPr lang="zh-CN" altLang="en-US" sz="1000" dirty="0">
                  <a:solidFill>
                    <a:srgbClr val="FFFFFF"/>
                  </a:solidFill>
                  <a:sym typeface="+mn-ea"/>
                </a:rPr>
                <a:t>摄图网</a:t>
              </a:r>
              <a:r>
                <a:rPr lang="en-US" altLang="zh-CN" sz="1000" dirty="0">
                  <a:solidFill>
                    <a:srgbClr val="FFFFFF"/>
                  </a:solidFill>
                  <a:sym typeface="+mn-ea"/>
                </a:rPr>
                <a:t>699PIC.COM</a:t>
              </a:r>
              <a:endParaRPr lang="en-US" altLang="zh-CN" sz="1000" b="0" dirty="0">
                <a:solidFill>
                  <a:srgbClr val="FFFFFF"/>
                </a:solidFill>
                <a:effectLst/>
                <a:sym typeface="+mn-ea"/>
              </a:endParaRPr>
            </a:p>
          </p:txBody>
        </p:sp>
      </p:grpSp>
      <p:grpSp>
        <p:nvGrpSpPr>
          <p:cNvPr id="15" name="千图设计师MC：ID 29795607库_组合 3"/>
          <p:cNvGrpSpPr/>
          <p:nvPr>
            <p:custDataLst>
              <p:tags r:id="rId3"/>
            </p:custDataLst>
          </p:nvPr>
        </p:nvGrpSpPr>
        <p:grpSpPr>
          <a:xfrm>
            <a:off x="1585303" y="4149080"/>
            <a:ext cx="2474081" cy="866137"/>
            <a:chOff x="1585303" y="4149080"/>
            <a:chExt cx="2474081" cy="866137"/>
          </a:xfrm>
        </p:grpSpPr>
        <p:sp>
          <p:nvSpPr>
            <p:cNvPr id="24" name="TextBox 48"/>
            <p:cNvSpPr txBox="1"/>
            <p:nvPr/>
          </p:nvSpPr>
          <p:spPr bwMode="auto">
            <a:xfrm>
              <a:off x="2800408" y="4149080"/>
              <a:ext cx="1258976" cy="30995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</a:bodyPr>
            <a:lstStyle/>
            <a:p>
              <a:pPr algn="r" latinLnBrk="0"/>
              <a:r>
                <a:rPr lang="zh-CN" altLang="en-US" sz="1400" dirty="0">
                  <a:solidFill>
                    <a:srgbClr val="FFFFFF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25" name="TextBox 49"/>
            <p:cNvSpPr txBox="1"/>
            <p:nvPr/>
          </p:nvSpPr>
          <p:spPr bwMode="auto">
            <a:xfrm>
              <a:off x="1585303" y="4459038"/>
              <a:ext cx="2474081" cy="556179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000" b="0" dirty="0">
                  <a:solidFill>
                    <a:srgbClr val="FFFFFF"/>
                  </a:solidFill>
                  <a:effectLst/>
                </a:rPr>
                <a:t>请替换文字内容复制你的内容到此</a:t>
              </a:r>
              <a:br>
                <a:rPr lang="zh-CN" altLang="en-US" sz="1000" b="0" dirty="0">
                  <a:solidFill>
                    <a:srgbClr val="FFFFFF"/>
                  </a:solidFill>
                  <a:effectLst/>
                </a:rPr>
              </a:br>
              <a:r>
                <a:rPr lang="zh-CN" altLang="en-US" sz="1000" dirty="0">
                  <a:solidFill>
                    <a:srgbClr val="FFFFFF"/>
                  </a:solidFill>
                  <a:sym typeface="+mn-ea"/>
                </a:rPr>
                <a:t>摄图网</a:t>
              </a:r>
              <a:r>
                <a:rPr lang="en-US" altLang="zh-CN" sz="1000" dirty="0">
                  <a:solidFill>
                    <a:srgbClr val="FFFFFF"/>
                  </a:solidFill>
                  <a:sym typeface="+mn-ea"/>
                </a:rPr>
                <a:t>699PIC.COM</a:t>
              </a:r>
              <a:endParaRPr lang="en-US" altLang="zh-CN" sz="1000" b="0" dirty="0">
                <a:solidFill>
                  <a:srgbClr val="FFFFFF"/>
                </a:solidFill>
                <a:effectLst/>
                <a:sym typeface="+mn-ea"/>
              </a:endParaRPr>
            </a:p>
          </p:txBody>
        </p:sp>
      </p:grpSp>
      <p:grpSp>
        <p:nvGrpSpPr>
          <p:cNvPr id="16" name="千图设计师MC：ID 29795607库_组合 2"/>
          <p:cNvGrpSpPr/>
          <p:nvPr>
            <p:custDataLst>
              <p:tags r:id="rId4"/>
            </p:custDataLst>
          </p:nvPr>
        </p:nvGrpSpPr>
        <p:grpSpPr>
          <a:xfrm>
            <a:off x="1585303" y="2725736"/>
            <a:ext cx="2474081" cy="866137"/>
            <a:chOff x="1585303" y="2725736"/>
            <a:chExt cx="2474081" cy="866137"/>
          </a:xfrm>
        </p:grpSpPr>
        <p:sp>
          <p:nvSpPr>
            <p:cNvPr id="22" name="TextBox 50"/>
            <p:cNvSpPr txBox="1"/>
            <p:nvPr/>
          </p:nvSpPr>
          <p:spPr bwMode="auto">
            <a:xfrm>
              <a:off x="2800408" y="2725736"/>
              <a:ext cx="1258976" cy="30995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</a:bodyPr>
            <a:lstStyle/>
            <a:p>
              <a:pPr algn="r" latinLnBrk="0"/>
              <a:r>
                <a:rPr lang="zh-CN" altLang="en-US" sz="1400" dirty="0">
                  <a:solidFill>
                    <a:srgbClr val="FFFFFF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23" name="TextBox 51"/>
            <p:cNvSpPr txBox="1"/>
            <p:nvPr/>
          </p:nvSpPr>
          <p:spPr bwMode="auto">
            <a:xfrm>
              <a:off x="1585303" y="3035694"/>
              <a:ext cx="2474081" cy="556179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000" b="0" dirty="0">
                  <a:solidFill>
                    <a:srgbClr val="FFFFFF"/>
                  </a:solidFill>
                  <a:effectLst/>
                </a:rPr>
                <a:t>请替换文字内容复制你的内容到此</a:t>
              </a:r>
              <a:br>
                <a:rPr lang="zh-CN" altLang="en-US" sz="1000" b="0" dirty="0">
                  <a:solidFill>
                    <a:srgbClr val="FFFFFF"/>
                  </a:solidFill>
                  <a:effectLst/>
                </a:rPr>
              </a:br>
              <a:r>
                <a:rPr lang="zh-CN" altLang="en-US" sz="1000" dirty="0">
                  <a:solidFill>
                    <a:srgbClr val="FFFFFF"/>
                  </a:solidFill>
                  <a:sym typeface="+mn-ea"/>
                </a:rPr>
                <a:t>摄图网</a:t>
              </a:r>
              <a:r>
                <a:rPr lang="en-US" altLang="zh-CN" sz="1000" dirty="0">
                  <a:solidFill>
                    <a:srgbClr val="FFFFFF"/>
                  </a:solidFill>
                  <a:sym typeface="+mn-ea"/>
                </a:rPr>
                <a:t>699PIC.COM</a:t>
              </a:r>
              <a:endParaRPr lang="en-US" altLang="zh-CN" sz="1000" b="0" dirty="0">
                <a:solidFill>
                  <a:srgbClr val="FFFFFF"/>
                </a:solidFill>
                <a:effectLst/>
                <a:sym typeface="+mn-ea"/>
              </a:endParaRPr>
            </a:p>
          </p:txBody>
        </p:sp>
      </p:grpSp>
      <p:pic>
        <p:nvPicPr>
          <p:cNvPr id="3" name="图片 2" descr="96ec22cbb5e41f39d1a7474435a44ff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6425" y="2056130"/>
            <a:ext cx="3359150" cy="3361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设计师MC：ID 29795607库_组合 1"/>
          <p:cNvGrpSpPr/>
          <p:nvPr>
            <p:custDataLst>
              <p:tags r:id="rId1"/>
            </p:custDataLst>
          </p:nvPr>
        </p:nvGrpSpPr>
        <p:grpSpPr>
          <a:xfrm>
            <a:off x="4377043" y="1705880"/>
            <a:ext cx="3437914" cy="3253350"/>
            <a:chOff x="4377043" y="1705880"/>
            <a:chExt cx="3437914" cy="3253350"/>
          </a:xfrm>
        </p:grpSpPr>
        <p:sp>
          <p:nvSpPr>
            <p:cNvPr id="4" name="Freeform: Shape 4"/>
            <p:cNvSpPr/>
            <p:nvPr/>
          </p:nvSpPr>
          <p:spPr bwMode="auto">
            <a:xfrm>
              <a:off x="6178067" y="3892104"/>
              <a:ext cx="982261" cy="1067126"/>
            </a:xfrm>
            <a:custGeom>
              <a:avLst/>
              <a:gdLst>
                <a:gd name="T0" fmla="*/ 0 w 876"/>
                <a:gd name="T1" fmla="*/ 29138806 h 952"/>
                <a:gd name="T2" fmla="*/ 0 w 876"/>
                <a:gd name="T3" fmla="*/ 477871696 h 952"/>
                <a:gd name="T4" fmla="*/ 851127092 w 876"/>
                <a:gd name="T5" fmla="*/ 924662129 h 952"/>
                <a:gd name="T6" fmla="*/ 691784020 w 876"/>
                <a:gd name="T7" fmla="*/ 0 h 952"/>
                <a:gd name="T8" fmla="*/ 367267589 w 876"/>
                <a:gd name="T9" fmla="*/ 0 h 952"/>
                <a:gd name="T10" fmla="*/ 410017760 w 876"/>
                <a:gd name="T11" fmla="*/ 244763215 h 952"/>
                <a:gd name="T12" fmla="*/ 0 w 876"/>
                <a:gd name="T13" fmla="*/ 29138806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6" h="952">
                  <a:moveTo>
                    <a:pt x="0" y="30"/>
                  </a:moveTo>
                  <a:lnTo>
                    <a:pt x="0" y="492"/>
                  </a:lnTo>
                  <a:lnTo>
                    <a:pt x="876" y="952"/>
                  </a:lnTo>
                  <a:lnTo>
                    <a:pt x="712" y="0"/>
                  </a:lnTo>
                  <a:lnTo>
                    <a:pt x="378" y="0"/>
                  </a:lnTo>
                  <a:lnTo>
                    <a:pt x="422" y="25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Freeform: Shape 5"/>
            <p:cNvSpPr/>
            <p:nvPr/>
          </p:nvSpPr>
          <p:spPr bwMode="auto">
            <a:xfrm>
              <a:off x="5026341" y="3892104"/>
              <a:ext cx="985872" cy="1067126"/>
            </a:xfrm>
            <a:custGeom>
              <a:avLst/>
              <a:gdLst>
                <a:gd name="T0" fmla="*/ 854256123 w 878"/>
                <a:gd name="T1" fmla="*/ 29138806 h 952"/>
                <a:gd name="T2" fmla="*/ 443668360 w 878"/>
                <a:gd name="T3" fmla="*/ 244763215 h 952"/>
                <a:gd name="T4" fmla="*/ 484532161 w 878"/>
                <a:gd name="T5" fmla="*/ 0 h 952"/>
                <a:gd name="T6" fmla="*/ 159564590 w 878"/>
                <a:gd name="T7" fmla="*/ 0 h 952"/>
                <a:gd name="T8" fmla="*/ 0 w 878"/>
                <a:gd name="T9" fmla="*/ 924662129 h 952"/>
                <a:gd name="T10" fmla="*/ 854256123 w 878"/>
                <a:gd name="T11" fmla="*/ 477871696 h 952"/>
                <a:gd name="T12" fmla="*/ 854256123 w 878"/>
                <a:gd name="T13" fmla="*/ 29138806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8" h="952">
                  <a:moveTo>
                    <a:pt x="878" y="30"/>
                  </a:moveTo>
                  <a:lnTo>
                    <a:pt x="456" y="252"/>
                  </a:lnTo>
                  <a:lnTo>
                    <a:pt x="498" y="0"/>
                  </a:lnTo>
                  <a:lnTo>
                    <a:pt x="164" y="0"/>
                  </a:lnTo>
                  <a:lnTo>
                    <a:pt x="0" y="952"/>
                  </a:lnTo>
                  <a:lnTo>
                    <a:pt x="878" y="492"/>
                  </a:lnTo>
                  <a:lnTo>
                    <a:pt x="878" y="30"/>
                  </a:lnTo>
                  <a:close/>
                </a:path>
              </a:pathLst>
            </a:custGeom>
            <a:solidFill>
              <a:srgbClr val="DCA32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Freeform: Shape 6"/>
            <p:cNvSpPr/>
            <p:nvPr/>
          </p:nvSpPr>
          <p:spPr bwMode="auto">
            <a:xfrm>
              <a:off x="6096000" y="1705880"/>
              <a:ext cx="1718957" cy="2022302"/>
            </a:xfrm>
            <a:custGeom>
              <a:avLst/>
              <a:gdLst>
                <a:gd name="T0" fmla="*/ 460241095 w 1534"/>
                <a:gd name="T1" fmla="*/ 934440516 h 1804"/>
                <a:gd name="T2" fmla="*/ 0 w 1534"/>
                <a:gd name="T3" fmla="*/ 0 h 1804"/>
                <a:gd name="T4" fmla="*/ 0 w 1534"/>
                <a:gd name="T5" fmla="*/ 679947018 h 1804"/>
                <a:gd name="T6" fmla="*/ 238859290 w 1534"/>
                <a:gd name="T7" fmla="*/ 1165622896 h 1804"/>
                <a:gd name="T8" fmla="*/ 774835825 w 1534"/>
                <a:gd name="T9" fmla="*/ 1243330563 h 1804"/>
                <a:gd name="T10" fmla="*/ 388389322 w 1534"/>
                <a:gd name="T11" fmla="*/ 1622157906 h 1804"/>
                <a:gd name="T12" fmla="*/ 409750474 w 1534"/>
                <a:gd name="T13" fmla="*/ 1752319530 h 1804"/>
                <a:gd name="T14" fmla="*/ 802023462 w 1534"/>
                <a:gd name="T15" fmla="*/ 1752319530 h 1804"/>
                <a:gd name="T16" fmla="*/ 1489471863 w 1534"/>
                <a:gd name="T17" fmla="*/ 1084029057 h 1804"/>
                <a:gd name="T18" fmla="*/ 460241095 w 1534"/>
                <a:gd name="T19" fmla="*/ 934440516 h 1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4" h="1804">
                  <a:moveTo>
                    <a:pt x="474" y="962"/>
                  </a:moveTo>
                  <a:lnTo>
                    <a:pt x="0" y="0"/>
                  </a:lnTo>
                  <a:lnTo>
                    <a:pt x="0" y="700"/>
                  </a:lnTo>
                  <a:lnTo>
                    <a:pt x="246" y="1200"/>
                  </a:lnTo>
                  <a:lnTo>
                    <a:pt x="798" y="1280"/>
                  </a:lnTo>
                  <a:lnTo>
                    <a:pt x="400" y="1670"/>
                  </a:lnTo>
                  <a:lnTo>
                    <a:pt x="422" y="1804"/>
                  </a:lnTo>
                  <a:lnTo>
                    <a:pt x="826" y="1804"/>
                  </a:lnTo>
                  <a:lnTo>
                    <a:pt x="1534" y="1116"/>
                  </a:lnTo>
                  <a:lnTo>
                    <a:pt x="474" y="962"/>
                  </a:lnTo>
                  <a:close/>
                </a:path>
              </a:pathLst>
            </a:custGeom>
            <a:solidFill>
              <a:srgbClr val="DCA32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Freeform: Shape 7"/>
            <p:cNvSpPr/>
            <p:nvPr/>
          </p:nvSpPr>
          <p:spPr bwMode="auto">
            <a:xfrm>
              <a:off x="4377043" y="1705880"/>
              <a:ext cx="1718957" cy="2022302"/>
            </a:xfrm>
            <a:custGeom>
              <a:avLst/>
              <a:gdLst>
                <a:gd name="T0" fmla="*/ 1029230767 w 1534"/>
                <a:gd name="T1" fmla="*/ 934440516 h 1804"/>
                <a:gd name="T2" fmla="*/ 0 w 1534"/>
                <a:gd name="T3" fmla="*/ 1084029057 h 1804"/>
                <a:gd name="T4" fmla="*/ 687448400 w 1534"/>
                <a:gd name="T5" fmla="*/ 1752319530 h 1804"/>
                <a:gd name="T6" fmla="*/ 1079721389 w 1534"/>
                <a:gd name="T7" fmla="*/ 1752319530 h 1804"/>
                <a:gd name="T8" fmla="*/ 1103024374 w 1534"/>
                <a:gd name="T9" fmla="*/ 1622157906 h 1804"/>
                <a:gd name="T10" fmla="*/ 714636037 w 1534"/>
                <a:gd name="T11" fmla="*/ 1243330563 h 1804"/>
                <a:gd name="T12" fmla="*/ 1250612572 w 1534"/>
                <a:gd name="T13" fmla="*/ 1165622896 h 1804"/>
                <a:gd name="T14" fmla="*/ 1489471863 w 1534"/>
                <a:gd name="T15" fmla="*/ 679947018 h 1804"/>
                <a:gd name="T16" fmla="*/ 1489471863 w 1534"/>
                <a:gd name="T17" fmla="*/ 0 h 1804"/>
                <a:gd name="T18" fmla="*/ 1029230767 w 1534"/>
                <a:gd name="T19" fmla="*/ 934440516 h 1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4" h="1804">
                  <a:moveTo>
                    <a:pt x="1060" y="962"/>
                  </a:moveTo>
                  <a:lnTo>
                    <a:pt x="0" y="1116"/>
                  </a:lnTo>
                  <a:lnTo>
                    <a:pt x="708" y="1804"/>
                  </a:lnTo>
                  <a:lnTo>
                    <a:pt x="1112" y="1804"/>
                  </a:lnTo>
                  <a:lnTo>
                    <a:pt x="1136" y="1670"/>
                  </a:lnTo>
                  <a:lnTo>
                    <a:pt x="736" y="1280"/>
                  </a:lnTo>
                  <a:lnTo>
                    <a:pt x="1288" y="1200"/>
                  </a:lnTo>
                  <a:lnTo>
                    <a:pt x="1534" y="700"/>
                  </a:lnTo>
                  <a:lnTo>
                    <a:pt x="1534" y="0"/>
                  </a:lnTo>
                  <a:lnTo>
                    <a:pt x="1060" y="96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Freeform: Shape 3"/>
            <p:cNvSpPr/>
            <p:nvPr/>
          </p:nvSpPr>
          <p:spPr bwMode="auto">
            <a:xfrm>
              <a:off x="5844605" y="3257674"/>
              <a:ext cx="502789" cy="377306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rgbClr val="DCA328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5676396" y="2817286"/>
              <a:ext cx="82550" cy="82550"/>
            </a:xfrm>
            <a:prstGeom prst="ellipse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6433054" y="2817286"/>
              <a:ext cx="82550" cy="82550"/>
            </a:xfrm>
            <a:prstGeom prst="ellipse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6905657" y="4632730"/>
              <a:ext cx="82550" cy="82550"/>
            </a:xfrm>
            <a:prstGeom prst="ellipse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237056" y="4623656"/>
              <a:ext cx="82550" cy="82550"/>
            </a:xfrm>
            <a:prstGeom prst="ellipse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5" name="千图设计师MC：ID 29795607库_组合 44"/>
          <p:cNvGrpSpPr/>
          <p:nvPr>
            <p:custDataLst>
              <p:tags r:id="rId2"/>
            </p:custDataLst>
          </p:nvPr>
        </p:nvGrpSpPr>
        <p:grpSpPr>
          <a:xfrm>
            <a:off x="2087998" y="3428238"/>
            <a:ext cx="3139977" cy="1207010"/>
            <a:chOff x="2087998" y="3428238"/>
            <a:chExt cx="3139977" cy="1207010"/>
          </a:xfrm>
        </p:grpSpPr>
        <p:grpSp>
          <p:nvGrpSpPr>
            <p:cNvPr id="16" name="Group 23"/>
            <p:cNvGrpSpPr/>
            <p:nvPr/>
          </p:nvGrpSpPr>
          <p:grpSpPr>
            <a:xfrm>
              <a:off x="2292872" y="3428238"/>
              <a:ext cx="510250" cy="509379"/>
              <a:chOff x="5162550" y="5164138"/>
              <a:chExt cx="930275" cy="928687"/>
            </a:xfrm>
            <a:solidFill>
              <a:schemeClr val="accent1"/>
            </a:solidFill>
          </p:grpSpPr>
          <p:sp>
            <p:nvSpPr>
              <p:cNvPr id="37" name="Freeform: Shape 26"/>
              <p:cNvSpPr/>
              <p:nvPr/>
            </p:nvSpPr>
            <p:spPr bwMode="auto">
              <a:xfrm>
                <a:off x="5162550" y="5164138"/>
                <a:ext cx="930275" cy="92868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850" y="12150"/>
                    </a:moveTo>
                    <a:cubicBezTo>
                      <a:pt x="13851" y="12150"/>
                      <a:pt x="12926" y="11859"/>
                      <a:pt x="12124" y="11386"/>
                    </a:cubicBezTo>
                    <a:lnTo>
                      <a:pt x="11892" y="11618"/>
                    </a:lnTo>
                    <a:lnTo>
                      <a:pt x="11132" y="12377"/>
                    </a:lnTo>
                    <a:lnTo>
                      <a:pt x="9846" y="13663"/>
                    </a:lnTo>
                    <a:cubicBezTo>
                      <a:pt x="9593" y="13916"/>
                      <a:pt x="9451" y="14260"/>
                      <a:pt x="9451" y="14617"/>
                    </a:cubicBezTo>
                    <a:lnTo>
                      <a:pt x="9451" y="16200"/>
                    </a:lnTo>
                    <a:lnTo>
                      <a:pt x="8101" y="16200"/>
                    </a:lnTo>
                    <a:cubicBezTo>
                      <a:pt x="7356" y="16200"/>
                      <a:pt x="6751" y="16804"/>
                      <a:pt x="6751" y="17549"/>
                    </a:cubicBezTo>
                    <a:lnTo>
                      <a:pt x="6751" y="18900"/>
                    </a:lnTo>
                    <a:lnTo>
                      <a:pt x="5170" y="18900"/>
                    </a:lnTo>
                    <a:cubicBezTo>
                      <a:pt x="4812" y="18900"/>
                      <a:pt x="4469" y="19042"/>
                      <a:pt x="4216" y="19295"/>
                    </a:cubicBezTo>
                    <a:lnTo>
                      <a:pt x="3259" y="20252"/>
                    </a:lnTo>
                    <a:lnTo>
                      <a:pt x="1352" y="20249"/>
                    </a:lnTo>
                    <a:lnTo>
                      <a:pt x="1350" y="18326"/>
                    </a:lnTo>
                    <a:lnTo>
                      <a:pt x="9223" y="10467"/>
                    </a:lnTo>
                    <a:cubicBezTo>
                      <a:pt x="9223" y="10467"/>
                      <a:pt x="9223" y="10467"/>
                      <a:pt x="9224" y="10468"/>
                    </a:cubicBezTo>
                    <a:lnTo>
                      <a:pt x="10215" y="9477"/>
                    </a:lnTo>
                    <a:cubicBezTo>
                      <a:pt x="9741" y="8674"/>
                      <a:pt x="9451" y="7748"/>
                      <a:pt x="9451" y="6750"/>
                    </a:cubicBezTo>
                    <a:cubicBezTo>
                      <a:pt x="9451" y="3767"/>
                      <a:pt x="11869" y="1350"/>
                      <a:pt x="14850" y="1350"/>
                    </a:cubicBezTo>
                    <a:cubicBezTo>
                      <a:pt x="17832" y="1350"/>
                      <a:pt x="20250" y="3767"/>
                      <a:pt x="20250" y="6750"/>
                    </a:cubicBezTo>
                    <a:cubicBezTo>
                      <a:pt x="20250" y="9732"/>
                      <a:pt x="17832" y="12150"/>
                      <a:pt x="14850" y="12150"/>
                    </a:cubicBezTo>
                    <a:moveTo>
                      <a:pt x="14850" y="0"/>
                    </a:moveTo>
                    <a:cubicBezTo>
                      <a:pt x="11123" y="0"/>
                      <a:pt x="8101" y="3022"/>
                      <a:pt x="8101" y="6750"/>
                    </a:cubicBezTo>
                    <a:cubicBezTo>
                      <a:pt x="8101" y="7617"/>
                      <a:pt x="8283" y="8438"/>
                      <a:pt x="8582" y="9199"/>
                    </a:cubicBezTo>
                    <a:lnTo>
                      <a:pt x="383" y="17400"/>
                    </a:lnTo>
                    <a:cubicBezTo>
                      <a:pt x="146" y="17637"/>
                      <a:pt x="0" y="17863"/>
                      <a:pt x="0" y="18225"/>
                    </a:cubicBezTo>
                    <a:lnTo>
                      <a:pt x="0" y="20249"/>
                    </a:lnTo>
                    <a:cubicBezTo>
                      <a:pt x="0" y="20972"/>
                      <a:pt x="626" y="21599"/>
                      <a:pt x="1349" y="21599"/>
                    </a:cubicBezTo>
                    <a:lnTo>
                      <a:pt x="3374" y="21599"/>
                    </a:lnTo>
                    <a:cubicBezTo>
                      <a:pt x="3736" y="21599"/>
                      <a:pt x="3965" y="21455"/>
                      <a:pt x="4202" y="21219"/>
                    </a:cubicBezTo>
                    <a:lnTo>
                      <a:pt x="5170" y="20249"/>
                    </a:lnTo>
                    <a:lnTo>
                      <a:pt x="6751" y="20249"/>
                    </a:lnTo>
                    <a:cubicBezTo>
                      <a:pt x="7496" y="20249"/>
                      <a:pt x="8101" y="19645"/>
                      <a:pt x="8101" y="18900"/>
                    </a:cubicBezTo>
                    <a:lnTo>
                      <a:pt x="8101" y="17549"/>
                    </a:lnTo>
                    <a:lnTo>
                      <a:pt x="9451" y="17549"/>
                    </a:lnTo>
                    <a:cubicBezTo>
                      <a:pt x="10196" y="17549"/>
                      <a:pt x="10801" y="16945"/>
                      <a:pt x="10801" y="16200"/>
                    </a:cubicBezTo>
                    <a:lnTo>
                      <a:pt x="10801" y="14617"/>
                    </a:lnTo>
                    <a:lnTo>
                      <a:pt x="12400" y="13018"/>
                    </a:lnTo>
                    <a:cubicBezTo>
                      <a:pt x="13162" y="13317"/>
                      <a:pt x="13982" y="13500"/>
                      <a:pt x="14850" y="13500"/>
                    </a:cubicBezTo>
                    <a:cubicBezTo>
                      <a:pt x="18577" y="13500"/>
                      <a:pt x="21599" y="10477"/>
                      <a:pt x="21599" y="6750"/>
                    </a:cubicBezTo>
                    <a:cubicBezTo>
                      <a:pt x="21599" y="3022"/>
                      <a:pt x="18577" y="0"/>
                      <a:pt x="1485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27"/>
              <p:cNvSpPr/>
              <p:nvPr/>
            </p:nvSpPr>
            <p:spPr bwMode="auto">
              <a:xfrm>
                <a:off x="5743575" y="5280025"/>
                <a:ext cx="231775" cy="231775"/>
              </a:xfrm>
              <a:custGeom>
                <a:avLst/>
                <a:gdLst>
                  <a:gd name="T0" fmla="*/ 10800 w 21600"/>
                  <a:gd name="T1" fmla="+- 0 10800 134"/>
                  <a:gd name="T2" fmla="*/ 10800 h 21333"/>
                  <a:gd name="T3" fmla="*/ 10800 w 21600"/>
                  <a:gd name="T4" fmla="+- 0 10800 134"/>
                  <a:gd name="T5" fmla="*/ 10800 h 21333"/>
                  <a:gd name="T6" fmla="*/ 10800 w 21600"/>
                  <a:gd name="T7" fmla="+- 0 10800 134"/>
                  <a:gd name="T8" fmla="*/ 10800 h 21333"/>
                  <a:gd name="T9" fmla="*/ 10800 w 21600"/>
                  <a:gd name="T10" fmla="+- 0 10800 134"/>
                  <a:gd name="T11" fmla="*/ 10800 h 21333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600" h="21333">
                    <a:moveTo>
                      <a:pt x="13008" y="18684"/>
                    </a:moveTo>
                    <a:cubicBezTo>
                      <a:pt x="9017" y="15850"/>
                      <a:pt x="5542" y="12415"/>
                      <a:pt x="2694" y="8570"/>
                    </a:cubicBezTo>
                    <a:cubicBezTo>
                      <a:pt x="3736" y="5628"/>
                      <a:pt x="5693" y="3697"/>
                      <a:pt x="8585" y="2647"/>
                    </a:cubicBezTo>
                    <a:cubicBezTo>
                      <a:pt x="12578" y="5489"/>
                      <a:pt x="16048" y="8911"/>
                      <a:pt x="18889" y="12809"/>
                    </a:cubicBezTo>
                    <a:cubicBezTo>
                      <a:pt x="17836" y="15730"/>
                      <a:pt x="15883" y="17647"/>
                      <a:pt x="13008" y="18684"/>
                    </a:cubicBezTo>
                    <a:moveTo>
                      <a:pt x="21110" y="11295"/>
                    </a:moveTo>
                    <a:cubicBezTo>
                      <a:pt x="18081" y="7130"/>
                      <a:pt x="14396" y="3496"/>
                      <a:pt x="10161" y="484"/>
                    </a:cubicBezTo>
                    <a:cubicBezTo>
                      <a:pt x="9468" y="-8"/>
                      <a:pt x="8579" y="-134"/>
                      <a:pt x="7778" y="145"/>
                    </a:cubicBezTo>
                    <a:cubicBezTo>
                      <a:pt x="4027" y="1450"/>
                      <a:pt x="1463" y="3983"/>
                      <a:pt x="145" y="7687"/>
                    </a:cubicBezTo>
                    <a:cubicBezTo>
                      <a:pt x="46" y="7962"/>
                      <a:pt x="0" y="8252"/>
                      <a:pt x="0" y="8537"/>
                    </a:cubicBezTo>
                    <a:cubicBezTo>
                      <a:pt x="0" y="9071"/>
                      <a:pt x="167" y="9596"/>
                      <a:pt x="487" y="10041"/>
                    </a:cubicBezTo>
                    <a:cubicBezTo>
                      <a:pt x="3525" y="14213"/>
                      <a:pt x="7211" y="17850"/>
                      <a:pt x="11431" y="20850"/>
                    </a:cubicBezTo>
                    <a:cubicBezTo>
                      <a:pt x="12122" y="21338"/>
                      <a:pt x="13010" y="21466"/>
                      <a:pt x="13812" y="21188"/>
                    </a:cubicBezTo>
                    <a:cubicBezTo>
                      <a:pt x="17563" y="19893"/>
                      <a:pt x="20133" y="17356"/>
                      <a:pt x="21451" y="13647"/>
                    </a:cubicBezTo>
                    <a:cubicBezTo>
                      <a:pt x="21551" y="13372"/>
                      <a:pt x="21600" y="13081"/>
                      <a:pt x="21600" y="12796"/>
                    </a:cubicBezTo>
                    <a:cubicBezTo>
                      <a:pt x="21600" y="12265"/>
                      <a:pt x="21429" y="11740"/>
                      <a:pt x="21110" y="1129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7" name="Group 28"/>
            <p:cNvGrpSpPr/>
            <p:nvPr/>
          </p:nvGrpSpPr>
          <p:grpSpPr>
            <a:xfrm>
              <a:off x="2087998" y="4078557"/>
              <a:ext cx="3139977" cy="556691"/>
              <a:chOff x="1130141" y="2730700"/>
              <a:chExt cx="3139977" cy="556691"/>
            </a:xfrm>
          </p:grpSpPr>
          <p:cxnSp>
            <p:nvCxnSpPr>
              <p:cNvPr id="35" name="Straight Connector 29"/>
              <p:cNvCxnSpPr/>
              <p:nvPr/>
            </p:nvCxnSpPr>
            <p:spPr>
              <a:xfrm>
                <a:off x="3742122" y="2730700"/>
                <a:ext cx="527996" cy="556691"/>
              </a:xfrm>
              <a:prstGeom prst="line">
                <a:avLst/>
              </a:prstGeom>
              <a:ln w="127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0"/>
              <p:cNvCxnSpPr/>
              <p:nvPr/>
            </p:nvCxnSpPr>
            <p:spPr>
              <a:xfrm>
                <a:off x="1130141" y="2730700"/>
                <a:ext cx="2620527" cy="0"/>
              </a:xfrm>
              <a:prstGeom prst="line">
                <a:avLst/>
              </a:prstGeom>
              <a:ln w="12700" cap="flat" cmpd="sng" algn="ctr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41"/>
            <p:cNvGrpSpPr/>
            <p:nvPr/>
          </p:nvGrpSpPr>
          <p:grpSpPr>
            <a:xfrm>
              <a:off x="2307775" y="3754575"/>
              <a:ext cx="2390062" cy="834588"/>
              <a:chOff x="2100456" y="1829593"/>
              <a:chExt cx="2130757" cy="834588"/>
            </a:xfrm>
          </p:grpSpPr>
          <p:sp>
            <p:nvSpPr>
              <p:cNvPr id="31" name="Rectangle 46"/>
              <p:cNvSpPr/>
              <p:nvPr/>
            </p:nvSpPr>
            <p:spPr>
              <a:xfrm>
                <a:off x="2100456" y="2137370"/>
                <a:ext cx="2130757" cy="526811"/>
              </a:xfrm>
              <a:prstGeom prst="rect">
                <a:avLst/>
              </a:prstGeom>
            </p:spPr>
            <p:txBody>
              <a:bodyPr wrap="square" lIns="360000" anchor="t" anchorCtr="0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rgbClr val="FFFFFF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rgbClr val="FFFFFF"/>
                    </a:solidFill>
                  </a:rPr>
                </a:br>
                <a:r>
                  <a:rPr lang="zh-CN" altLang="en-US" sz="10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32" name="TextBox 47"/>
              <p:cNvSpPr txBox="1"/>
              <p:nvPr/>
            </p:nvSpPr>
            <p:spPr>
              <a:xfrm>
                <a:off x="2104276" y="1829593"/>
                <a:ext cx="1366740" cy="307777"/>
              </a:xfrm>
              <a:prstGeom prst="rect">
                <a:avLst/>
              </a:prstGeom>
              <a:noFill/>
            </p:spPr>
            <p:txBody>
              <a:bodyPr wrap="none" lIns="360000" anchor="b" anchorCtr="0">
                <a:normAutofit/>
              </a:bodyPr>
              <a:lstStyle/>
              <a:p>
                <a:r>
                  <a:rPr lang="zh-CN" altLang="en-US" sz="1400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</p:grpSp>
      </p:grpSp>
      <p:grpSp>
        <p:nvGrpSpPr>
          <p:cNvPr id="46" name="千图设计师MC：ID 29795607库_组合 45"/>
          <p:cNvGrpSpPr/>
          <p:nvPr>
            <p:custDataLst>
              <p:tags r:id="rId3"/>
            </p:custDataLst>
          </p:nvPr>
        </p:nvGrpSpPr>
        <p:grpSpPr>
          <a:xfrm>
            <a:off x="2175687" y="1672882"/>
            <a:ext cx="3490194" cy="1159252"/>
            <a:chOff x="2175687" y="1672882"/>
            <a:chExt cx="3490194" cy="1159252"/>
          </a:xfrm>
        </p:grpSpPr>
        <p:sp>
          <p:nvSpPr>
            <p:cNvPr id="13" name="Freeform: Shape 13"/>
            <p:cNvSpPr/>
            <p:nvPr/>
          </p:nvSpPr>
          <p:spPr bwMode="auto">
            <a:xfrm>
              <a:off x="2226963" y="1672882"/>
              <a:ext cx="509379" cy="510250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4" name="Group 16"/>
            <p:cNvGrpSpPr/>
            <p:nvPr/>
          </p:nvGrpSpPr>
          <p:grpSpPr>
            <a:xfrm>
              <a:off x="2175687" y="2275443"/>
              <a:ext cx="3490194" cy="556691"/>
              <a:chOff x="779924" y="2730700"/>
              <a:chExt cx="3490194" cy="556691"/>
            </a:xfrm>
          </p:grpSpPr>
          <p:cxnSp>
            <p:nvCxnSpPr>
              <p:cNvPr id="41" name="Straight Connector 17"/>
              <p:cNvCxnSpPr/>
              <p:nvPr/>
            </p:nvCxnSpPr>
            <p:spPr>
              <a:xfrm>
                <a:off x="3742122" y="2730700"/>
                <a:ext cx="527996" cy="556691"/>
              </a:xfrm>
              <a:prstGeom prst="line">
                <a:avLst/>
              </a:prstGeom>
              <a:ln w="1905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18"/>
              <p:cNvCxnSpPr/>
              <p:nvPr/>
            </p:nvCxnSpPr>
            <p:spPr>
              <a:xfrm>
                <a:off x="779924" y="2730700"/>
                <a:ext cx="2970744" cy="0"/>
              </a:xfrm>
              <a:prstGeom prst="line">
                <a:avLst/>
              </a:prstGeom>
              <a:ln w="1905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48"/>
            <p:cNvGrpSpPr/>
            <p:nvPr/>
          </p:nvGrpSpPr>
          <p:grpSpPr>
            <a:xfrm>
              <a:off x="2307775" y="1948792"/>
              <a:ext cx="2390062" cy="834588"/>
              <a:chOff x="2100456" y="1829593"/>
              <a:chExt cx="2130757" cy="834588"/>
            </a:xfrm>
          </p:grpSpPr>
          <p:sp>
            <p:nvSpPr>
              <p:cNvPr id="29" name="Rectangle 49"/>
              <p:cNvSpPr/>
              <p:nvPr/>
            </p:nvSpPr>
            <p:spPr>
              <a:xfrm>
                <a:off x="2100456" y="2137370"/>
                <a:ext cx="2130757" cy="526811"/>
              </a:xfrm>
              <a:prstGeom prst="rect">
                <a:avLst/>
              </a:prstGeom>
            </p:spPr>
            <p:txBody>
              <a:bodyPr wrap="square" lIns="360000" anchor="t" anchorCtr="0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rgbClr val="FFFFFF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rgbClr val="FFFFFF"/>
                    </a:solidFill>
                  </a:rPr>
                </a:br>
                <a:r>
                  <a:rPr lang="zh-CN" altLang="en-US" sz="10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30" name="TextBox 50"/>
              <p:cNvSpPr txBox="1"/>
              <p:nvPr/>
            </p:nvSpPr>
            <p:spPr>
              <a:xfrm>
                <a:off x="2104276" y="1829593"/>
                <a:ext cx="1366740" cy="307777"/>
              </a:xfrm>
              <a:prstGeom prst="rect">
                <a:avLst/>
              </a:prstGeom>
              <a:noFill/>
            </p:spPr>
            <p:txBody>
              <a:bodyPr wrap="none" lIns="360000" anchor="b" anchorCtr="0">
                <a:normAutofit/>
              </a:bodyPr>
              <a:lstStyle/>
              <a:p>
                <a:r>
                  <a:rPr lang="zh-CN" altLang="en-US" sz="1400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</p:grpSp>
      </p:grpSp>
      <p:grpSp>
        <p:nvGrpSpPr>
          <p:cNvPr id="43" name="千图设计师MC：ID 29795607库_组合 42"/>
          <p:cNvGrpSpPr/>
          <p:nvPr>
            <p:custDataLst>
              <p:tags r:id="rId4"/>
            </p:custDataLst>
          </p:nvPr>
        </p:nvGrpSpPr>
        <p:grpSpPr>
          <a:xfrm>
            <a:off x="6515604" y="1722907"/>
            <a:ext cx="3542507" cy="1117695"/>
            <a:chOff x="6515604" y="1722907"/>
            <a:chExt cx="3542507" cy="1117695"/>
          </a:xfrm>
        </p:grpSpPr>
        <p:grpSp>
          <p:nvGrpSpPr>
            <p:cNvPr id="15" name="Group 19"/>
            <p:cNvGrpSpPr/>
            <p:nvPr/>
          </p:nvGrpSpPr>
          <p:grpSpPr>
            <a:xfrm>
              <a:off x="6515604" y="2247935"/>
              <a:ext cx="3047286" cy="592667"/>
              <a:chOff x="7326995" y="2611406"/>
              <a:chExt cx="3047286" cy="592667"/>
            </a:xfrm>
          </p:grpSpPr>
          <p:cxnSp>
            <p:nvCxnSpPr>
              <p:cNvPr id="39" name="Straight Connector 20"/>
              <p:cNvCxnSpPr/>
              <p:nvPr/>
            </p:nvCxnSpPr>
            <p:spPr>
              <a:xfrm flipH="1">
                <a:off x="7326995" y="2625341"/>
                <a:ext cx="566421" cy="578732"/>
              </a:xfrm>
              <a:prstGeom prst="line">
                <a:avLst/>
              </a:prstGeom>
              <a:ln w="12700" cmpd="sng">
                <a:solidFill>
                  <a:schemeClr val="bg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21"/>
              <p:cNvCxnSpPr/>
              <p:nvPr/>
            </p:nvCxnSpPr>
            <p:spPr>
              <a:xfrm flipV="1">
                <a:off x="7888796" y="2611406"/>
                <a:ext cx="2485485" cy="1393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Freeform: Shape 42"/>
            <p:cNvSpPr/>
            <p:nvPr/>
          </p:nvSpPr>
          <p:spPr bwMode="auto">
            <a:xfrm>
              <a:off x="7399673" y="1722907"/>
              <a:ext cx="533710" cy="464344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3" name="Group 51"/>
            <p:cNvGrpSpPr/>
            <p:nvPr/>
          </p:nvGrpSpPr>
          <p:grpSpPr>
            <a:xfrm>
              <a:off x="7668049" y="1926410"/>
              <a:ext cx="2390062" cy="826115"/>
              <a:chOff x="2100456" y="1829593"/>
              <a:chExt cx="2130757" cy="826115"/>
            </a:xfrm>
          </p:grpSpPr>
          <p:sp>
            <p:nvSpPr>
              <p:cNvPr id="27" name="Rectangle 52"/>
              <p:cNvSpPr/>
              <p:nvPr/>
            </p:nvSpPr>
            <p:spPr>
              <a:xfrm>
                <a:off x="2100456" y="2137370"/>
                <a:ext cx="2130757" cy="518338"/>
              </a:xfrm>
              <a:prstGeom prst="rect">
                <a:avLst/>
              </a:prstGeom>
            </p:spPr>
            <p:txBody>
              <a:bodyPr wrap="square" lIns="360000" anchor="t" anchorCtr="0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rgbClr val="FFFFFF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rgbClr val="FFFFFF"/>
                    </a:solidFill>
                  </a:rPr>
                </a:br>
                <a:r>
                  <a:rPr lang="zh-CN" altLang="en-US" sz="10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28" name="TextBox 53"/>
              <p:cNvSpPr txBox="1"/>
              <p:nvPr/>
            </p:nvSpPr>
            <p:spPr>
              <a:xfrm>
                <a:off x="2104276" y="1829593"/>
                <a:ext cx="1366740" cy="307777"/>
              </a:xfrm>
              <a:prstGeom prst="rect">
                <a:avLst/>
              </a:prstGeom>
              <a:noFill/>
            </p:spPr>
            <p:txBody>
              <a:bodyPr wrap="none" lIns="360000" anchor="b" anchorCtr="0">
                <a:normAutofit/>
              </a:bodyPr>
              <a:lstStyle/>
              <a:p>
                <a:r>
                  <a:rPr lang="zh-CN" altLang="en-US" sz="1400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</p:grpSp>
      </p:grpSp>
      <p:grpSp>
        <p:nvGrpSpPr>
          <p:cNvPr id="44" name="千图设计师MC：ID 29795607库_组合 43"/>
          <p:cNvGrpSpPr/>
          <p:nvPr>
            <p:custDataLst>
              <p:tags r:id="rId5"/>
            </p:custDataLst>
          </p:nvPr>
        </p:nvGrpSpPr>
        <p:grpSpPr>
          <a:xfrm>
            <a:off x="7016281" y="3426680"/>
            <a:ext cx="3047286" cy="1214050"/>
            <a:chOff x="7016281" y="3426680"/>
            <a:chExt cx="3047286" cy="1214050"/>
          </a:xfrm>
        </p:grpSpPr>
        <p:grpSp>
          <p:nvGrpSpPr>
            <p:cNvPr id="18" name="Group 31"/>
            <p:cNvGrpSpPr/>
            <p:nvPr/>
          </p:nvGrpSpPr>
          <p:grpSpPr>
            <a:xfrm>
              <a:off x="7016281" y="4048063"/>
              <a:ext cx="3047286" cy="592667"/>
              <a:chOff x="7326995" y="2611406"/>
              <a:chExt cx="3047286" cy="592667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H="1">
                <a:off x="7326995" y="2625341"/>
                <a:ext cx="566421" cy="578732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7888796" y="2611406"/>
                <a:ext cx="2485485" cy="13935"/>
              </a:xfrm>
              <a:prstGeom prst="line">
                <a:avLst/>
              </a:prstGeom>
              <a:ln w="1905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Freeform: Shape 35"/>
            <p:cNvSpPr/>
            <p:nvPr/>
          </p:nvSpPr>
          <p:spPr bwMode="auto">
            <a:xfrm>
              <a:off x="7556972" y="3426680"/>
              <a:ext cx="509379" cy="510250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4" name="Group 54"/>
            <p:cNvGrpSpPr/>
            <p:nvPr/>
          </p:nvGrpSpPr>
          <p:grpSpPr>
            <a:xfrm>
              <a:off x="7672334" y="3719009"/>
              <a:ext cx="2390857" cy="861675"/>
              <a:chOff x="2104276" y="1829593"/>
              <a:chExt cx="2131466" cy="861675"/>
            </a:xfrm>
          </p:grpSpPr>
          <p:sp>
            <p:nvSpPr>
              <p:cNvPr id="25" name="Rectangle 55"/>
              <p:cNvSpPr/>
              <p:nvPr/>
            </p:nvSpPr>
            <p:spPr>
              <a:xfrm>
                <a:off x="2104985" y="2172930"/>
                <a:ext cx="2130757" cy="518338"/>
              </a:xfrm>
              <a:prstGeom prst="rect">
                <a:avLst/>
              </a:prstGeom>
            </p:spPr>
            <p:txBody>
              <a:bodyPr wrap="square" lIns="360000" anchor="t" anchorCtr="0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rgbClr val="FFFFFF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rgbClr val="FFFFFF"/>
                    </a:solidFill>
                  </a:rPr>
                </a:br>
                <a:r>
                  <a:rPr lang="zh-CN" altLang="en-US" sz="10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26" name="TextBox 56"/>
              <p:cNvSpPr txBox="1"/>
              <p:nvPr/>
            </p:nvSpPr>
            <p:spPr>
              <a:xfrm>
                <a:off x="2104276" y="1829593"/>
                <a:ext cx="1366740" cy="307777"/>
              </a:xfrm>
              <a:prstGeom prst="rect">
                <a:avLst/>
              </a:prstGeom>
              <a:noFill/>
            </p:spPr>
            <p:txBody>
              <a:bodyPr wrap="none" lIns="360000" anchor="b" anchorCtr="0">
                <a:normAutofit/>
              </a:bodyPr>
              <a:lstStyle/>
              <a:p>
                <a:r>
                  <a:rPr lang="zh-CN" altLang="en-US" sz="1400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千图设计师MC：ID 29795607库_组合 16"/>
          <p:cNvGrpSpPr/>
          <p:nvPr>
            <p:custDataLst>
              <p:tags r:id="rId1"/>
            </p:custDataLst>
          </p:nvPr>
        </p:nvGrpSpPr>
        <p:grpSpPr>
          <a:xfrm>
            <a:off x="710285" y="1903956"/>
            <a:ext cx="10771430" cy="3050088"/>
            <a:chOff x="735248" y="2643961"/>
            <a:chExt cx="10771430" cy="3050088"/>
          </a:xfrm>
        </p:grpSpPr>
        <p:grpSp>
          <p:nvGrpSpPr>
            <p:cNvPr id="6" name="Group 17"/>
            <p:cNvGrpSpPr/>
            <p:nvPr/>
          </p:nvGrpSpPr>
          <p:grpSpPr>
            <a:xfrm>
              <a:off x="8575271" y="2643961"/>
              <a:ext cx="2931407" cy="3046673"/>
              <a:chOff x="8575271" y="2643961"/>
              <a:chExt cx="2931407" cy="3046673"/>
            </a:xfrm>
          </p:grpSpPr>
          <p:sp>
            <p:nvSpPr>
              <p:cNvPr id="12" name="TextBox 23"/>
              <p:cNvSpPr txBox="1"/>
              <p:nvPr/>
            </p:nvSpPr>
            <p:spPr>
              <a:xfrm>
                <a:off x="8575271" y="2643961"/>
                <a:ext cx="2897592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/>
              </a:bodyPr>
              <a:lstStyle/>
              <a:p>
                <a:r>
                  <a:rPr lang="zh-CN" altLang="en-US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  <p:sp>
            <p:nvSpPr>
              <p:cNvPr id="13" name="Rectangle 24"/>
              <p:cNvSpPr/>
              <p:nvPr/>
            </p:nvSpPr>
            <p:spPr>
              <a:xfrm>
                <a:off x="8575271" y="2920959"/>
                <a:ext cx="2897592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FFFFFF"/>
                    </a:solidFill>
                  </a:rPr>
                  <a:t>请替换文字内容复制你的内容到此 </a:t>
                </a:r>
                <a:br>
                  <a:rPr lang="zh-CN" altLang="en-US" sz="1050" dirty="0">
                    <a:solidFill>
                      <a:srgbClr val="FFFFFF"/>
                    </a:solidFill>
                  </a:rPr>
                </a:br>
                <a:r>
                  <a:rPr lang="zh-CN" altLang="en-US" sz="105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5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14" name="TextBox 25"/>
              <p:cNvSpPr txBox="1"/>
              <p:nvPr/>
            </p:nvSpPr>
            <p:spPr>
              <a:xfrm>
                <a:off x="8591128" y="4808963"/>
                <a:ext cx="2915550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/>
              </a:bodyPr>
              <a:lstStyle/>
              <a:p>
                <a:r>
                  <a:rPr lang="zh-CN" altLang="en-US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  <p:sp>
            <p:nvSpPr>
              <p:cNvPr id="15" name="Rectangle 26"/>
              <p:cNvSpPr/>
              <p:nvPr/>
            </p:nvSpPr>
            <p:spPr>
              <a:xfrm>
                <a:off x="8591128" y="5085961"/>
                <a:ext cx="2915550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FFFFFF"/>
                    </a:solidFill>
                  </a:rPr>
                  <a:t>请替换文字内容复制你的内容到此 </a:t>
                </a:r>
                <a:br>
                  <a:rPr lang="zh-CN" altLang="en-US" sz="1050" dirty="0">
                    <a:solidFill>
                      <a:srgbClr val="FFFFFF"/>
                    </a:solidFill>
                  </a:rPr>
                </a:br>
                <a:r>
                  <a:rPr lang="zh-CN" altLang="en-US" sz="105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5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</p:grpSp>
        <p:grpSp>
          <p:nvGrpSpPr>
            <p:cNvPr id="7" name="Group 18"/>
            <p:cNvGrpSpPr/>
            <p:nvPr/>
          </p:nvGrpSpPr>
          <p:grpSpPr>
            <a:xfrm>
              <a:off x="735248" y="2719547"/>
              <a:ext cx="2902014" cy="2974502"/>
              <a:chOff x="735248" y="2719547"/>
              <a:chExt cx="2902014" cy="2974502"/>
            </a:xfrm>
          </p:grpSpPr>
          <p:sp>
            <p:nvSpPr>
              <p:cNvPr id="8" name="TextBox 19"/>
              <p:cNvSpPr txBox="1"/>
              <p:nvPr/>
            </p:nvSpPr>
            <p:spPr>
              <a:xfrm>
                <a:off x="735248" y="2719547"/>
                <a:ext cx="2902014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/>
              </a:bodyPr>
              <a:lstStyle/>
              <a:p>
                <a:pPr algn="r"/>
                <a:r>
                  <a:rPr lang="zh-CN" altLang="en-US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  <p:sp>
            <p:nvSpPr>
              <p:cNvPr id="9" name="Rectangle 20"/>
              <p:cNvSpPr/>
              <p:nvPr/>
            </p:nvSpPr>
            <p:spPr>
              <a:xfrm>
                <a:off x="735248" y="2995910"/>
                <a:ext cx="2902014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FFFFFF"/>
                    </a:solidFill>
                  </a:rPr>
                  <a:t>请替换文字内容复制你的内容到此 </a:t>
                </a:r>
                <a:br>
                  <a:rPr lang="zh-CN" altLang="en-US" sz="1050" dirty="0">
                    <a:solidFill>
                      <a:srgbClr val="FFFFFF"/>
                    </a:solidFill>
                  </a:rPr>
                </a:br>
                <a:r>
                  <a:rPr lang="zh-CN" altLang="en-US" sz="105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5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10" name="TextBox 21"/>
              <p:cNvSpPr txBox="1"/>
              <p:nvPr/>
            </p:nvSpPr>
            <p:spPr>
              <a:xfrm>
                <a:off x="735248" y="4812378"/>
                <a:ext cx="2855562" cy="276999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normAutofit/>
              </a:bodyPr>
              <a:lstStyle/>
              <a:p>
                <a:pPr algn="r"/>
                <a:r>
                  <a:rPr lang="zh-CN" altLang="en-US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  <p:sp>
            <p:nvSpPr>
              <p:cNvPr id="11" name="Rectangle 22"/>
              <p:cNvSpPr/>
              <p:nvPr/>
            </p:nvSpPr>
            <p:spPr>
              <a:xfrm>
                <a:off x="735248" y="5089376"/>
                <a:ext cx="2855562" cy="604673"/>
              </a:xfrm>
              <a:prstGeom prst="rect">
                <a:avLst/>
              </a:prstGeom>
            </p:spPr>
            <p:txBody>
              <a:bodyPr wrap="square" lIns="0" tIns="0" rIns="0" bIns="0" anchor="ctr">
                <a:norm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rgbClr val="FFFFFF"/>
                    </a:solidFill>
                  </a:rPr>
                  <a:t>请替换文字内容复制你的内容到此 </a:t>
                </a:r>
                <a:br>
                  <a:rPr lang="zh-CN" altLang="en-US" sz="1050" dirty="0">
                    <a:solidFill>
                      <a:srgbClr val="FFFFFF"/>
                    </a:solidFill>
                  </a:rPr>
                </a:br>
                <a:r>
                  <a:rPr lang="zh-CN" altLang="en-US" sz="105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5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</p:grpSp>
      </p:grpSp>
      <p:pic>
        <p:nvPicPr>
          <p:cNvPr id="2" name="图片 1" descr="ea3ffbe32badd573cc4d18b380c3a2b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810" y="1251585"/>
            <a:ext cx="4736465" cy="4582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/>
          <p:cNvGrpSpPr/>
          <p:nvPr/>
        </p:nvGrpSpPr>
        <p:grpSpPr>
          <a:xfrm>
            <a:off x="5930265" y="2809240"/>
            <a:ext cx="4319905" cy="658495"/>
            <a:chOff x="6852426" y="3232153"/>
            <a:chExt cx="4320137" cy="658388"/>
          </a:xfrm>
        </p:grpSpPr>
        <p:sp>
          <p:nvSpPr>
            <p:cNvPr id="19" name="TextBox 41"/>
            <p:cNvSpPr txBox="1"/>
            <p:nvPr/>
          </p:nvSpPr>
          <p:spPr bwMode="auto">
            <a:xfrm>
              <a:off x="6852426" y="3232153"/>
              <a:ext cx="1258976" cy="30995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rgbClr val="FFFFFF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20" name="TextBox 42"/>
            <p:cNvSpPr txBox="1"/>
            <p:nvPr/>
          </p:nvSpPr>
          <p:spPr bwMode="auto">
            <a:xfrm>
              <a:off x="6852426" y="3542111"/>
              <a:ext cx="4320137" cy="348430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100" b="0" dirty="0">
                  <a:solidFill>
                    <a:srgbClr val="FFFFFF"/>
                  </a:solidFill>
                  <a:effectLst/>
                </a:rPr>
                <a:t>请替换文字内容复制你的内容到此</a:t>
              </a:r>
              <a:r>
                <a:rPr lang="zh-CN" altLang="en-US" sz="1100" dirty="0">
                  <a:solidFill>
                    <a:srgbClr val="FFFFFF"/>
                  </a:solidFill>
                  <a:sym typeface="+mn-ea"/>
                </a:rPr>
                <a:t>摄图网</a:t>
              </a:r>
              <a:r>
                <a:rPr lang="en-US" altLang="zh-CN" sz="1100" dirty="0">
                  <a:solidFill>
                    <a:srgbClr val="FFFFFF"/>
                  </a:solidFill>
                  <a:sym typeface="+mn-ea"/>
                </a:rPr>
                <a:t>699PIC.COM</a:t>
              </a:r>
              <a:endParaRPr lang="en-US" altLang="zh-CN" sz="1100" b="0" dirty="0">
                <a:solidFill>
                  <a:srgbClr val="FFFFFF"/>
                </a:solidFill>
                <a:effectLst/>
                <a:sym typeface="+mn-ea"/>
              </a:endParaRP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5930265" y="3651885"/>
            <a:ext cx="4319905" cy="658495"/>
            <a:chOff x="6852426" y="4074555"/>
            <a:chExt cx="4320137" cy="658388"/>
          </a:xfrm>
        </p:grpSpPr>
        <p:sp>
          <p:nvSpPr>
            <p:cNvPr id="17" name="TextBox 44"/>
            <p:cNvSpPr txBox="1"/>
            <p:nvPr/>
          </p:nvSpPr>
          <p:spPr bwMode="auto">
            <a:xfrm>
              <a:off x="6852426" y="4074555"/>
              <a:ext cx="1258976" cy="30995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rgbClr val="FFFFFF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18" name="TextBox 45"/>
            <p:cNvSpPr txBox="1"/>
            <p:nvPr/>
          </p:nvSpPr>
          <p:spPr bwMode="auto">
            <a:xfrm>
              <a:off x="6852426" y="4384513"/>
              <a:ext cx="4320137" cy="348430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100" b="0" dirty="0">
                  <a:solidFill>
                    <a:srgbClr val="FFFFFF"/>
                  </a:solidFill>
                  <a:effectLst/>
                </a:rPr>
                <a:t>请替换文字内容复制你的内容到此</a:t>
              </a:r>
              <a:r>
                <a:rPr lang="zh-CN" altLang="en-US" sz="1100" dirty="0">
                  <a:solidFill>
                    <a:srgbClr val="FFFFFF"/>
                  </a:solidFill>
                  <a:sym typeface="+mn-ea"/>
                </a:rPr>
                <a:t>摄图网</a:t>
              </a:r>
              <a:r>
                <a:rPr lang="en-US" altLang="zh-CN" sz="1100" dirty="0">
                  <a:solidFill>
                    <a:srgbClr val="FFFFFF"/>
                  </a:solidFill>
                  <a:sym typeface="+mn-ea"/>
                </a:rPr>
                <a:t>699PIC.COM</a:t>
              </a:r>
              <a:endParaRPr lang="en-US" altLang="zh-CN" sz="1100" b="0" dirty="0">
                <a:solidFill>
                  <a:srgbClr val="FFFFFF"/>
                </a:solidFill>
                <a:effectLst/>
                <a:sym typeface="+mn-ea"/>
              </a:endParaRPr>
            </a:p>
          </p:txBody>
        </p:sp>
      </p:grpSp>
      <p:grpSp>
        <p:nvGrpSpPr>
          <p:cNvPr id="11" name="Group 3"/>
          <p:cNvGrpSpPr/>
          <p:nvPr/>
        </p:nvGrpSpPr>
        <p:grpSpPr>
          <a:xfrm>
            <a:off x="5930265" y="1899285"/>
            <a:ext cx="4319905" cy="658495"/>
            <a:chOff x="6852426" y="2322527"/>
            <a:chExt cx="4320137" cy="658388"/>
          </a:xfrm>
        </p:grpSpPr>
        <p:sp>
          <p:nvSpPr>
            <p:cNvPr id="15" name="TextBox 47"/>
            <p:cNvSpPr txBox="1"/>
            <p:nvPr/>
          </p:nvSpPr>
          <p:spPr bwMode="auto">
            <a:xfrm>
              <a:off x="6852426" y="2322527"/>
              <a:ext cx="1258976" cy="30995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rgbClr val="FFFFFF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16" name="TextBox 48"/>
            <p:cNvSpPr txBox="1"/>
            <p:nvPr/>
          </p:nvSpPr>
          <p:spPr bwMode="auto">
            <a:xfrm>
              <a:off x="6852426" y="2632485"/>
              <a:ext cx="4320137" cy="348430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100" b="0" dirty="0">
                  <a:solidFill>
                    <a:srgbClr val="FFFFFF"/>
                  </a:solidFill>
                  <a:effectLst/>
                </a:rPr>
                <a:t>请替换文字内容复制你的内容到此</a:t>
              </a:r>
              <a:r>
                <a:rPr lang="zh-CN" altLang="en-US" sz="1100" dirty="0">
                  <a:solidFill>
                    <a:srgbClr val="FFFFFF"/>
                  </a:solidFill>
                  <a:sym typeface="+mn-ea"/>
                </a:rPr>
                <a:t>摄图网</a:t>
              </a:r>
              <a:r>
                <a:rPr lang="en-US" altLang="zh-CN" sz="1100" dirty="0">
                  <a:solidFill>
                    <a:srgbClr val="FFFFFF"/>
                  </a:solidFill>
                  <a:sym typeface="+mn-ea"/>
                </a:rPr>
                <a:t>699PIC.COM</a:t>
              </a:r>
              <a:endParaRPr lang="en-US" altLang="zh-CN" sz="1100" b="0" dirty="0">
                <a:solidFill>
                  <a:srgbClr val="FFFFFF"/>
                </a:solidFill>
                <a:effectLst/>
                <a:sym typeface="+mn-ea"/>
              </a:endParaRPr>
            </a:p>
          </p:txBody>
        </p:sp>
      </p:grpSp>
      <p:grpSp>
        <p:nvGrpSpPr>
          <p:cNvPr id="12" name="Group 21"/>
          <p:cNvGrpSpPr/>
          <p:nvPr/>
        </p:nvGrpSpPr>
        <p:grpSpPr>
          <a:xfrm>
            <a:off x="5930265" y="4482465"/>
            <a:ext cx="4319905" cy="658495"/>
            <a:chOff x="6852426" y="4905164"/>
            <a:chExt cx="4320137" cy="658388"/>
          </a:xfrm>
        </p:grpSpPr>
        <p:sp>
          <p:nvSpPr>
            <p:cNvPr id="13" name="TextBox 49"/>
            <p:cNvSpPr txBox="1"/>
            <p:nvPr/>
          </p:nvSpPr>
          <p:spPr bwMode="auto">
            <a:xfrm>
              <a:off x="6852426" y="4905164"/>
              <a:ext cx="1258976" cy="309958"/>
            </a:xfrm>
            <a:prstGeom prst="rect">
              <a:avLst/>
            </a:prstGeom>
            <a:noFill/>
          </p:spPr>
          <p:txBody>
            <a:bodyPr wrap="none" lIns="90000" tIns="46800" rIns="90000" bIns="46800">
              <a:normAutofit/>
            </a:bodyPr>
            <a:lstStyle/>
            <a:p>
              <a:pPr algn="l" latinLnBrk="0"/>
              <a:r>
                <a:rPr lang="zh-CN" altLang="en-US" sz="1400" dirty="0">
                  <a:solidFill>
                    <a:srgbClr val="FFFFFF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14" name="TextBox 50"/>
            <p:cNvSpPr txBox="1"/>
            <p:nvPr/>
          </p:nvSpPr>
          <p:spPr bwMode="auto">
            <a:xfrm>
              <a:off x="6852426" y="5215122"/>
              <a:ext cx="4320137" cy="348430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100" b="0" dirty="0">
                  <a:solidFill>
                    <a:srgbClr val="FFFFFF"/>
                  </a:solidFill>
                  <a:effectLst/>
                </a:rPr>
                <a:t>请替换文字内容复制你的内容到此</a:t>
              </a:r>
              <a:r>
                <a:rPr lang="zh-CN" altLang="en-US" sz="1100" dirty="0">
                  <a:solidFill>
                    <a:srgbClr val="FFFFFF"/>
                  </a:solidFill>
                  <a:sym typeface="+mn-ea"/>
                </a:rPr>
                <a:t>摄图网</a:t>
              </a:r>
              <a:r>
                <a:rPr lang="en-US" altLang="zh-CN" sz="1100" dirty="0">
                  <a:solidFill>
                    <a:srgbClr val="FFFFFF"/>
                  </a:solidFill>
                  <a:sym typeface="+mn-ea"/>
                </a:rPr>
                <a:t>699PIC.COM</a:t>
              </a:r>
              <a:endParaRPr lang="en-US" altLang="zh-CN" sz="1100" b="0" dirty="0">
                <a:solidFill>
                  <a:srgbClr val="FFFFFF"/>
                </a:solidFill>
                <a:effectLst/>
                <a:sym typeface="+mn-ea"/>
              </a:endParaRPr>
            </a:p>
          </p:txBody>
        </p:sp>
      </p:grpSp>
      <p:pic>
        <p:nvPicPr>
          <p:cNvPr id="3" name="图片 2" descr="9d67c2650b1c12c7fdf06468c884c16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95" y="1416050"/>
            <a:ext cx="4471035" cy="4471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1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83"/>
          <p:cNvPicPr>
            <a:picLocks noChangeAspect="1"/>
          </p:cNvPicPr>
          <p:nvPr/>
        </p:nvPicPr>
        <p:blipFill>
          <a:blip r:embed="rId4"/>
          <a:srcRect t="59179" b="5429"/>
          <a:stretch>
            <a:fillRect/>
          </a:stretch>
        </p:blipFill>
        <p:spPr>
          <a:xfrm>
            <a:off x="-20955" y="2218055"/>
            <a:ext cx="12233275" cy="46570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184015" y="1082040"/>
            <a:ext cx="4253230" cy="3873500"/>
            <a:chOff x="7110" y="1721"/>
            <a:chExt cx="6698" cy="6100"/>
          </a:xfrm>
        </p:grpSpPr>
        <p:sp>
          <p:nvSpPr>
            <p:cNvPr id="2" name="椭圆 1"/>
            <p:cNvSpPr/>
            <p:nvPr/>
          </p:nvSpPr>
          <p:spPr>
            <a:xfrm>
              <a:off x="8598" y="1721"/>
              <a:ext cx="3665" cy="3538"/>
            </a:xfrm>
            <a:prstGeom prst="ellipse">
              <a:avLst/>
            </a:prstGeom>
            <a:gradFill>
              <a:gsLst>
                <a:gs pos="0">
                  <a:srgbClr val="F7D783"/>
                </a:gs>
                <a:gs pos="74000">
                  <a:srgbClr val="DCA328"/>
                </a:gs>
                <a:gs pos="83000">
                  <a:srgbClr val="D79728"/>
                </a:gs>
                <a:gs pos="100000">
                  <a:srgbClr val="DCA32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110" y="2815"/>
              <a:ext cx="6699" cy="5007"/>
              <a:chOff x="7175" y="1914"/>
              <a:chExt cx="6699" cy="5007"/>
            </a:xfrm>
          </p:grpSpPr>
          <p:sp>
            <p:nvSpPr>
              <p:cNvPr id="3" name="_14"/>
              <p:cNvSpPr txBox="1">
                <a:spLocks noChangeArrowheads="1"/>
              </p:cNvSpPr>
              <p:nvPr/>
            </p:nvSpPr>
            <p:spPr bwMode="auto">
              <a:xfrm>
                <a:off x="8663" y="1914"/>
                <a:ext cx="3697" cy="17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/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accent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/>
                <a:r>
                  <a:rPr lang="zh-CN" altLang="en-US" sz="4800" spc="600" dirty="0">
                    <a:solidFill>
                      <a:schemeClr val="bg1"/>
                    </a:solidFill>
                    <a:latin typeface="叶根友刀锋黑草" panose="02010601030101010101" pitchFamily="2" charset="-122"/>
                    <a:ea typeface="叶根友刀锋黑草" panose="02010601030101010101" pitchFamily="2" charset="-122"/>
                  </a:rPr>
                  <a:t>第四章</a:t>
                </a: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7175" y="4768"/>
                <a:ext cx="6674" cy="130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zh-CN" altLang="en-US" sz="5400" noProof="1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ea"/>
                    <a:sym typeface="Arial" panose="020B0604020202020204" pitchFamily="34" charset="0"/>
                  </a:rPr>
                  <a:t>在此输入题目</a:t>
                </a: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7363" y="6004"/>
                <a:ext cx="6511" cy="4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>
                  <a:defRPr/>
                </a:pPr>
                <a:r>
                  <a:rPr lang="zh-CN" altLang="en-US" sz="1400" noProof="1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ea"/>
                    <a:sym typeface="Arial" panose="020B0604020202020204" pitchFamily="34" charset="0"/>
                  </a:rPr>
                  <a:t>添加相关标题文字添加相关标题文字相关标题文字</a:t>
                </a:r>
              </a:p>
            </p:txBody>
          </p:sp>
          <p:sp>
            <p:nvSpPr>
              <p:cNvPr id="7" name="TextBox 11"/>
              <p:cNvSpPr txBox="1"/>
              <p:nvPr/>
            </p:nvSpPr>
            <p:spPr>
              <a:xfrm>
                <a:off x="7363" y="6436"/>
                <a:ext cx="6511" cy="4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>
                  <a:defRPr/>
                </a:pPr>
                <a:r>
                  <a:rPr lang="zh-CN" altLang="en-US" sz="1400" noProof="1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ea"/>
                    <a:sym typeface="Arial" panose="020B0604020202020204" pitchFamily="34" charset="0"/>
                  </a:rPr>
                  <a:t>添加相关标题文字添加相关标题文字相关标题文字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1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83"/>
          <p:cNvPicPr>
            <a:picLocks noChangeAspect="1"/>
          </p:cNvPicPr>
          <p:nvPr/>
        </p:nvPicPr>
        <p:blipFill>
          <a:blip r:embed="rId4"/>
          <a:srcRect t="59179" b="5429"/>
          <a:stretch>
            <a:fillRect/>
          </a:stretch>
        </p:blipFill>
        <p:spPr>
          <a:xfrm>
            <a:off x="-20955" y="2218055"/>
            <a:ext cx="12233275" cy="465709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990215" y="1113155"/>
            <a:ext cx="7195185" cy="3554095"/>
            <a:chOff x="2217" y="1281"/>
            <a:chExt cx="11331" cy="5597"/>
          </a:xfrm>
        </p:grpSpPr>
        <p:grpSp>
          <p:nvGrpSpPr>
            <p:cNvPr id="2" name="组合 1"/>
            <p:cNvGrpSpPr/>
            <p:nvPr/>
          </p:nvGrpSpPr>
          <p:grpSpPr>
            <a:xfrm>
              <a:off x="2217" y="3986"/>
              <a:ext cx="5588" cy="1050"/>
              <a:chOff x="1779825" y="2798797"/>
              <a:chExt cx="3075961" cy="577967"/>
            </a:xfrm>
          </p:grpSpPr>
          <p:sp>
            <p:nvSpPr>
              <p:cNvPr id="3" name="Freeform 5"/>
              <p:cNvSpPr>
                <a:spLocks noChangeArrowheads="1"/>
              </p:cNvSpPr>
              <p:nvPr/>
            </p:nvSpPr>
            <p:spPr bwMode="auto">
              <a:xfrm>
                <a:off x="1779825" y="2812920"/>
                <a:ext cx="547854" cy="563844"/>
              </a:xfrm>
              <a:custGeom>
                <a:avLst/>
                <a:gdLst>
                  <a:gd name="T0" fmla="*/ 279 w 291"/>
                  <a:gd name="T1" fmla="*/ 117 h 300"/>
                  <a:gd name="T2" fmla="*/ 274 w 291"/>
                  <a:gd name="T3" fmla="*/ 101 h 300"/>
                  <a:gd name="T4" fmla="*/ 269 w 291"/>
                  <a:gd name="T5" fmla="*/ 84 h 300"/>
                  <a:gd name="T6" fmla="*/ 254 w 291"/>
                  <a:gd name="T7" fmla="*/ 63 h 300"/>
                  <a:gd name="T8" fmla="*/ 227 w 291"/>
                  <a:gd name="T9" fmla="*/ 37 h 300"/>
                  <a:gd name="T10" fmla="*/ 229 w 291"/>
                  <a:gd name="T11" fmla="*/ 34 h 300"/>
                  <a:gd name="T12" fmla="*/ 218 w 291"/>
                  <a:gd name="T13" fmla="*/ 23 h 300"/>
                  <a:gd name="T14" fmla="*/ 191 w 291"/>
                  <a:gd name="T15" fmla="*/ 20 h 300"/>
                  <a:gd name="T16" fmla="*/ 174 w 291"/>
                  <a:gd name="T17" fmla="*/ 9 h 300"/>
                  <a:gd name="T18" fmla="*/ 157 w 291"/>
                  <a:gd name="T19" fmla="*/ 4 h 300"/>
                  <a:gd name="T20" fmla="*/ 135 w 291"/>
                  <a:gd name="T21" fmla="*/ 6 h 300"/>
                  <a:gd name="T22" fmla="*/ 118 w 291"/>
                  <a:gd name="T23" fmla="*/ 6 h 300"/>
                  <a:gd name="T24" fmla="*/ 89 w 291"/>
                  <a:gd name="T25" fmla="*/ 14 h 300"/>
                  <a:gd name="T26" fmla="*/ 58 w 291"/>
                  <a:gd name="T27" fmla="*/ 31 h 300"/>
                  <a:gd name="T28" fmla="*/ 46 w 291"/>
                  <a:gd name="T29" fmla="*/ 40 h 300"/>
                  <a:gd name="T30" fmla="*/ 35 w 291"/>
                  <a:gd name="T31" fmla="*/ 45 h 300"/>
                  <a:gd name="T32" fmla="*/ 22 w 291"/>
                  <a:gd name="T33" fmla="*/ 65 h 300"/>
                  <a:gd name="T34" fmla="*/ 10 w 291"/>
                  <a:gd name="T35" fmla="*/ 93 h 300"/>
                  <a:gd name="T36" fmla="*/ 5 w 291"/>
                  <a:gd name="T37" fmla="*/ 103 h 300"/>
                  <a:gd name="T38" fmla="*/ 4 w 291"/>
                  <a:gd name="T39" fmla="*/ 133 h 300"/>
                  <a:gd name="T40" fmla="*/ 16 w 291"/>
                  <a:gd name="T41" fmla="*/ 172 h 300"/>
                  <a:gd name="T42" fmla="*/ 17 w 291"/>
                  <a:gd name="T43" fmla="*/ 182 h 300"/>
                  <a:gd name="T44" fmla="*/ 18 w 291"/>
                  <a:gd name="T45" fmla="*/ 187 h 300"/>
                  <a:gd name="T46" fmla="*/ 21 w 291"/>
                  <a:gd name="T47" fmla="*/ 193 h 300"/>
                  <a:gd name="T48" fmla="*/ 54 w 291"/>
                  <a:gd name="T49" fmla="*/ 227 h 300"/>
                  <a:gd name="T50" fmla="*/ 83 w 291"/>
                  <a:gd name="T51" fmla="*/ 244 h 300"/>
                  <a:gd name="T52" fmla="*/ 107 w 291"/>
                  <a:gd name="T53" fmla="*/ 263 h 300"/>
                  <a:gd name="T54" fmla="*/ 116 w 291"/>
                  <a:gd name="T55" fmla="*/ 265 h 300"/>
                  <a:gd name="T56" fmla="*/ 113 w 291"/>
                  <a:gd name="T57" fmla="*/ 273 h 300"/>
                  <a:gd name="T58" fmla="*/ 130 w 291"/>
                  <a:gd name="T59" fmla="*/ 281 h 300"/>
                  <a:gd name="T60" fmla="*/ 124 w 291"/>
                  <a:gd name="T61" fmla="*/ 287 h 300"/>
                  <a:gd name="T62" fmla="*/ 150 w 291"/>
                  <a:gd name="T63" fmla="*/ 293 h 300"/>
                  <a:gd name="T64" fmla="*/ 185 w 291"/>
                  <a:gd name="T65" fmla="*/ 289 h 300"/>
                  <a:gd name="T66" fmla="*/ 210 w 291"/>
                  <a:gd name="T67" fmla="*/ 273 h 300"/>
                  <a:gd name="T68" fmla="*/ 246 w 291"/>
                  <a:gd name="T69" fmla="*/ 252 h 300"/>
                  <a:gd name="T70" fmla="*/ 268 w 291"/>
                  <a:gd name="T71" fmla="*/ 223 h 300"/>
                  <a:gd name="T72" fmla="*/ 274 w 291"/>
                  <a:gd name="T73" fmla="*/ 196 h 300"/>
                  <a:gd name="T74" fmla="*/ 280 w 291"/>
                  <a:gd name="T75" fmla="*/ 183 h 300"/>
                  <a:gd name="T76" fmla="*/ 284 w 291"/>
                  <a:gd name="T77" fmla="*/ 159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1" h="300">
                    <a:moveTo>
                      <a:pt x="284" y="135"/>
                    </a:moveTo>
                    <a:cubicBezTo>
                      <a:pt x="285" y="127"/>
                      <a:pt x="282" y="123"/>
                      <a:pt x="279" y="117"/>
                    </a:cubicBezTo>
                    <a:cubicBezTo>
                      <a:pt x="285" y="110"/>
                      <a:pt x="273" y="107"/>
                      <a:pt x="274" y="100"/>
                    </a:cubicBezTo>
                    <a:cubicBezTo>
                      <a:pt x="274" y="101"/>
                      <a:pt x="274" y="101"/>
                      <a:pt x="274" y="101"/>
                    </a:cubicBezTo>
                    <a:cubicBezTo>
                      <a:pt x="272" y="99"/>
                      <a:pt x="272" y="99"/>
                      <a:pt x="272" y="99"/>
                    </a:cubicBezTo>
                    <a:cubicBezTo>
                      <a:pt x="278" y="93"/>
                      <a:pt x="269" y="89"/>
                      <a:pt x="269" y="84"/>
                    </a:cubicBezTo>
                    <a:cubicBezTo>
                      <a:pt x="266" y="81"/>
                      <a:pt x="268" y="71"/>
                      <a:pt x="260" y="73"/>
                    </a:cubicBezTo>
                    <a:cubicBezTo>
                      <a:pt x="260" y="68"/>
                      <a:pt x="258" y="66"/>
                      <a:pt x="254" y="63"/>
                    </a:cubicBezTo>
                    <a:cubicBezTo>
                      <a:pt x="246" y="57"/>
                      <a:pt x="241" y="41"/>
                      <a:pt x="229" y="40"/>
                    </a:cubicBezTo>
                    <a:cubicBezTo>
                      <a:pt x="228" y="39"/>
                      <a:pt x="227" y="38"/>
                      <a:pt x="227" y="37"/>
                    </a:cubicBezTo>
                    <a:cubicBezTo>
                      <a:pt x="228" y="37"/>
                      <a:pt x="228" y="36"/>
                      <a:pt x="229" y="36"/>
                    </a:cubicBezTo>
                    <a:cubicBezTo>
                      <a:pt x="229" y="34"/>
                      <a:pt x="229" y="34"/>
                      <a:pt x="229" y="34"/>
                    </a:cubicBezTo>
                    <a:cubicBezTo>
                      <a:pt x="226" y="33"/>
                      <a:pt x="224" y="32"/>
                      <a:pt x="221" y="31"/>
                    </a:cubicBezTo>
                    <a:cubicBezTo>
                      <a:pt x="223" y="29"/>
                      <a:pt x="221" y="24"/>
                      <a:pt x="218" y="23"/>
                    </a:cubicBezTo>
                    <a:cubicBezTo>
                      <a:pt x="213" y="22"/>
                      <a:pt x="212" y="22"/>
                      <a:pt x="206" y="21"/>
                    </a:cubicBezTo>
                    <a:cubicBezTo>
                      <a:pt x="202" y="17"/>
                      <a:pt x="196" y="19"/>
                      <a:pt x="191" y="20"/>
                    </a:cubicBezTo>
                    <a:cubicBezTo>
                      <a:pt x="189" y="14"/>
                      <a:pt x="182" y="16"/>
                      <a:pt x="178" y="14"/>
                    </a:cubicBezTo>
                    <a:cubicBezTo>
                      <a:pt x="176" y="12"/>
                      <a:pt x="174" y="11"/>
                      <a:pt x="174" y="9"/>
                    </a:cubicBezTo>
                    <a:cubicBezTo>
                      <a:pt x="168" y="9"/>
                      <a:pt x="164" y="6"/>
                      <a:pt x="157" y="7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3" y="0"/>
                      <a:pt x="148" y="6"/>
                      <a:pt x="144" y="1"/>
                    </a:cubicBezTo>
                    <a:cubicBezTo>
                      <a:pt x="140" y="2"/>
                      <a:pt x="139" y="5"/>
                      <a:pt x="135" y="6"/>
                    </a:cubicBezTo>
                    <a:cubicBezTo>
                      <a:pt x="132" y="7"/>
                      <a:pt x="126" y="9"/>
                      <a:pt x="124" y="4"/>
                    </a:cubicBezTo>
                    <a:cubicBezTo>
                      <a:pt x="122" y="4"/>
                      <a:pt x="119" y="4"/>
                      <a:pt x="118" y="6"/>
                    </a:cubicBezTo>
                    <a:cubicBezTo>
                      <a:pt x="114" y="2"/>
                      <a:pt x="112" y="11"/>
                      <a:pt x="107" y="6"/>
                    </a:cubicBezTo>
                    <a:cubicBezTo>
                      <a:pt x="103" y="16"/>
                      <a:pt x="96" y="9"/>
                      <a:pt x="89" y="14"/>
                    </a:cubicBezTo>
                    <a:cubicBezTo>
                      <a:pt x="84" y="23"/>
                      <a:pt x="74" y="15"/>
                      <a:pt x="69" y="25"/>
                    </a:cubicBezTo>
                    <a:cubicBezTo>
                      <a:pt x="64" y="22"/>
                      <a:pt x="63" y="35"/>
                      <a:pt x="58" y="31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6" y="38"/>
                      <a:pt x="47" y="32"/>
                      <a:pt x="46" y="40"/>
                    </a:cubicBezTo>
                    <a:cubicBezTo>
                      <a:pt x="40" y="40"/>
                      <a:pt x="38" y="39"/>
                      <a:pt x="34" y="43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2" y="49"/>
                      <a:pt x="32" y="53"/>
                      <a:pt x="27" y="53"/>
                    </a:cubicBezTo>
                    <a:cubicBezTo>
                      <a:pt x="24" y="57"/>
                      <a:pt x="20" y="61"/>
                      <a:pt x="22" y="65"/>
                    </a:cubicBezTo>
                    <a:cubicBezTo>
                      <a:pt x="9" y="69"/>
                      <a:pt x="20" y="87"/>
                      <a:pt x="8" y="92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8" y="96"/>
                      <a:pt x="8" y="102"/>
                      <a:pt x="3" y="99"/>
                    </a:cubicBezTo>
                    <a:cubicBezTo>
                      <a:pt x="2" y="101"/>
                      <a:pt x="4" y="102"/>
                      <a:pt x="5" y="103"/>
                    </a:cubicBezTo>
                    <a:cubicBezTo>
                      <a:pt x="2" y="109"/>
                      <a:pt x="6" y="114"/>
                      <a:pt x="8" y="121"/>
                    </a:cubicBezTo>
                    <a:cubicBezTo>
                      <a:pt x="5" y="124"/>
                      <a:pt x="0" y="128"/>
                      <a:pt x="4" y="133"/>
                    </a:cubicBezTo>
                    <a:cubicBezTo>
                      <a:pt x="12" y="137"/>
                      <a:pt x="0" y="147"/>
                      <a:pt x="8" y="149"/>
                    </a:cubicBezTo>
                    <a:cubicBezTo>
                      <a:pt x="5" y="159"/>
                      <a:pt x="14" y="166"/>
                      <a:pt x="16" y="172"/>
                    </a:cubicBezTo>
                    <a:cubicBezTo>
                      <a:pt x="13" y="175"/>
                      <a:pt x="17" y="180"/>
                      <a:pt x="16" y="183"/>
                    </a:cubicBezTo>
                    <a:cubicBezTo>
                      <a:pt x="17" y="182"/>
                      <a:pt x="17" y="182"/>
                      <a:pt x="17" y="182"/>
                    </a:cubicBezTo>
                    <a:cubicBezTo>
                      <a:pt x="19" y="184"/>
                      <a:pt x="19" y="184"/>
                      <a:pt x="19" y="184"/>
                    </a:cubicBezTo>
                    <a:cubicBezTo>
                      <a:pt x="19" y="185"/>
                      <a:pt x="19" y="186"/>
                      <a:pt x="18" y="187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1" y="193"/>
                      <a:pt x="21" y="193"/>
                      <a:pt x="21" y="193"/>
                    </a:cubicBezTo>
                    <a:cubicBezTo>
                      <a:pt x="26" y="202"/>
                      <a:pt x="38" y="205"/>
                      <a:pt x="43" y="215"/>
                    </a:cubicBezTo>
                    <a:cubicBezTo>
                      <a:pt x="51" y="215"/>
                      <a:pt x="47" y="225"/>
                      <a:pt x="54" y="227"/>
                    </a:cubicBezTo>
                    <a:cubicBezTo>
                      <a:pt x="64" y="224"/>
                      <a:pt x="62" y="237"/>
                      <a:pt x="71" y="236"/>
                    </a:cubicBezTo>
                    <a:cubicBezTo>
                      <a:pt x="72" y="243"/>
                      <a:pt x="83" y="237"/>
                      <a:pt x="83" y="244"/>
                    </a:cubicBezTo>
                    <a:cubicBezTo>
                      <a:pt x="86" y="244"/>
                      <a:pt x="86" y="244"/>
                      <a:pt x="86" y="244"/>
                    </a:cubicBezTo>
                    <a:cubicBezTo>
                      <a:pt x="92" y="253"/>
                      <a:pt x="104" y="253"/>
                      <a:pt x="107" y="263"/>
                    </a:cubicBezTo>
                    <a:cubicBezTo>
                      <a:pt x="110" y="261"/>
                      <a:pt x="115" y="259"/>
                      <a:pt x="117" y="263"/>
                    </a:cubicBezTo>
                    <a:cubicBezTo>
                      <a:pt x="116" y="265"/>
                      <a:pt x="116" y="265"/>
                      <a:pt x="116" y="265"/>
                    </a:cubicBezTo>
                    <a:cubicBezTo>
                      <a:pt x="120" y="269"/>
                      <a:pt x="120" y="269"/>
                      <a:pt x="120" y="269"/>
                    </a:cubicBezTo>
                    <a:cubicBezTo>
                      <a:pt x="119" y="273"/>
                      <a:pt x="114" y="269"/>
                      <a:pt x="113" y="273"/>
                    </a:cubicBezTo>
                    <a:cubicBezTo>
                      <a:pt x="116" y="275"/>
                      <a:pt x="120" y="278"/>
                      <a:pt x="122" y="275"/>
                    </a:cubicBezTo>
                    <a:cubicBezTo>
                      <a:pt x="124" y="278"/>
                      <a:pt x="127" y="278"/>
                      <a:pt x="130" y="281"/>
                    </a:cubicBezTo>
                    <a:cubicBezTo>
                      <a:pt x="132" y="283"/>
                      <a:pt x="135" y="277"/>
                      <a:pt x="137" y="282"/>
                    </a:cubicBezTo>
                    <a:cubicBezTo>
                      <a:pt x="133" y="285"/>
                      <a:pt x="130" y="285"/>
                      <a:pt x="124" y="287"/>
                    </a:cubicBezTo>
                    <a:cubicBezTo>
                      <a:pt x="126" y="287"/>
                      <a:pt x="130" y="289"/>
                      <a:pt x="130" y="287"/>
                    </a:cubicBezTo>
                    <a:cubicBezTo>
                      <a:pt x="135" y="291"/>
                      <a:pt x="145" y="288"/>
                      <a:pt x="150" y="293"/>
                    </a:cubicBezTo>
                    <a:cubicBezTo>
                      <a:pt x="154" y="294"/>
                      <a:pt x="156" y="293"/>
                      <a:pt x="157" y="290"/>
                    </a:cubicBezTo>
                    <a:cubicBezTo>
                      <a:pt x="168" y="300"/>
                      <a:pt x="174" y="285"/>
                      <a:pt x="185" y="289"/>
                    </a:cubicBezTo>
                    <a:cubicBezTo>
                      <a:pt x="195" y="289"/>
                      <a:pt x="191" y="272"/>
                      <a:pt x="202" y="279"/>
                    </a:cubicBezTo>
                    <a:cubicBezTo>
                      <a:pt x="205" y="274"/>
                      <a:pt x="211" y="281"/>
                      <a:pt x="210" y="273"/>
                    </a:cubicBezTo>
                    <a:cubicBezTo>
                      <a:pt x="212" y="269"/>
                      <a:pt x="216" y="270"/>
                      <a:pt x="219" y="270"/>
                    </a:cubicBezTo>
                    <a:cubicBezTo>
                      <a:pt x="225" y="260"/>
                      <a:pt x="237" y="259"/>
                      <a:pt x="246" y="252"/>
                    </a:cubicBezTo>
                    <a:cubicBezTo>
                      <a:pt x="245" y="245"/>
                      <a:pt x="253" y="244"/>
                      <a:pt x="253" y="237"/>
                    </a:cubicBezTo>
                    <a:cubicBezTo>
                      <a:pt x="260" y="234"/>
                      <a:pt x="260" y="225"/>
                      <a:pt x="268" y="223"/>
                    </a:cubicBezTo>
                    <a:cubicBezTo>
                      <a:pt x="267" y="218"/>
                      <a:pt x="269" y="210"/>
                      <a:pt x="270" y="205"/>
                    </a:cubicBezTo>
                    <a:cubicBezTo>
                      <a:pt x="273" y="203"/>
                      <a:pt x="270" y="197"/>
                      <a:pt x="274" y="196"/>
                    </a:cubicBezTo>
                    <a:cubicBezTo>
                      <a:pt x="274" y="195"/>
                      <a:pt x="274" y="195"/>
                      <a:pt x="274" y="195"/>
                    </a:cubicBezTo>
                    <a:cubicBezTo>
                      <a:pt x="281" y="194"/>
                      <a:pt x="274" y="185"/>
                      <a:pt x="280" y="183"/>
                    </a:cubicBezTo>
                    <a:cubicBezTo>
                      <a:pt x="280" y="179"/>
                      <a:pt x="280" y="171"/>
                      <a:pt x="284" y="169"/>
                    </a:cubicBezTo>
                    <a:cubicBezTo>
                      <a:pt x="284" y="159"/>
                      <a:pt x="284" y="159"/>
                      <a:pt x="284" y="159"/>
                    </a:cubicBezTo>
                    <a:cubicBezTo>
                      <a:pt x="279" y="151"/>
                      <a:pt x="291" y="143"/>
                      <a:pt x="284" y="135"/>
                    </a:cubicBezTo>
                    <a:close/>
                  </a:path>
                </a:pathLst>
              </a:custGeom>
              <a:solidFill>
                <a:srgbClr val="DCA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4" name="文本框 151"/>
              <p:cNvSpPr txBox="1">
                <a:spLocks noChangeArrowheads="1"/>
              </p:cNvSpPr>
              <p:nvPr/>
            </p:nvSpPr>
            <p:spPr bwMode="auto">
              <a:xfrm>
                <a:off x="1815961" y="2798797"/>
                <a:ext cx="3039825" cy="505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壹   在此输入题目</a:t>
                </a: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7960" y="3960"/>
              <a:ext cx="5588" cy="1050"/>
              <a:chOff x="1779825" y="2798797"/>
              <a:chExt cx="3075961" cy="577967"/>
            </a:xfrm>
          </p:grpSpPr>
          <p:sp>
            <p:nvSpPr>
              <p:cNvPr id="7" name="Freeform 5"/>
              <p:cNvSpPr>
                <a:spLocks noChangeArrowheads="1"/>
              </p:cNvSpPr>
              <p:nvPr/>
            </p:nvSpPr>
            <p:spPr bwMode="auto">
              <a:xfrm>
                <a:off x="1779825" y="2812920"/>
                <a:ext cx="547854" cy="563844"/>
              </a:xfrm>
              <a:custGeom>
                <a:avLst/>
                <a:gdLst>
                  <a:gd name="T0" fmla="*/ 279 w 291"/>
                  <a:gd name="T1" fmla="*/ 117 h 300"/>
                  <a:gd name="T2" fmla="*/ 274 w 291"/>
                  <a:gd name="T3" fmla="*/ 101 h 300"/>
                  <a:gd name="T4" fmla="*/ 269 w 291"/>
                  <a:gd name="T5" fmla="*/ 84 h 300"/>
                  <a:gd name="T6" fmla="*/ 254 w 291"/>
                  <a:gd name="T7" fmla="*/ 63 h 300"/>
                  <a:gd name="T8" fmla="*/ 227 w 291"/>
                  <a:gd name="T9" fmla="*/ 37 h 300"/>
                  <a:gd name="T10" fmla="*/ 229 w 291"/>
                  <a:gd name="T11" fmla="*/ 34 h 300"/>
                  <a:gd name="T12" fmla="*/ 218 w 291"/>
                  <a:gd name="T13" fmla="*/ 23 h 300"/>
                  <a:gd name="T14" fmla="*/ 191 w 291"/>
                  <a:gd name="T15" fmla="*/ 20 h 300"/>
                  <a:gd name="T16" fmla="*/ 174 w 291"/>
                  <a:gd name="T17" fmla="*/ 9 h 300"/>
                  <a:gd name="T18" fmla="*/ 157 w 291"/>
                  <a:gd name="T19" fmla="*/ 4 h 300"/>
                  <a:gd name="T20" fmla="*/ 135 w 291"/>
                  <a:gd name="T21" fmla="*/ 6 h 300"/>
                  <a:gd name="T22" fmla="*/ 118 w 291"/>
                  <a:gd name="T23" fmla="*/ 6 h 300"/>
                  <a:gd name="T24" fmla="*/ 89 w 291"/>
                  <a:gd name="T25" fmla="*/ 14 h 300"/>
                  <a:gd name="T26" fmla="*/ 58 w 291"/>
                  <a:gd name="T27" fmla="*/ 31 h 300"/>
                  <a:gd name="T28" fmla="*/ 46 w 291"/>
                  <a:gd name="T29" fmla="*/ 40 h 300"/>
                  <a:gd name="T30" fmla="*/ 35 w 291"/>
                  <a:gd name="T31" fmla="*/ 45 h 300"/>
                  <a:gd name="T32" fmla="*/ 22 w 291"/>
                  <a:gd name="T33" fmla="*/ 65 h 300"/>
                  <a:gd name="T34" fmla="*/ 10 w 291"/>
                  <a:gd name="T35" fmla="*/ 93 h 300"/>
                  <a:gd name="T36" fmla="*/ 5 w 291"/>
                  <a:gd name="T37" fmla="*/ 103 h 300"/>
                  <a:gd name="T38" fmla="*/ 4 w 291"/>
                  <a:gd name="T39" fmla="*/ 133 h 300"/>
                  <a:gd name="T40" fmla="*/ 16 w 291"/>
                  <a:gd name="T41" fmla="*/ 172 h 300"/>
                  <a:gd name="T42" fmla="*/ 17 w 291"/>
                  <a:gd name="T43" fmla="*/ 182 h 300"/>
                  <a:gd name="T44" fmla="*/ 18 w 291"/>
                  <a:gd name="T45" fmla="*/ 187 h 300"/>
                  <a:gd name="T46" fmla="*/ 21 w 291"/>
                  <a:gd name="T47" fmla="*/ 193 h 300"/>
                  <a:gd name="T48" fmla="*/ 54 w 291"/>
                  <a:gd name="T49" fmla="*/ 227 h 300"/>
                  <a:gd name="T50" fmla="*/ 83 w 291"/>
                  <a:gd name="T51" fmla="*/ 244 h 300"/>
                  <a:gd name="T52" fmla="*/ 107 w 291"/>
                  <a:gd name="T53" fmla="*/ 263 h 300"/>
                  <a:gd name="T54" fmla="*/ 116 w 291"/>
                  <a:gd name="T55" fmla="*/ 265 h 300"/>
                  <a:gd name="T56" fmla="*/ 113 w 291"/>
                  <a:gd name="T57" fmla="*/ 273 h 300"/>
                  <a:gd name="T58" fmla="*/ 130 w 291"/>
                  <a:gd name="T59" fmla="*/ 281 h 300"/>
                  <a:gd name="T60" fmla="*/ 124 w 291"/>
                  <a:gd name="T61" fmla="*/ 287 h 300"/>
                  <a:gd name="T62" fmla="*/ 150 w 291"/>
                  <a:gd name="T63" fmla="*/ 293 h 300"/>
                  <a:gd name="T64" fmla="*/ 185 w 291"/>
                  <a:gd name="T65" fmla="*/ 289 h 300"/>
                  <a:gd name="T66" fmla="*/ 210 w 291"/>
                  <a:gd name="T67" fmla="*/ 273 h 300"/>
                  <a:gd name="T68" fmla="*/ 246 w 291"/>
                  <a:gd name="T69" fmla="*/ 252 h 300"/>
                  <a:gd name="T70" fmla="*/ 268 w 291"/>
                  <a:gd name="T71" fmla="*/ 223 h 300"/>
                  <a:gd name="T72" fmla="*/ 274 w 291"/>
                  <a:gd name="T73" fmla="*/ 196 h 300"/>
                  <a:gd name="T74" fmla="*/ 280 w 291"/>
                  <a:gd name="T75" fmla="*/ 183 h 300"/>
                  <a:gd name="T76" fmla="*/ 284 w 291"/>
                  <a:gd name="T77" fmla="*/ 159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1" h="300">
                    <a:moveTo>
                      <a:pt x="284" y="135"/>
                    </a:moveTo>
                    <a:cubicBezTo>
                      <a:pt x="285" y="127"/>
                      <a:pt x="282" y="123"/>
                      <a:pt x="279" y="117"/>
                    </a:cubicBezTo>
                    <a:cubicBezTo>
                      <a:pt x="285" y="110"/>
                      <a:pt x="273" y="107"/>
                      <a:pt x="274" y="100"/>
                    </a:cubicBezTo>
                    <a:cubicBezTo>
                      <a:pt x="274" y="101"/>
                      <a:pt x="274" y="101"/>
                      <a:pt x="274" y="101"/>
                    </a:cubicBezTo>
                    <a:cubicBezTo>
                      <a:pt x="272" y="99"/>
                      <a:pt x="272" y="99"/>
                      <a:pt x="272" y="99"/>
                    </a:cubicBezTo>
                    <a:cubicBezTo>
                      <a:pt x="278" y="93"/>
                      <a:pt x="269" y="89"/>
                      <a:pt x="269" y="84"/>
                    </a:cubicBezTo>
                    <a:cubicBezTo>
                      <a:pt x="266" y="81"/>
                      <a:pt x="268" y="71"/>
                      <a:pt x="260" y="73"/>
                    </a:cubicBezTo>
                    <a:cubicBezTo>
                      <a:pt x="260" y="68"/>
                      <a:pt x="258" y="66"/>
                      <a:pt x="254" y="63"/>
                    </a:cubicBezTo>
                    <a:cubicBezTo>
                      <a:pt x="246" y="57"/>
                      <a:pt x="241" y="41"/>
                      <a:pt x="229" y="40"/>
                    </a:cubicBezTo>
                    <a:cubicBezTo>
                      <a:pt x="228" y="39"/>
                      <a:pt x="227" y="38"/>
                      <a:pt x="227" y="37"/>
                    </a:cubicBezTo>
                    <a:cubicBezTo>
                      <a:pt x="228" y="37"/>
                      <a:pt x="228" y="36"/>
                      <a:pt x="229" y="36"/>
                    </a:cubicBezTo>
                    <a:cubicBezTo>
                      <a:pt x="229" y="34"/>
                      <a:pt x="229" y="34"/>
                      <a:pt x="229" y="34"/>
                    </a:cubicBezTo>
                    <a:cubicBezTo>
                      <a:pt x="226" y="33"/>
                      <a:pt x="224" y="32"/>
                      <a:pt x="221" y="31"/>
                    </a:cubicBezTo>
                    <a:cubicBezTo>
                      <a:pt x="223" y="29"/>
                      <a:pt x="221" y="24"/>
                      <a:pt x="218" y="23"/>
                    </a:cubicBezTo>
                    <a:cubicBezTo>
                      <a:pt x="213" y="22"/>
                      <a:pt x="212" y="22"/>
                      <a:pt x="206" y="21"/>
                    </a:cubicBezTo>
                    <a:cubicBezTo>
                      <a:pt x="202" y="17"/>
                      <a:pt x="196" y="19"/>
                      <a:pt x="191" y="20"/>
                    </a:cubicBezTo>
                    <a:cubicBezTo>
                      <a:pt x="189" y="14"/>
                      <a:pt x="182" y="16"/>
                      <a:pt x="178" y="14"/>
                    </a:cubicBezTo>
                    <a:cubicBezTo>
                      <a:pt x="176" y="12"/>
                      <a:pt x="174" y="11"/>
                      <a:pt x="174" y="9"/>
                    </a:cubicBezTo>
                    <a:cubicBezTo>
                      <a:pt x="168" y="9"/>
                      <a:pt x="164" y="6"/>
                      <a:pt x="157" y="7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3" y="0"/>
                      <a:pt x="148" y="6"/>
                      <a:pt x="144" y="1"/>
                    </a:cubicBezTo>
                    <a:cubicBezTo>
                      <a:pt x="140" y="2"/>
                      <a:pt x="139" y="5"/>
                      <a:pt x="135" y="6"/>
                    </a:cubicBezTo>
                    <a:cubicBezTo>
                      <a:pt x="132" y="7"/>
                      <a:pt x="126" y="9"/>
                      <a:pt x="124" y="4"/>
                    </a:cubicBezTo>
                    <a:cubicBezTo>
                      <a:pt x="122" y="4"/>
                      <a:pt x="119" y="4"/>
                      <a:pt x="118" y="6"/>
                    </a:cubicBezTo>
                    <a:cubicBezTo>
                      <a:pt x="114" y="2"/>
                      <a:pt x="112" y="11"/>
                      <a:pt x="107" y="6"/>
                    </a:cubicBezTo>
                    <a:cubicBezTo>
                      <a:pt x="103" y="16"/>
                      <a:pt x="96" y="9"/>
                      <a:pt x="89" y="14"/>
                    </a:cubicBezTo>
                    <a:cubicBezTo>
                      <a:pt x="84" y="23"/>
                      <a:pt x="74" y="15"/>
                      <a:pt x="69" y="25"/>
                    </a:cubicBezTo>
                    <a:cubicBezTo>
                      <a:pt x="64" y="22"/>
                      <a:pt x="63" y="35"/>
                      <a:pt x="58" y="31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6" y="38"/>
                      <a:pt x="47" y="32"/>
                      <a:pt x="46" y="40"/>
                    </a:cubicBezTo>
                    <a:cubicBezTo>
                      <a:pt x="40" y="40"/>
                      <a:pt x="38" y="39"/>
                      <a:pt x="34" y="43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2" y="49"/>
                      <a:pt x="32" y="53"/>
                      <a:pt x="27" y="53"/>
                    </a:cubicBezTo>
                    <a:cubicBezTo>
                      <a:pt x="24" y="57"/>
                      <a:pt x="20" y="61"/>
                      <a:pt x="22" y="65"/>
                    </a:cubicBezTo>
                    <a:cubicBezTo>
                      <a:pt x="9" y="69"/>
                      <a:pt x="20" y="87"/>
                      <a:pt x="8" y="92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8" y="96"/>
                      <a:pt x="8" y="102"/>
                      <a:pt x="3" y="99"/>
                    </a:cubicBezTo>
                    <a:cubicBezTo>
                      <a:pt x="2" y="101"/>
                      <a:pt x="4" y="102"/>
                      <a:pt x="5" y="103"/>
                    </a:cubicBezTo>
                    <a:cubicBezTo>
                      <a:pt x="2" y="109"/>
                      <a:pt x="6" y="114"/>
                      <a:pt x="8" y="121"/>
                    </a:cubicBezTo>
                    <a:cubicBezTo>
                      <a:pt x="5" y="124"/>
                      <a:pt x="0" y="128"/>
                      <a:pt x="4" y="133"/>
                    </a:cubicBezTo>
                    <a:cubicBezTo>
                      <a:pt x="12" y="137"/>
                      <a:pt x="0" y="147"/>
                      <a:pt x="8" y="149"/>
                    </a:cubicBezTo>
                    <a:cubicBezTo>
                      <a:pt x="5" y="159"/>
                      <a:pt x="14" y="166"/>
                      <a:pt x="16" y="172"/>
                    </a:cubicBezTo>
                    <a:cubicBezTo>
                      <a:pt x="13" y="175"/>
                      <a:pt x="17" y="180"/>
                      <a:pt x="16" y="183"/>
                    </a:cubicBezTo>
                    <a:cubicBezTo>
                      <a:pt x="17" y="182"/>
                      <a:pt x="17" y="182"/>
                      <a:pt x="17" y="182"/>
                    </a:cubicBezTo>
                    <a:cubicBezTo>
                      <a:pt x="19" y="184"/>
                      <a:pt x="19" y="184"/>
                      <a:pt x="19" y="184"/>
                    </a:cubicBezTo>
                    <a:cubicBezTo>
                      <a:pt x="19" y="185"/>
                      <a:pt x="19" y="186"/>
                      <a:pt x="18" y="187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1" y="193"/>
                      <a:pt x="21" y="193"/>
                      <a:pt x="21" y="193"/>
                    </a:cubicBezTo>
                    <a:cubicBezTo>
                      <a:pt x="26" y="202"/>
                      <a:pt x="38" y="205"/>
                      <a:pt x="43" y="215"/>
                    </a:cubicBezTo>
                    <a:cubicBezTo>
                      <a:pt x="51" y="215"/>
                      <a:pt x="47" y="225"/>
                      <a:pt x="54" y="227"/>
                    </a:cubicBezTo>
                    <a:cubicBezTo>
                      <a:pt x="64" y="224"/>
                      <a:pt x="62" y="237"/>
                      <a:pt x="71" y="236"/>
                    </a:cubicBezTo>
                    <a:cubicBezTo>
                      <a:pt x="72" y="243"/>
                      <a:pt x="83" y="237"/>
                      <a:pt x="83" y="244"/>
                    </a:cubicBezTo>
                    <a:cubicBezTo>
                      <a:pt x="86" y="244"/>
                      <a:pt x="86" y="244"/>
                      <a:pt x="86" y="244"/>
                    </a:cubicBezTo>
                    <a:cubicBezTo>
                      <a:pt x="92" y="253"/>
                      <a:pt x="104" y="253"/>
                      <a:pt x="107" y="263"/>
                    </a:cubicBezTo>
                    <a:cubicBezTo>
                      <a:pt x="110" y="261"/>
                      <a:pt x="115" y="259"/>
                      <a:pt x="117" y="263"/>
                    </a:cubicBezTo>
                    <a:cubicBezTo>
                      <a:pt x="116" y="265"/>
                      <a:pt x="116" y="265"/>
                      <a:pt x="116" y="265"/>
                    </a:cubicBezTo>
                    <a:cubicBezTo>
                      <a:pt x="120" y="269"/>
                      <a:pt x="120" y="269"/>
                      <a:pt x="120" y="269"/>
                    </a:cubicBezTo>
                    <a:cubicBezTo>
                      <a:pt x="119" y="273"/>
                      <a:pt x="114" y="269"/>
                      <a:pt x="113" y="273"/>
                    </a:cubicBezTo>
                    <a:cubicBezTo>
                      <a:pt x="116" y="275"/>
                      <a:pt x="120" y="278"/>
                      <a:pt x="122" y="275"/>
                    </a:cubicBezTo>
                    <a:cubicBezTo>
                      <a:pt x="124" y="278"/>
                      <a:pt x="127" y="278"/>
                      <a:pt x="130" y="281"/>
                    </a:cubicBezTo>
                    <a:cubicBezTo>
                      <a:pt x="132" y="283"/>
                      <a:pt x="135" y="277"/>
                      <a:pt x="137" y="282"/>
                    </a:cubicBezTo>
                    <a:cubicBezTo>
                      <a:pt x="133" y="285"/>
                      <a:pt x="130" y="285"/>
                      <a:pt x="124" y="287"/>
                    </a:cubicBezTo>
                    <a:cubicBezTo>
                      <a:pt x="126" y="287"/>
                      <a:pt x="130" y="289"/>
                      <a:pt x="130" y="287"/>
                    </a:cubicBezTo>
                    <a:cubicBezTo>
                      <a:pt x="135" y="291"/>
                      <a:pt x="145" y="288"/>
                      <a:pt x="150" y="293"/>
                    </a:cubicBezTo>
                    <a:cubicBezTo>
                      <a:pt x="154" y="294"/>
                      <a:pt x="156" y="293"/>
                      <a:pt x="157" y="290"/>
                    </a:cubicBezTo>
                    <a:cubicBezTo>
                      <a:pt x="168" y="300"/>
                      <a:pt x="174" y="285"/>
                      <a:pt x="185" y="289"/>
                    </a:cubicBezTo>
                    <a:cubicBezTo>
                      <a:pt x="195" y="289"/>
                      <a:pt x="191" y="272"/>
                      <a:pt x="202" y="279"/>
                    </a:cubicBezTo>
                    <a:cubicBezTo>
                      <a:pt x="205" y="274"/>
                      <a:pt x="211" y="281"/>
                      <a:pt x="210" y="273"/>
                    </a:cubicBezTo>
                    <a:cubicBezTo>
                      <a:pt x="212" y="269"/>
                      <a:pt x="216" y="270"/>
                      <a:pt x="219" y="270"/>
                    </a:cubicBezTo>
                    <a:cubicBezTo>
                      <a:pt x="225" y="260"/>
                      <a:pt x="237" y="259"/>
                      <a:pt x="246" y="252"/>
                    </a:cubicBezTo>
                    <a:cubicBezTo>
                      <a:pt x="245" y="245"/>
                      <a:pt x="253" y="244"/>
                      <a:pt x="253" y="237"/>
                    </a:cubicBezTo>
                    <a:cubicBezTo>
                      <a:pt x="260" y="234"/>
                      <a:pt x="260" y="225"/>
                      <a:pt x="268" y="223"/>
                    </a:cubicBezTo>
                    <a:cubicBezTo>
                      <a:pt x="267" y="218"/>
                      <a:pt x="269" y="210"/>
                      <a:pt x="270" y="205"/>
                    </a:cubicBezTo>
                    <a:cubicBezTo>
                      <a:pt x="273" y="203"/>
                      <a:pt x="270" y="197"/>
                      <a:pt x="274" y="196"/>
                    </a:cubicBezTo>
                    <a:cubicBezTo>
                      <a:pt x="274" y="195"/>
                      <a:pt x="274" y="195"/>
                      <a:pt x="274" y="195"/>
                    </a:cubicBezTo>
                    <a:cubicBezTo>
                      <a:pt x="281" y="194"/>
                      <a:pt x="274" y="185"/>
                      <a:pt x="280" y="183"/>
                    </a:cubicBezTo>
                    <a:cubicBezTo>
                      <a:pt x="280" y="179"/>
                      <a:pt x="280" y="171"/>
                      <a:pt x="284" y="169"/>
                    </a:cubicBezTo>
                    <a:cubicBezTo>
                      <a:pt x="284" y="159"/>
                      <a:pt x="284" y="159"/>
                      <a:pt x="284" y="159"/>
                    </a:cubicBezTo>
                    <a:cubicBezTo>
                      <a:pt x="279" y="151"/>
                      <a:pt x="291" y="143"/>
                      <a:pt x="284" y="135"/>
                    </a:cubicBezTo>
                    <a:close/>
                  </a:path>
                </a:pathLst>
              </a:custGeom>
              <a:solidFill>
                <a:srgbClr val="DCA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8" name="文本框 151"/>
              <p:cNvSpPr txBox="1">
                <a:spLocks noChangeArrowheads="1"/>
              </p:cNvSpPr>
              <p:nvPr/>
            </p:nvSpPr>
            <p:spPr bwMode="auto">
              <a:xfrm>
                <a:off x="1815961" y="2798797"/>
                <a:ext cx="3039825" cy="505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>
                <a:spAutoFit/>
              </a:bodyPr>
              <a:lstStyle/>
              <a:p>
                <a:r>
                  <a:rPr lang="zh-CN" altLang="en-US" sz="3200" dirty="0">
                    <a:solidFill>
                      <a:srgbClr val="E6E7E6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叁</a:t>
                </a:r>
                <a:r>
                  <a:rPr lang="zh-CN" altLang="en-US" sz="3200" dirty="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   </a:t>
                </a:r>
                <a:r>
                  <a:rPr lang="zh-CN" altLang="en-US" sz="3200" dirty="0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sym typeface="+mn-ea"/>
                  </a:rPr>
                  <a:t>在此输入题目</a:t>
                </a:r>
                <a:endParaRPr lang="zh-CN" altLang="en-US" sz="32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2217" y="5828"/>
              <a:ext cx="5588" cy="1050"/>
              <a:chOff x="1779825" y="2798797"/>
              <a:chExt cx="3075961" cy="577967"/>
            </a:xfrm>
          </p:grpSpPr>
          <p:sp>
            <p:nvSpPr>
              <p:cNvPr id="10" name="Freeform 5"/>
              <p:cNvSpPr>
                <a:spLocks noChangeArrowheads="1"/>
              </p:cNvSpPr>
              <p:nvPr/>
            </p:nvSpPr>
            <p:spPr bwMode="auto">
              <a:xfrm>
                <a:off x="1779825" y="2812920"/>
                <a:ext cx="547854" cy="563844"/>
              </a:xfrm>
              <a:custGeom>
                <a:avLst/>
                <a:gdLst>
                  <a:gd name="T0" fmla="*/ 279 w 291"/>
                  <a:gd name="T1" fmla="*/ 117 h 300"/>
                  <a:gd name="T2" fmla="*/ 274 w 291"/>
                  <a:gd name="T3" fmla="*/ 101 h 300"/>
                  <a:gd name="T4" fmla="*/ 269 w 291"/>
                  <a:gd name="T5" fmla="*/ 84 h 300"/>
                  <a:gd name="T6" fmla="*/ 254 w 291"/>
                  <a:gd name="T7" fmla="*/ 63 h 300"/>
                  <a:gd name="T8" fmla="*/ 227 w 291"/>
                  <a:gd name="T9" fmla="*/ 37 h 300"/>
                  <a:gd name="T10" fmla="*/ 229 w 291"/>
                  <a:gd name="T11" fmla="*/ 34 h 300"/>
                  <a:gd name="T12" fmla="*/ 218 w 291"/>
                  <a:gd name="T13" fmla="*/ 23 h 300"/>
                  <a:gd name="T14" fmla="*/ 191 w 291"/>
                  <a:gd name="T15" fmla="*/ 20 h 300"/>
                  <a:gd name="T16" fmla="*/ 174 w 291"/>
                  <a:gd name="T17" fmla="*/ 9 h 300"/>
                  <a:gd name="T18" fmla="*/ 157 w 291"/>
                  <a:gd name="T19" fmla="*/ 4 h 300"/>
                  <a:gd name="T20" fmla="*/ 135 w 291"/>
                  <a:gd name="T21" fmla="*/ 6 h 300"/>
                  <a:gd name="T22" fmla="*/ 118 w 291"/>
                  <a:gd name="T23" fmla="*/ 6 h 300"/>
                  <a:gd name="T24" fmla="*/ 89 w 291"/>
                  <a:gd name="T25" fmla="*/ 14 h 300"/>
                  <a:gd name="T26" fmla="*/ 58 w 291"/>
                  <a:gd name="T27" fmla="*/ 31 h 300"/>
                  <a:gd name="T28" fmla="*/ 46 w 291"/>
                  <a:gd name="T29" fmla="*/ 40 h 300"/>
                  <a:gd name="T30" fmla="*/ 35 w 291"/>
                  <a:gd name="T31" fmla="*/ 45 h 300"/>
                  <a:gd name="T32" fmla="*/ 22 w 291"/>
                  <a:gd name="T33" fmla="*/ 65 h 300"/>
                  <a:gd name="T34" fmla="*/ 10 w 291"/>
                  <a:gd name="T35" fmla="*/ 93 h 300"/>
                  <a:gd name="T36" fmla="*/ 5 w 291"/>
                  <a:gd name="T37" fmla="*/ 103 h 300"/>
                  <a:gd name="T38" fmla="*/ 4 w 291"/>
                  <a:gd name="T39" fmla="*/ 133 h 300"/>
                  <a:gd name="T40" fmla="*/ 16 w 291"/>
                  <a:gd name="T41" fmla="*/ 172 h 300"/>
                  <a:gd name="T42" fmla="*/ 17 w 291"/>
                  <a:gd name="T43" fmla="*/ 182 h 300"/>
                  <a:gd name="T44" fmla="*/ 18 w 291"/>
                  <a:gd name="T45" fmla="*/ 187 h 300"/>
                  <a:gd name="T46" fmla="*/ 21 w 291"/>
                  <a:gd name="T47" fmla="*/ 193 h 300"/>
                  <a:gd name="T48" fmla="*/ 54 w 291"/>
                  <a:gd name="T49" fmla="*/ 227 h 300"/>
                  <a:gd name="T50" fmla="*/ 83 w 291"/>
                  <a:gd name="T51" fmla="*/ 244 h 300"/>
                  <a:gd name="T52" fmla="*/ 107 w 291"/>
                  <a:gd name="T53" fmla="*/ 263 h 300"/>
                  <a:gd name="T54" fmla="*/ 116 w 291"/>
                  <a:gd name="T55" fmla="*/ 265 h 300"/>
                  <a:gd name="T56" fmla="*/ 113 w 291"/>
                  <a:gd name="T57" fmla="*/ 273 h 300"/>
                  <a:gd name="T58" fmla="*/ 130 w 291"/>
                  <a:gd name="T59" fmla="*/ 281 h 300"/>
                  <a:gd name="T60" fmla="*/ 124 w 291"/>
                  <a:gd name="T61" fmla="*/ 287 h 300"/>
                  <a:gd name="T62" fmla="*/ 150 w 291"/>
                  <a:gd name="T63" fmla="*/ 293 h 300"/>
                  <a:gd name="T64" fmla="*/ 185 w 291"/>
                  <a:gd name="T65" fmla="*/ 289 h 300"/>
                  <a:gd name="T66" fmla="*/ 210 w 291"/>
                  <a:gd name="T67" fmla="*/ 273 h 300"/>
                  <a:gd name="T68" fmla="*/ 246 w 291"/>
                  <a:gd name="T69" fmla="*/ 252 h 300"/>
                  <a:gd name="T70" fmla="*/ 268 w 291"/>
                  <a:gd name="T71" fmla="*/ 223 h 300"/>
                  <a:gd name="T72" fmla="*/ 274 w 291"/>
                  <a:gd name="T73" fmla="*/ 196 h 300"/>
                  <a:gd name="T74" fmla="*/ 280 w 291"/>
                  <a:gd name="T75" fmla="*/ 183 h 300"/>
                  <a:gd name="T76" fmla="*/ 284 w 291"/>
                  <a:gd name="T77" fmla="*/ 159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1" h="300">
                    <a:moveTo>
                      <a:pt x="284" y="135"/>
                    </a:moveTo>
                    <a:cubicBezTo>
                      <a:pt x="285" y="127"/>
                      <a:pt x="282" y="123"/>
                      <a:pt x="279" y="117"/>
                    </a:cubicBezTo>
                    <a:cubicBezTo>
                      <a:pt x="285" y="110"/>
                      <a:pt x="273" y="107"/>
                      <a:pt x="274" y="100"/>
                    </a:cubicBezTo>
                    <a:cubicBezTo>
                      <a:pt x="274" y="101"/>
                      <a:pt x="274" y="101"/>
                      <a:pt x="274" y="101"/>
                    </a:cubicBezTo>
                    <a:cubicBezTo>
                      <a:pt x="272" y="99"/>
                      <a:pt x="272" y="99"/>
                      <a:pt x="272" y="99"/>
                    </a:cubicBezTo>
                    <a:cubicBezTo>
                      <a:pt x="278" y="93"/>
                      <a:pt x="269" y="89"/>
                      <a:pt x="269" y="84"/>
                    </a:cubicBezTo>
                    <a:cubicBezTo>
                      <a:pt x="266" y="81"/>
                      <a:pt x="268" y="71"/>
                      <a:pt x="260" y="73"/>
                    </a:cubicBezTo>
                    <a:cubicBezTo>
                      <a:pt x="260" y="68"/>
                      <a:pt x="258" y="66"/>
                      <a:pt x="254" y="63"/>
                    </a:cubicBezTo>
                    <a:cubicBezTo>
                      <a:pt x="246" y="57"/>
                      <a:pt x="241" y="41"/>
                      <a:pt x="229" y="40"/>
                    </a:cubicBezTo>
                    <a:cubicBezTo>
                      <a:pt x="228" y="39"/>
                      <a:pt x="227" y="38"/>
                      <a:pt x="227" y="37"/>
                    </a:cubicBezTo>
                    <a:cubicBezTo>
                      <a:pt x="228" y="37"/>
                      <a:pt x="228" y="36"/>
                      <a:pt x="229" y="36"/>
                    </a:cubicBezTo>
                    <a:cubicBezTo>
                      <a:pt x="229" y="34"/>
                      <a:pt x="229" y="34"/>
                      <a:pt x="229" y="34"/>
                    </a:cubicBezTo>
                    <a:cubicBezTo>
                      <a:pt x="226" y="33"/>
                      <a:pt x="224" y="32"/>
                      <a:pt x="221" y="31"/>
                    </a:cubicBezTo>
                    <a:cubicBezTo>
                      <a:pt x="223" y="29"/>
                      <a:pt x="221" y="24"/>
                      <a:pt x="218" y="23"/>
                    </a:cubicBezTo>
                    <a:cubicBezTo>
                      <a:pt x="213" y="22"/>
                      <a:pt x="212" y="22"/>
                      <a:pt x="206" y="21"/>
                    </a:cubicBezTo>
                    <a:cubicBezTo>
                      <a:pt x="202" y="17"/>
                      <a:pt x="196" y="19"/>
                      <a:pt x="191" y="20"/>
                    </a:cubicBezTo>
                    <a:cubicBezTo>
                      <a:pt x="189" y="14"/>
                      <a:pt x="182" y="16"/>
                      <a:pt x="178" y="14"/>
                    </a:cubicBezTo>
                    <a:cubicBezTo>
                      <a:pt x="176" y="12"/>
                      <a:pt x="174" y="11"/>
                      <a:pt x="174" y="9"/>
                    </a:cubicBezTo>
                    <a:cubicBezTo>
                      <a:pt x="168" y="9"/>
                      <a:pt x="164" y="6"/>
                      <a:pt x="157" y="7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3" y="0"/>
                      <a:pt x="148" y="6"/>
                      <a:pt x="144" y="1"/>
                    </a:cubicBezTo>
                    <a:cubicBezTo>
                      <a:pt x="140" y="2"/>
                      <a:pt x="139" y="5"/>
                      <a:pt x="135" y="6"/>
                    </a:cubicBezTo>
                    <a:cubicBezTo>
                      <a:pt x="132" y="7"/>
                      <a:pt x="126" y="9"/>
                      <a:pt x="124" y="4"/>
                    </a:cubicBezTo>
                    <a:cubicBezTo>
                      <a:pt x="122" y="4"/>
                      <a:pt x="119" y="4"/>
                      <a:pt x="118" y="6"/>
                    </a:cubicBezTo>
                    <a:cubicBezTo>
                      <a:pt x="114" y="2"/>
                      <a:pt x="112" y="11"/>
                      <a:pt x="107" y="6"/>
                    </a:cubicBezTo>
                    <a:cubicBezTo>
                      <a:pt x="103" y="16"/>
                      <a:pt x="96" y="9"/>
                      <a:pt x="89" y="14"/>
                    </a:cubicBezTo>
                    <a:cubicBezTo>
                      <a:pt x="84" y="23"/>
                      <a:pt x="74" y="15"/>
                      <a:pt x="69" y="25"/>
                    </a:cubicBezTo>
                    <a:cubicBezTo>
                      <a:pt x="64" y="22"/>
                      <a:pt x="63" y="35"/>
                      <a:pt x="58" y="31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6" y="38"/>
                      <a:pt x="47" y="32"/>
                      <a:pt x="46" y="40"/>
                    </a:cubicBezTo>
                    <a:cubicBezTo>
                      <a:pt x="40" y="40"/>
                      <a:pt x="38" y="39"/>
                      <a:pt x="34" y="43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2" y="49"/>
                      <a:pt x="32" y="53"/>
                      <a:pt x="27" y="53"/>
                    </a:cubicBezTo>
                    <a:cubicBezTo>
                      <a:pt x="24" y="57"/>
                      <a:pt x="20" y="61"/>
                      <a:pt x="22" y="65"/>
                    </a:cubicBezTo>
                    <a:cubicBezTo>
                      <a:pt x="9" y="69"/>
                      <a:pt x="20" y="87"/>
                      <a:pt x="8" y="92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8" y="96"/>
                      <a:pt x="8" y="102"/>
                      <a:pt x="3" y="99"/>
                    </a:cubicBezTo>
                    <a:cubicBezTo>
                      <a:pt x="2" y="101"/>
                      <a:pt x="4" y="102"/>
                      <a:pt x="5" y="103"/>
                    </a:cubicBezTo>
                    <a:cubicBezTo>
                      <a:pt x="2" y="109"/>
                      <a:pt x="6" y="114"/>
                      <a:pt x="8" y="121"/>
                    </a:cubicBezTo>
                    <a:cubicBezTo>
                      <a:pt x="5" y="124"/>
                      <a:pt x="0" y="128"/>
                      <a:pt x="4" y="133"/>
                    </a:cubicBezTo>
                    <a:cubicBezTo>
                      <a:pt x="12" y="137"/>
                      <a:pt x="0" y="147"/>
                      <a:pt x="8" y="149"/>
                    </a:cubicBezTo>
                    <a:cubicBezTo>
                      <a:pt x="5" y="159"/>
                      <a:pt x="14" y="166"/>
                      <a:pt x="16" y="172"/>
                    </a:cubicBezTo>
                    <a:cubicBezTo>
                      <a:pt x="13" y="175"/>
                      <a:pt x="17" y="180"/>
                      <a:pt x="16" y="183"/>
                    </a:cubicBezTo>
                    <a:cubicBezTo>
                      <a:pt x="17" y="182"/>
                      <a:pt x="17" y="182"/>
                      <a:pt x="17" y="182"/>
                    </a:cubicBezTo>
                    <a:cubicBezTo>
                      <a:pt x="19" y="184"/>
                      <a:pt x="19" y="184"/>
                      <a:pt x="19" y="184"/>
                    </a:cubicBezTo>
                    <a:cubicBezTo>
                      <a:pt x="19" y="185"/>
                      <a:pt x="19" y="186"/>
                      <a:pt x="18" y="187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1" y="193"/>
                      <a:pt x="21" y="193"/>
                      <a:pt x="21" y="193"/>
                    </a:cubicBezTo>
                    <a:cubicBezTo>
                      <a:pt x="26" y="202"/>
                      <a:pt x="38" y="205"/>
                      <a:pt x="43" y="215"/>
                    </a:cubicBezTo>
                    <a:cubicBezTo>
                      <a:pt x="51" y="215"/>
                      <a:pt x="47" y="225"/>
                      <a:pt x="54" y="227"/>
                    </a:cubicBezTo>
                    <a:cubicBezTo>
                      <a:pt x="64" y="224"/>
                      <a:pt x="62" y="237"/>
                      <a:pt x="71" y="236"/>
                    </a:cubicBezTo>
                    <a:cubicBezTo>
                      <a:pt x="72" y="243"/>
                      <a:pt x="83" y="237"/>
                      <a:pt x="83" y="244"/>
                    </a:cubicBezTo>
                    <a:cubicBezTo>
                      <a:pt x="86" y="244"/>
                      <a:pt x="86" y="244"/>
                      <a:pt x="86" y="244"/>
                    </a:cubicBezTo>
                    <a:cubicBezTo>
                      <a:pt x="92" y="253"/>
                      <a:pt x="104" y="253"/>
                      <a:pt x="107" y="263"/>
                    </a:cubicBezTo>
                    <a:cubicBezTo>
                      <a:pt x="110" y="261"/>
                      <a:pt x="115" y="259"/>
                      <a:pt x="117" y="263"/>
                    </a:cubicBezTo>
                    <a:cubicBezTo>
                      <a:pt x="116" y="265"/>
                      <a:pt x="116" y="265"/>
                      <a:pt x="116" y="265"/>
                    </a:cubicBezTo>
                    <a:cubicBezTo>
                      <a:pt x="120" y="269"/>
                      <a:pt x="120" y="269"/>
                      <a:pt x="120" y="269"/>
                    </a:cubicBezTo>
                    <a:cubicBezTo>
                      <a:pt x="119" y="273"/>
                      <a:pt x="114" y="269"/>
                      <a:pt x="113" y="273"/>
                    </a:cubicBezTo>
                    <a:cubicBezTo>
                      <a:pt x="116" y="275"/>
                      <a:pt x="120" y="278"/>
                      <a:pt x="122" y="275"/>
                    </a:cubicBezTo>
                    <a:cubicBezTo>
                      <a:pt x="124" y="278"/>
                      <a:pt x="127" y="278"/>
                      <a:pt x="130" y="281"/>
                    </a:cubicBezTo>
                    <a:cubicBezTo>
                      <a:pt x="132" y="283"/>
                      <a:pt x="135" y="277"/>
                      <a:pt x="137" y="282"/>
                    </a:cubicBezTo>
                    <a:cubicBezTo>
                      <a:pt x="133" y="285"/>
                      <a:pt x="130" y="285"/>
                      <a:pt x="124" y="287"/>
                    </a:cubicBezTo>
                    <a:cubicBezTo>
                      <a:pt x="126" y="287"/>
                      <a:pt x="130" y="289"/>
                      <a:pt x="130" y="287"/>
                    </a:cubicBezTo>
                    <a:cubicBezTo>
                      <a:pt x="135" y="291"/>
                      <a:pt x="145" y="288"/>
                      <a:pt x="150" y="293"/>
                    </a:cubicBezTo>
                    <a:cubicBezTo>
                      <a:pt x="154" y="294"/>
                      <a:pt x="156" y="293"/>
                      <a:pt x="157" y="290"/>
                    </a:cubicBezTo>
                    <a:cubicBezTo>
                      <a:pt x="168" y="300"/>
                      <a:pt x="174" y="285"/>
                      <a:pt x="185" y="289"/>
                    </a:cubicBezTo>
                    <a:cubicBezTo>
                      <a:pt x="195" y="289"/>
                      <a:pt x="191" y="272"/>
                      <a:pt x="202" y="279"/>
                    </a:cubicBezTo>
                    <a:cubicBezTo>
                      <a:pt x="205" y="274"/>
                      <a:pt x="211" y="281"/>
                      <a:pt x="210" y="273"/>
                    </a:cubicBezTo>
                    <a:cubicBezTo>
                      <a:pt x="212" y="269"/>
                      <a:pt x="216" y="270"/>
                      <a:pt x="219" y="270"/>
                    </a:cubicBezTo>
                    <a:cubicBezTo>
                      <a:pt x="225" y="260"/>
                      <a:pt x="237" y="259"/>
                      <a:pt x="246" y="252"/>
                    </a:cubicBezTo>
                    <a:cubicBezTo>
                      <a:pt x="245" y="245"/>
                      <a:pt x="253" y="244"/>
                      <a:pt x="253" y="237"/>
                    </a:cubicBezTo>
                    <a:cubicBezTo>
                      <a:pt x="260" y="234"/>
                      <a:pt x="260" y="225"/>
                      <a:pt x="268" y="223"/>
                    </a:cubicBezTo>
                    <a:cubicBezTo>
                      <a:pt x="267" y="218"/>
                      <a:pt x="269" y="210"/>
                      <a:pt x="270" y="205"/>
                    </a:cubicBezTo>
                    <a:cubicBezTo>
                      <a:pt x="273" y="203"/>
                      <a:pt x="270" y="197"/>
                      <a:pt x="274" y="196"/>
                    </a:cubicBezTo>
                    <a:cubicBezTo>
                      <a:pt x="274" y="195"/>
                      <a:pt x="274" y="195"/>
                      <a:pt x="274" y="195"/>
                    </a:cubicBezTo>
                    <a:cubicBezTo>
                      <a:pt x="281" y="194"/>
                      <a:pt x="274" y="185"/>
                      <a:pt x="280" y="183"/>
                    </a:cubicBezTo>
                    <a:cubicBezTo>
                      <a:pt x="280" y="179"/>
                      <a:pt x="280" y="171"/>
                      <a:pt x="284" y="169"/>
                    </a:cubicBezTo>
                    <a:cubicBezTo>
                      <a:pt x="284" y="159"/>
                      <a:pt x="284" y="159"/>
                      <a:pt x="284" y="159"/>
                    </a:cubicBezTo>
                    <a:cubicBezTo>
                      <a:pt x="279" y="151"/>
                      <a:pt x="291" y="143"/>
                      <a:pt x="284" y="135"/>
                    </a:cubicBezTo>
                    <a:close/>
                  </a:path>
                </a:pathLst>
              </a:custGeom>
              <a:solidFill>
                <a:srgbClr val="DCA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11" name="文本框 151"/>
              <p:cNvSpPr txBox="1">
                <a:spLocks noChangeArrowheads="1"/>
              </p:cNvSpPr>
              <p:nvPr/>
            </p:nvSpPr>
            <p:spPr bwMode="auto">
              <a:xfrm>
                <a:off x="1815961" y="2798797"/>
                <a:ext cx="3039825" cy="505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>
                <a:spAutoFit/>
              </a:bodyPr>
              <a:lstStyle/>
              <a:p>
                <a:r>
                  <a:rPr lang="zh-CN" altLang="en-US" sz="3200" dirty="0">
                    <a:solidFill>
                      <a:srgbClr val="E4E5E4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贰</a:t>
                </a:r>
                <a:r>
                  <a:rPr lang="zh-CN" altLang="en-US" sz="3200" dirty="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   </a:t>
                </a:r>
                <a:r>
                  <a:rPr lang="zh-CN" altLang="en-US" sz="3200" dirty="0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sym typeface="+mn-ea"/>
                  </a:rPr>
                  <a:t>在此输入题目</a:t>
                </a:r>
                <a:endParaRPr lang="zh-CN" altLang="en-US" sz="32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7960" y="5764"/>
              <a:ext cx="5588" cy="1050"/>
              <a:chOff x="1779825" y="2798797"/>
              <a:chExt cx="3075961" cy="577967"/>
            </a:xfrm>
          </p:grpSpPr>
          <p:sp>
            <p:nvSpPr>
              <p:cNvPr id="13" name="Freeform 5"/>
              <p:cNvSpPr>
                <a:spLocks noChangeArrowheads="1"/>
              </p:cNvSpPr>
              <p:nvPr/>
            </p:nvSpPr>
            <p:spPr bwMode="auto">
              <a:xfrm>
                <a:off x="1779825" y="2812920"/>
                <a:ext cx="547854" cy="563844"/>
              </a:xfrm>
              <a:custGeom>
                <a:avLst/>
                <a:gdLst>
                  <a:gd name="T0" fmla="*/ 279 w 291"/>
                  <a:gd name="T1" fmla="*/ 117 h 300"/>
                  <a:gd name="T2" fmla="*/ 274 w 291"/>
                  <a:gd name="T3" fmla="*/ 101 h 300"/>
                  <a:gd name="T4" fmla="*/ 269 w 291"/>
                  <a:gd name="T5" fmla="*/ 84 h 300"/>
                  <a:gd name="T6" fmla="*/ 254 w 291"/>
                  <a:gd name="T7" fmla="*/ 63 h 300"/>
                  <a:gd name="T8" fmla="*/ 227 w 291"/>
                  <a:gd name="T9" fmla="*/ 37 h 300"/>
                  <a:gd name="T10" fmla="*/ 229 w 291"/>
                  <a:gd name="T11" fmla="*/ 34 h 300"/>
                  <a:gd name="T12" fmla="*/ 218 w 291"/>
                  <a:gd name="T13" fmla="*/ 23 h 300"/>
                  <a:gd name="T14" fmla="*/ 191 w 291"/>
                  <a:gd name="T15" fmla="*/ 20 h 300"/>
                  <a:gd name="T16" fmla="*/ 174 w 291"/>
                  <a:gd name="T17" fmla="*/ 9 h 300"/>
                  <a:gd name="T18" fmla="*/ 157 w 291"/>
                  <a:gd name="T19" fmla="*/ 4 h 300"/>
                  <a:gd name="T20" fmla="*/ 135 w 291"/>
                  <a:gd name="T21" fmla="*/ 6 h 300"/>
                  <a:gd name="T22" fmla="*/ 118 w 291"/>
                  <a:gd name="T23" fmla="*/ 6 h 300"/>
                  <a:gd name="T24" fmla="*/ 89 w 291"/>
                  <a:gd name="T25" fmla="*/ 14 h 300"/>
                  <a:gd name="T26" fmla="*/ 58 w 291"/>
                  <a:gd name="T27" fmla="*/ 31 h 300"/>
                  <a:gd name="T28" fmla="*/ 46 w 291"/>
                  <a:gd name="T29" fmla="*/ 40 h 300"/>
                  <a:gd name="T30" fmla="*/ 35 w 291"/>
                  <a:gd name="T31" fmla="*/ 45 h 300"/>
                  <a:gd name="T32" fmla="*/ 22 w 291"/>
                  <a:gd name="T33" fmla="*/ 65 h 300"/>
                  <a:gd name="T34" fmla="*/ 10 w 291"/>
                  <a:gd name="T35" fmla="*/ 93 h 300"/>
                  <a:gd name="T36" fmla="*/ 5 w 291"/>
                  <a:gd name="T37" fmla="*/ 103 h 300"/>
                  <a:gd name="T38" fmla="*/ 4 w 291"/>
                  <a:gd name="T39" fmla="*/ 133 h 300"/>
                  <a:gd name="T40" fmla="*/ 16 w 291"/>
                  <a:gd name="T41" fmla="*/ 172 h 300"/>
                  <a:gd name="T42" fmla="*/ 17 w 291"/>
                  <a:gd name="T43" fmla="*/ 182 h 300"/>
                  <a:gd name="T44" fmla="*/ 18 w 291"/>
                  <a:gd name="T45" fmla="*/ 187 h 300"/>
                  <a:gd name="T46" fmla="*/ 21 w 291"/>
                  <a:gd name="T47" fmla="*/ 193 h 300"/>
                  <a:gd name="T48" fmla="*/ 54 w 291"/>
                  <a:gd name="T49" fmla="*/ 227 h 300"/>
                  <a:gd name="T50" fmla="*/ 83 w 291"/>
                  <a:gd name="T51" fmla="*/ 244 h 300"/>
                  <a:gd name="T52" fmla="*/ 107 w 291"/>
                  <a:gd name="T53" fmla="*/ 263 h 300"/>
                  <a:gd name="T54" fmla="*/ 116 w 291"/>
                  <a:gd name="T55" fmla="*/ 265 h 300"/>
                  <a:gd name="T56" fmla="*/ 113 w 291"/>
                  <a:gd name="T57" fmla="*/ 273 h 300"/>
                  <a:gd name="T58" fmla="*/ 130 w 291"/>
                  <a:gd name="T59" fmla="*/ 281 h 300"/>
                  <a:gd name="T60" fmla="*/ 124 w 291"/>
                  <a:gd name="T61" fmla="*/ 287 h 300"/>
                  <a:gd name="T62" fmla="*/ 150 w 291"/>
                  <a:gd name="T63" fmla="*/ 293 h 300"/>
                  <a:gd name="T64" fmla="*/ 185 w 291"/>
                  <a:gd name="T65" fmla="*/ 289 h 300"/>
                  <a:gd name="T66" fmla="*/ 210 w 291"/>
                  <a:gd name="T67" fmla="*/ 273 h 300"/>
                  <a:gd name="T68" fmla="*/ 246 w 291"/>
                  <a:gd name="T69" fmla="*/ 252 h 300"/>
                  <a:gd name="T70" fmla="*/ 268 w 291"/>
                  <a:gd name="T71" fmla="*/ 223 h 300"/>
                  <a:gd name="T72" fmla="*/ 274 w 291"/>
                  <a:gd name="T73" fmla="*/ 196 h 300"/>
                  <a:gd name="T74" fmla="*/ 280 w 291"/>
                  <a:gd name="T75" fmla="*/ 183 h 300"/>
                  <a:gd name="T76" fmla="*/ 284 w 291"/>
                  <a:gd name="T77" fmla="*/ 159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1" h="300">
                    <a:moveTo>
                      <a:pt x="284" y="135"/>
                    </a:moveTo>
                    <a:cubicBezTo>
                      <a:pt x="285" y="127"/>
                      <a:pt x="282" y="123"/>
                      <a:pt x="279" y="117"/>
                    </a:cubicBezTo>
                    <a:cubicBezTo>
                      <a:pt x="285" y="110"/>
                      <a:pt x="273" y="107"/>
                      <a:pt x="274" y="100"/>
                    </a:cubicBezTo>
                    <a:cubicBezTo>
                      <a:pt x="274" y="101"/>
                      <a:pt x="274" y="101"/>
                      <a:pt x="274" y="101"/>
                    </a:cubicBezTo>
                    <a:cubicBezTo>
                      <a:pt x="272" y="99"/>
                      <a:pt x="272" y="99"/>
                      <a:pt x="272" y="99"/>
                    </a:cubicBezTo>
                    <a:cubicBezTo>
                      <a:pt x="278" y="93"/>
                      <a:pt x="269" y="89"/>
                      <a:pt x="269" y="84"/>
                    </a:cubicBezTo>
                    <a:cubicBezTo>
                      <a:pt x="266" y="81"/>
                      <a:pt x="268" y="71"/>
                      <a:pt x="260" y="73"/>
                    </a:cubicBezTo>
                    <a:cubicBezTo>
                      <a:pt x="260" y="68"/>
                      <a:pt x="258" y="66"/>
                      <a:pt x="254" y="63"/>
                    </a:cubicBezTo>
                    <a:cubicBezTo>
                      <a:pt x="246" y="57"/>
                      <a:pt x="241" y="41"/>
                      <a:pt x="229" y="40"/>
                    </a:cubicBezTo>
                    <a:cubicBezTo>
                      <a:pt x="228" y="39"/>
                      <a:pt x="227" y="38"/>
                      <a:pt x="227" y="37"/>
                    </a:cubicBezTo>
                    <a:cubicBezTo>
                      <a:pt x="228" y="37"/>
                      <a:pt x="228" y="36"/>
                      <a:pt x="229" y="36"/>
                    </a:cubicBezTo>
                    <a:cubicBezTo>
                      <a:pt x="229" y="34"/>
                      <a:pt x="229" y="34"/>
                      <a:pt x="229" y="34"/>
                    </a:cubicBezTo>
                    <a:cubicBezTo>
                      <a:pt x="226" y="33"/>
                      <a:pt x="224" y="32"/>
                      <a:pt x="221" y="31"/>
                    </a:cubicBezTo>
                    <a:cubicBezTo>
                      <a:pt x="223" y="29"/>
                      <a:pt x="221" y="24"/>
                      <a:pt x="218" y="23"/>
                    </a:cubicBezTo>
                    <a:cubicBezTo>
                      <a:pt x="213" y="22"/>
                      <a:pt x="212" y="22"/>
                      <a:pt x="206" y="21"/>
                    </a:cubicBezTo>
                    <a:cubicBezTo>
                      <a:pt x="202" y="17"/>
                      <a:pt x="196" y="19"/>
                      <a:pt x="191" y="20"/>
                    </a:cubicBezTo>
                    <a:cubicBezTo>
                      <a:pt x="189" y="14"/>
                      <a:pt x="182" y="16"/>
                      <a:pt x="178" y="14"/>
                    </a:cubicBezTo>
                    <a:cubicBezTo>
                      <a:pt x="176" y="12"/>
                      <a:pt x="174" y="11"/>
                      <a:pt x="174" y="9"/>
                    </a:cubicBezTo>
                    <a:cubicBezTo>
                      <a:pt x="168" y="9"/>
                      <a:pt x="164" y="6"/>
                      <a:pt x="157" y="7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3" y="0"/>
                      <a:pt x="148" y="6"/>
                      <a:pt x="144" y="1"/>
                    </a:cubicBezTo>
                    <a:cubicBezTo>
                      <a:pt x="140" y="2"/>
                      <a:pt x="139" y="5"/>
                      <a:pt x="135" y="6"/>
                    </a:cubicBezTo>
                    <a:cubicBezTo>
                      <a:pt x="132" y="7"/>
                      <a:pt x="126" y="9"/>
                      <a:pt x="124" y="4"/>
                    </a:cubicBezTo>
                    <a:cubicBezTo>
                      <a:pt x="122" y="4"/>
                      <a:pt x="119" y="4"/>
                      <a:pt x="118" y="6"/>
                    </a:cubicBezTo>
                    <a:cubicBezTo>
                      <a:pt x="114" y="2"/>
                      <a:pt x="112" y="11"/>
                      <a:pt x="107" y="6"/>
                    </a:cubicBezTo>
                    <a:cubicBezTo>
                      <a:pt x="103" y="16"/>
                      <a:pt x="96" y="9"/>
                      <a:pt x="89" y="14"/>
                    </a:cubicBezTo>
                    <a:cubicBezTo>
                      <a:pt x="84" y="23"/>
                      <a:pt x="74" y="15"/>
                      <a:pt x="69" y="25"/>
                    </a:cubicBezTo>
                    <a:cubicBezTo>
                      <a:pt x="64" y="22"/>
                      <a:pt x="63" y="35"/>
                      <a:pt x="58" y="31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6" y="38"/>
                      <a:pt x="47" y="32"/>
                      <a:pt x="46" y="40"/>
                    </a:cubicBezTo>
                    <a:cubicBezTo>
                      <a:pt x="40" y="40"/>
                      <a:pt x="38" y="39"/>
                      <a:pt x="34" y="43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2" y="49"/>
                      <a:pt x="32" y="53"/>
                      <a:pt x="27" y="53"/>
                    </a:cubicBezTo>
                    <a:cubicBezTo>
                      <a:pt x="24" y="57"/>
                      <a:pt x="20" y="61"/>
                      <a:pt x="22" y="65"/>
                    </a:cubicBezTo>
                    <a:cubicBezTo>
                      <a:pt x="9" y="69"/>
                      <a:pt x="20" y="87"/>
                      <a:pt x="8" y="92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8" y="96"/>
                      <a:pt x="8" y="102"/>
                      <a:pt x="3" y="99"/>
                    </a:cubicBezTo>
                    <a:cubicBezTo>
                      <a:pt x="2" y="101"/>
                      <a:pt x="4" y="102"/>
                      <a:pt x="5" y="103"/>
                    </a:cubicBezTo>
                    <a:cubicBezTo>
                      <a:pt x="2" y="109"/>
                      <a:pt x="6" y="114"/>
                      <a:pt x="8" y="121"/>
                    </a:cubicBezTo>
                    <a:cubicBezTo>
                      <a:pt x="5" y="124"/>
                      <a:pt x="0" y="128"/>
                      <a:pt x="4" y="133"/>
                    </a:cubicBezTo>
                    <a:cubicBezTo>
                      <a:pt x="12" y="137"/>
                      <a:pt x="0" y="147"/>
                      <a:pt x="8" y="149"/>
                    </a:cubicBezTo>
                    <a:cubicBezTo>
                      <a:pt x="5" y="159"/>
                      <a:pt x="14" y="166"/>
                      <a:pt x="16" y="172"/>
                    </a:cubicBezTo>
                    <a:cubicBezTo>
                      <a:pt x="13" y="175"/>
                      <a:pt x="17" y="180"/>
                      <a:pt x="16" y="183"/>
                    </a:cubicBezTo>
                    <a:cubicBezTo>
                      <a:pt x="17" y="182"/>
                      <a:pt x="17" y="182"/>
                      <a:pt x="17" y="182"/>
                    </a:cubicBezTo>
                    <a:cubicBezTo>
                      <a:pt x="19" y="184"/>
                      <a:pt x="19" y="184"/>
                      <a:pt x="19" y="184"/>
                    </a:cubicBezTo>
                    <a:cubicBezTo>
                      <a:pt x="19" y="185"/>
                      <a:pt x="19" y="186"/>
                      <a:pt x="18" y="187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1" y="193"/>
                      <a:pt x="21" y="193"/>
                      <a:pt x="21" y="193"/>
                    </a:cubicBezTo>
                    <a:cubicBezTo>
                      <a:pt x="26" y="202"/>
                      <a:pt x="38" y="205"/>
                      <a:pt x="43" y="215"/>
                    </a:cubicBezTo>
                    <a:cubicBezTo>
                      <a:pt x="51" y="215"/>
                      <a:pt x="47" y="225"/>
                      <a:pt x="54" y="227"/>
                    </a:cubicBezTo>
                    <a:cubicBezTo>
                      <a:pt x="64" y="224"/>
                      <a:pt x="62" y="237"/>
                      <a:pt x="71" y="236"/>
                    </a:cubicBezTo>
                    <a:cubicBezTo>
                      <a:pt x="72" y="243"/>
                      <a:pt x="83" y="237"/>
                      <a:pt x="83" y="244"/>
                    </a:cubicBezTo>
                    <a:cubicBezTo>
                      <a:pt x="86" y="244"/>
                      <a:pt x="86" y="244"/>
                      <a:pt x="86" y="244"/>
                    </a:cubicBezTo>
                    <a:cubicBezTo>
                      <a:pt x="92" y="253"/>
                      <a:pt x="104" y="253"/>
                      <a:pt x="107" y="263"/>
                    </a:cubicBezTo>
                    <a:cubicBezTo>
                      <a:pt x="110" y="261"/>
                      <a:pt x="115" y="259"/>
                      <a:pt x="117" y="263"/>
                    </a:cubicBezTo>
                    <a:cubicBezTo>
                      <a:pt x="116" y="265"/>
                      <a:pt x="116" y="265"/>
                      <a:pt x="116" y="265"/>
                    </a:cubicBezTo>
                    <a:cubicBezTo>
                      <a:pt x="120" y="269"/>
                      <a:pt x="120" y="269"/>
                      <a:pt x="120" y="269"/>
                    </a:cubicBezTo>
                    <a:cubicBezTo>
                      <a:pt x="119" y="273"/>
                      <a:pt x="114" y="269"/>
                      <a:pt x="113" y="273"/>
                    </a:cubicBezTo>
                    <a:cubicBezTo>
                      <a:pt x="116" y="275"/>
                      <a:pt x="120" y="278"/>
                      <a:pt x="122" y="275"/>
                    </a:cubicBezTo>
                    <a:cubicBezTo>
                      <a:pt x="124" y="278"/>
                      <a:pt x="127" y="278"/>
                      <a:pt x="130" y="281"/>
                    </a:cubicBezTo>
                    <a:cubicBezTo>
                      <a:pt x="132" y="283"/>
                      <a:pt x="135" y="277"/>
                      <a:pt x="137" y="282"/>
                    </a:cubicBezTo>
                    <a:cubicBezTo>
                      <a:pt x="133" y="285"/>
                      <a:pt x="130" y="285"/>
                      <a:pt x="124" y="287"/>
                    </a:cubicBezTo>
                    <a:cubicBezTo>
                      <a:pt x="126" y="287"/>
                      <a:pt x="130" y="289"/>
                      <a:pt x="130" y="287"/>
                    </a:cubicBezTo>
                    <a:cubicBezTo>
                      <a:pt x="135" y="291"/>
                      <a:pt x="145" y="288"/>
                      <a:pt x="150" y="293"/>
                    </a:cubicBezTo>
                    <a:cubicBezTo>
                      <a:pt x="154" y="294"/>
                      <a:pt x="156" y="293"/>
                      <a:pt x="157" y="290"/>
                    </a:cubicBezTo>
                    <a:cubicBezTo>
                      <a:pt x="168" y="300"/>
                      <a:pt x="174" y="285"/>
                      <a:pt x="185" y="289"/>
                    </a:cubicBezTo>
                    <a:cubicBezTo>
                      <a:pt x="195" y="289"/>
                      <a:pt x="191" y="272"/>
                      <a:pt x="202" y="279"/>
                    </a:cubicBezTo>
                    <a:cubicBezTo>
                      <a:pt x="205" y="274"/>
                      <a:pt x="211" y="281"/>
                      <a:pt x="210" y="273"/>
                    </a:cubicBezTo>
                    <a:cubicBezTo>
                      <a:pt x="212" y="269"/>
                      <a:pt x="216" y="270"/>
                      <a:pt x="219" y="270"/>
                    </a:cubicBezTo>
                    <a:cubicBezTo>
                      <a:pt x="225" y="260"/>
                      <a:pt x="237" y="259"/>
                      <a:pt x="246" y="252"/>
                    </a:cubicBezTo>
                    <a:cubicBezTo>
                      <a:pt x="245" y="245"/>
                      <a:pt x="253" y="244"/>
                      <a:pt x="253" y="237"/>
                    </a:cubicBezTo>
                    <a:cubicBezTo>
                      <a:pt x="260" y="234"/>
                      <a:pt x="260" y="225"/>
                      <a:pt x="268" y="223"/>
                    </a:cubicBezTo>
                    <a:cubicBezTo>
                      <a:pt x="267" y="218"/>
                      <a:pt x="269" y="210"/>
                      <a:pt x="270" y="205"/>
                    </a:cubicBezTo>
                    <a:cubicBezTo>
                      <a:pt x="273" y="203"/>
                      <a:pt x="270" y="197"/>
                      <a:pt x="274" y="196"/>
                    </a:cubicBezTo>
                    <a:cubicBezTo>
                      <a:pt x="274" y="195"/>
                      <a:pt x="274" y="195"/>
                      <a:pt x="274" y="195"/>
                    </a:cubicBezTo>
                    <a:cubicBezTo>
                      <a:pt x="281" y="194"/>
                      <a:pt x="274" y="185"/>
                      <a:pt x="280" y="183"/>
                    </a:cubicBezTo>
                    <a:cubicBezTo>
                      <a:pt x="280" y="179"/>
                      <a:pt x="280" y="171"/>
                      <a:pt x="284" y="169"/>
                    </a:cubicBezTo>
                    <a:cubicBezTo>
                      <a:pt x="284" y="159"/>
                      <a:pt x="284" y="159"/>
                      <a:pt x="284" y="159"/>
                    </a:cubicBezTo>
                    <a:cubicBezTo>
                      <a:pt x="279" y="151"/>
                      <a:pt x="291" y="143"/>
                      <a:pt x="284" y="135"/>
                    </a:cubicBezTo>
                    <a:close/>
                  </a:path>
                </a:pathLst>
              </a:custGeom>
              <a:solidFill>
                <a:srgbClr val="DCA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dirty="0">
                  <a:latin typeface="方正清刻本悦宋简体" panose="02000000000000000000" pitchFamily="2" charset="-122"/>
                  <a:ea typeface="方正清刻本悦宋简体" panose="02000000000000000000" pitchFamily="2" charset="-122"/>
                </a:endParaRPr>
              </a:p>
            </p:txBody>
          </p:sp>
          <p:sp>
            <p:nvSpPr>
              <p:cNvPr id="14" name="文本框 151"/>
              <p:cNvSpPr txBox="1">
                <a:spLocks noChangeArrowheads="1"/>
              </p:cNvSpPr>
              <p:nvPr/>
            </p:nvSpPr>
            <p:spPr bwMode="auto">
              <a:xfrm>
                <a:off x="1815961" y="2798797"/>
                <a:ext cx="3039825" cy="505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>
                <a:spAutoFit/>
              </a:bodyPr>
              <a:lstStyle/>
              <a:p>
                <a:r>
                  <a:rPr lang="zh-CN" altLang="en-US" sz="3200" dirty="0">
                    <a:solidFill>
                      <a:srgbClr val="E7E8E7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肆</a:t>
                </a:r>
                <a:r>
                  <a:rPr lang="zh-CN" altLang="en-US" sz="3200" dirty="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  </a:t>
                </a:r>
                <a:r>
                  <a:rPr lang="zh-CN" altLang="en-US" sz="3200" dirty="0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 </a:t>
                </a:r>
                <a:r>
                  <a:rPr lang="zh-CN" altLang="en-US" sz="3200" dirty="0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sym typeface="+mn-ea"/>
                  </a:rPr>
                  <a:t>在此输入题目</a:t>
                </a:r>
                <a:endParaRPr lang="zh-CN" altLang="en-US" sz="32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endParaRPr>
              </a:p>
            </p:txBody>
          </p:sp>
        </p:grpSp>
        <p:sp>
          <p:nvSpPr>
            <p:cNvPr id="15" name="_14"/>
            <p:cNvSpPr txBox="1">
              <a:spLocks noChangeArrowheads="1"/>
            </p:cNvSpPr>
            <p:nvPr/>
          </p:nvSpPr>
          <p:spPr bwMode="auto">
            <a:xfrm>
              <a:off x="5908" y="1281"/>
              <a:ext cx="3697" cy="1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/>
              <a:r>
                <a:rPr lang="zh-CN" altLang="en-US" sz="4800" spc="600" dirty="0">
                  <a:solidFill>
                    <a:schemeClr val="bg1"/>
                  </a:solidFill>
                  <a:latin typeface="叶根友刀锋黑草" panose="02010601030101010101" pitchFamily="2" charset="-122"/>
                  <a:ea typeface="叶根友刀锋黑草" panose="02010601030101010101" pitchFamily="2" charset="-122"/>
                </a:rPr>
                <a:t>主目录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设计师MC：ID 29795607库_组合 1"/>
          <p:cNvGrpSpPr/>
          <p:nvPr>
            <p:custDataLst>
              <p:tags r:id="rId1"/>
            </p:custDataLst>
          </p:nvPr>
        </p:nvGrpSpPr>
        <p:grpSpPr>
          <a:xfrm>
            <a:off x="1477180" y="1229409"/>
            <a:ext cx="1580500" cy="4864550"/>
            <a:chOff x="1477180" y="1229409"/>
            <a:chExt cx="1580500" cy="4864550"/>
          </a:xfrm>
        </p:grpSpPr>
        <p:grpSp>
          <p:nvGrpSpPr>
            <p:cNvPr id="7" name="Group 3"/>
            <p:cNvGrpSpPr/>
            <p:nvPr/>
          </p:nvGrpSpPr>
          <p:grpSpPr>
            <a:xfrm>
              <a:off x="1477181" y="1229409"/>
              <a:ext cx="1580496" cy="1833375"/>
              <a:chOff x="1631731" y="851655"/>
              <a:chExt cx="1277003" cy="1481324"/>
            </a:xfrm>
          </p:grpSpPr>
          <p:sp>
            <p:nvSpPr>
              <p:cNvPr id="35" name="Hexagon 4"/>
              <p:cNvSpPr/>
              <p:nvPr/>
            </p:nvSpPr>
            <p:spPr>
              <a:xfrm rot="16200000">
                <a:off x="1529571" y="953815"/>
                <a:ext cx="1481324" cy="1277003"/>
              </a:xfrm>
              <a:prstGeom prst="hexagon">
                <a:avLst/>
              </a:prstGeom>
              <a:solidFill>
                <a:schemeClr val="bg1">
                  <a:lumMod val="75000"/>
                  <a:alpha val="4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Hexagon 5"/>
              <p:cNvSpPr/>
              <p:nvPr/>
            </p:nvSpPr>
            <p:spPr>
              <a:xfrm rot="16200000">
                <a:off x="1685016" y="1087820"/>
                <a:ext cx="1170432" cy="1008993"/>
              </a:xfrm>
              <a:prstGeom prst="hexagon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8" name="Hexagon 6"/>
            <p:cNvSpPr/>
            <p:nvPr/>
          </p:nvSpPr>
          <p:spPr>
            <a:xfrm rot="16200000">
              <a:off x="742088" y="3778368"/>
              <a:ext cx="3050683" cy="1580500"/>
            </a:xfrm>
            <a:prstGeom prst="hexagon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square" lIns="0" tIns="0" rIns="0" bIns="0" anchor="ctr" anchorCtr="1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</a:rPr>
                <a:t>请替换文字内容复制你的内容到此 </a:t>
              </a:r>
              <a:r>
                <a:rPr lang="zh-CN" altLang="en-US" sz="1200" dirty="0">
                  <a:solidFill>
                    <a:schemeClr val="bg1"/>
                  </a:solidFill>
                  <a:sym typeface="+mn-ea"/>
                </a:rPr>
                <a:t>摄图网</a:t>
              </a:r>
              <a:r>
                <a:rPr lang="en-US" altLang="zh-CN" sz="1200" dirty="0">
                  <a:solidFill>
                    <a:schemeClr val="bg1"/>
                  </a:solidFill>
                  <a:sym typeface="+mn-ea"/>
                </a:rPr>
                <a:t>699PIC.COM</a:t>
              </a:r>
            </a:p>
          </p:txBody>
        </p:sp>
        <p:cxnSp>
          <p:nvCxnSpPr>
            <p:cNvPr id="9" name="Straight Connector 7"/>
            <p:cNvCxnSpPr/>
            <p:nvPr/>
          </p:nvCxnSpPr>
          <p:spPr>
            <a:xfrm>
              <a:off x="1496138" y="2667660"/>
              <a:ext cx="1542583" cy="770737"/>
            </a:xfrm>
            <a:prstGeom prst="line">
              <a:avLst/>
            </a:prstGeom>
            <a:ln w="28575"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23"/>
            <p:cNvSpPr txBox="1"/>
            <p:nvPr/>
          </p:nvSpPr>
          <p:spPr>
            <a:xfrm>
              <a:off x="1636487" y="3537012"/>
              <a:ext cx="1261884" cy="307777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  <p:sp>
          <p:nvSpPr>
            <p:cNvPr id="11" name="Freeform: Shape 31"/>
            <p:cNvSpPr/>
            <p:nvPr/>
          </p:nvSpPr>
          <p:spPr>
            <a:xfrm>
              <a:off x="2117093" y="1909248"/>
              <a:ext cx="300672" cy="555321"/>
            </a:xfrm>
            <a:custGeom>
              <a:avLst/>
              <a:gdLst>
                <a:gd name="connsiteX0" fmla="*/ 203961 w 415934"/>
                <a:gd name="connsiteY0" fmla="*/ 668823 h 768198"/>
                <a:gd name="connsiteX1" fmla="*/ 171582 w 415934"/>
                <a:gd name="connsiteY1" fmla="*/ 715560 h 768198"/>
                <a:gd name="connsiteX2" fmla="*/ 203961 w 415934"/>
                <a:gd name="connsiteY2" fmla="*/ 762297 h 768198"/>
                <a:gd name="connsiteX3" fmla="*/ 236340 w 415934"/>
                <a:gd name="connsiteY3" fmla="*/ 715560 h 768198"/>
                <a:gd name="connsiteX4" fmla="*/ 203961 w 415934"/>
                <a:gd name="connsiteY4" fmla="*/ 668823 h 768198"/>
                <a:gd name="connsiteX5" fmla="*/ 113959 w 415934"/>
                <a:gd name="connsiteY5" fmla="*/ 145568 h 768198"/>
                <a:gd name="connsiteX6" fmla="*/ 67535 w 415934"/>
                <a:gd name="connsiteY6" fmla="*/ 191992 h 768198"/>
                <a:gd name="connsiteX7" fmla="*/ 67535 w 415934"/>
                <a:gd name="connsiteY7" fmla="*/ 595555 h 768198"/>
                <a:gd name="connsiteX8" fmla="*/ 113959 w 415934"/>
                <a:gd name="connsiteY8" fmla="*/ 641979 h 768198"/>
                <a:gd name="connsiteX9" fmla="*/ 299650 w 415934"/>
                <a:gd name="connsiteY9" fmla="*/ 641979 h 768198"/>
                <a:gd name="connsiteX10" fmla="*/ 346074 w 415934"/>
                <a:gd name="connsiteY10" fmla="*/ 595555 h 768198"/>
                <a:gd name="connsiteX11" fmla="*/ 346074 w 415934"/>
                <a:gd name="connsiteY11" fmla="*/ 191992 h 768198"/>
                <a:gd name="connsiteX12" fmla="*/ 299650 w 415934"/>
                <a:gd name="connsiteY12" fmla="*/ 145568 h 768198"/>
                <a:gd name="connsiteX13" fmla="*/ 132063 w 415934"/>
                <a:gd name="connsiteY13" fmla="*/ 52873 h 768198"/>
                <a:gd name="connsiteX14" fmla="*/ 132063 w 415934"/>
                <a:gd name="connsiteY14" fmla="*/ 73631 h 768198"/>
                <a:gd name="connsiteX15" fmla="*/ 273393 w 415934"/>
                <a:gd name="connsiteY15" fmla="*/ 73631 h 768198"/>
                <a:gd name="connsiteX16" fmla="*/ 273393 w 415934"/>
                <a:gd name="connsiteY16" fmla="*/ 52873 h 768198"/>
                <a:gd name="connsiteX17" fmla="*/ 69324 w 415934"/>
                <a:gd name="connsiteY17" fmla="*/ 0 h 768198"/>
                <a:gd name="connsiteX18" fmla="*/ 346610 w 415934"/>
                <a:gd name="connsiteY18" fmla="*/ 0 h 768198"/>
                <a:gd name="connsiteX19" fmla="*/ 415934 w 415934"/>
                <a:gd name="connsiteY19" fmla="*/ 69324 h 768198"/>
                <a:gd name="connsiteX20" fmla="*/ 415934 w 415934"/>
                <a:gd name="connsiteY20" fmla="*/ 698874 h 768198"/>
                <a:gd name="connsiteX21" fmla="*/ 346610 w 415934"/>
                <a:gd name="connsiteY21" fmla="*/ 768198 h 768198"/>
                <a:gd name="connsiteX22" fmla="*/ 69324 w 415934"/>
                <a:gd name="connsiteY22" fmla="*/ 768198 h 768198"/>
                <a:gd name="connsiteX23" fmla="*/ 0 w 415934"/>
                <a:gd name="connsiteY23" fmla="*/ 698874 h 768198"/>
                <a:gd name="connsiteX24" fmla="*/ 0 w 415934"/>
                <a:gd name="connsiteY24" fmla="*/ 69324 h 768198"/>
                <a:gd name="connsiteX25" fmla="*/ 69324 w 415934"/>
                <a:gd name="connsiteY25" fmla="*/ 0 h 76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5934" h="768198">
                  <a:moveTo>
                    <a:pt x="203961" y="668823"/>
                  </a:moveTo>
                  <a:cubicBezTo>
                    <a:pt x="186079" y="668823"/>
                    <a:pt x="171582" y="689748"/>
                    <a:pt x="171582" y="715560"/>
                  </a:cubicBezTo>
                  <a:cubicBezTo>
                    <a:pt x="171582" y="741372"/>
                    <a:pt x="186079" y="762297"/>
                    <a:pt x="203961" y="762297"/>
                  </a:cubicBezTo>
                  <a:cubicBezTo>
                    <a:pt x="221843" y="762297"/>
                    <a:pt x="236340" y="741372"/>
                    <a:pt x="236340" y="715560"/>
                  </a:cubicBezTo>
                  <a:cubicBezTo>
                    <a:pt x="236340" y="689748"/>
                    <a:pt x="221843" y="668823"/>
                    <a:pt x="203961" y="668823"/>
                  </a:cubicBezTo>
                  <a:close/>
                  <a:moveTo>
                    <a:pt x="113959" y="145568"/>
                  </a:moveTo>
                  <a:cubicBezTo>
                    <a:pt x="88320" y="145568"/>
                    <a:pt x="67535" y="166353"/>
                    <a:pt x="67535" y="191992"/>
                  </a:cubicBezTo>
                  <a:lnTo>
                    <a:pt x="67535" y="595555"/>
                  </a:lnTo>
                  <a:cubicBezTo>
                    <a:pt x="67535" y="621194"/>
                    <a:pt x="88320" y="641979"/>
                    <a:pt x="113959" y="641979"/>
                  </a:cubicBezTo>
                  <a:lnTo>
                    <a:pt x="299650" y="641979"/>
                  </a:lnTo>
                  <a:cubicBezTo>
                    <a:pt x="325289" y="641979"/>
                    <a:pt x="346074" y="621194"/>
                    <a:pt x="346074" y="595555"/>
                  </a:cubicBezTo>
                  <a:lnTo>
                    <a:pt x="346074" y="191992"/>
                  </a:lnTo>
                  <a:cubicBezTo>
                    <a:pt x="346074" y="166353"/>
                    <a:pt x="325289" y="145568"/>
                    <a:pt x="299650" y="145568"/>
                  </a:cubicBezTo>
                  <a:close/>
                  <a:moveTo>
                    <a:pt x="132063" y="52873"/>
                  </a:moveTo>
                  <a:lnTo>
                    <a:pt x="132063" y="73631"/>
                  </a:lnTo>
                  <a:lnTo>
                    <a:pt x="273393" y="73631"/>
                  </a:lnTo>
                  <a:lnTo>
                    <a:pt x="273393" y="52873"/>
                  </a:lnTo>
                  <a:close/>
                  <a:moveTo>
                    <a:pt x="69324" y="0"/>
                  </a:moveTo>
                  <a:lnTo>
                    <a:pt x="346610" y="0"/>
                  </a:lnTo>
                  <a:cubicBezTo>
                    <a:pt x="384897" y="0"/>
                    <a:pt x="415934" y="31037"/>
                    <a:pt x="415934" y="69324"/>
                  </a:cubicBezTo>
                  <a:lnTo>
                    <a:pt x="415934" y="698874"/>
                  </a:lnTo>
                  <a:cubicBezTo>
                    <a:pt x="415934" y="737161"/>
                    <a:pt x="384897" y="768198"/>
                    <a:pt x="346610" y="768198"/>
                  </a:cubicBezTo>
                  <a:lnTo>
                    <a:pt x="69324" y="768198"/>
                  </a:lnTo>
                  <a:cubicBezTo>
                    <a:pt x="31037" y="768198"/>
                    <a:pt x="0" y="737161"/>
                    <a:pt x="0" y="698874"/>
                  </a:cubicBezTo>
                  <a:lnTo>
                    <a:pt x="0" y="69324"/>
                  </a:lnTo>
                  <a:cubicBezTo>
                    <a:pt x="0" y="31037"/>
                    <a:pt x="31037" y="0"/>
                    <a:pt x="693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7" name="千图设计师MC：ID 29795607库_组合 36"/>
          <p:cNvGrpSpPr/>
          <p:nvPr>
            <p:custDataLst>
              <p:tags r:id="rId2"/>
            </p:custDataLst>
          </p:nvPr>
        </p:nvGrpSpPr>
        <p:grpSpPr>
          <a:xfrm>
            <a:off x="4028938" y="1229408"/>
            <a:ext cx="1581120" cy="4864551"/>
            <a:chOff x="4028938" y="1229408"/>
            <a:chExt cx="1581120" cy="4864551"/>
          </a:xfrm>
        </p:grpSpPr>
        <p:sp>
          <p:nvSpPr>
            <p:cNvPr id="4" name="Hexagon 44"/>
            <p:cNvSpPr/>
            <p:nvPr/>
          </p:nvSpPr>
          <p:spPr>
            <a:xfrm rot="16200000">
              <a:off x="3293846" y="3778368"/>
              <a:ext cx="3050683" cy="1580500"/>
            </a:xfrm>
            <a:prstGeom prst="hexagon">
              <a:avLst/>
            </a:prstGeom>
            <a:solidFill>
              <a:srgbClr val="DCA328"/>
            </a:solidFill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4">
                      <a:lumMod val="10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square" lIns="0" tIns="0" rIns="0" bIns="0" anchor="ctr" anchorCtr="1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</a:rPr>
                <a:t>请替换文字内容复制你的内容到此 </a:t>
              </a:r>
              <a:r>
                <a:rPr lang="zh-CN" altLang="en-US" sz="1200" dirty="0">
                  <a:solidFill>
                    <a:schemeClr val="bg1"/>
                  </a:solidFill>
                  <a:sym typeface="+mn-ea"/>
                </a:rPr>
                <a:t>摄图网</a:t>
              </a:r>
              <a:r>
                <a:rPr lang="en-US" altLang="zh-CN" sz="1200" dirty="0">
                  <a:solidFill>
                    <a:schemeClr val="bg1"/>
                  </a:solidFill>
                  <a:sym typeface="+mn-ea"/>
                </a:rPr>
                <a:t>699PIC.COM</a:t>
              </a:r>
            </a:p>
          </p:txBody>
        </p:sp>
        <p:grpSp>
          <p:nvGrpSpPr>
            <p:cNvPr id="12" name="Group 8"/>
            <p:cNvGrpSpPr/>
            <p:nvPr/>
          </p:nvGrpSpPr>
          <p:grpSpPr>
            <a:xfrm>
              <a:off x="4029562" y="1229408"/>
              <a:ext cx="1580496" cy="1833375"/>
              <a:chOff x="3016468" y="851654"/>
              <a:chExt cx="1277003" cy="1481324"/>
            </a:xfrm>
          </p:grpSpPr>
          <p:sp>
            <p:nvSpPr>
              <p:cNvPr id="33" name="Hexagon 9"/>
              <p:cNvSpPr/>
              <p:nvPr/>
            </p:nvSpPr>
            <p:spPr>
              <a:xfrm rot="16200000">
                <a:off x="2914308" y="953814"/>
                <a:ext cx="1481324" cy="1277003"/>
              </a:xfrm>
              <a:prstGeom prst="hexagon">
                <a:avLst/>
              </a:prstGeom>
              <a:solidFill>
                <a:srgbClr val="F7D783">
                  <a:alpha val="4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Hexagon 10"/>
              <p:cNvSpPr/>
              <p:nvPr/>
            </p:nvSpPr>
            <p:spPr>
              <a:xfrm rot="16200000">
                <a:off x="3069753" y="1087819"/>
                <a:ext cx="1170432" cy="1008993"/>
              </a:xfrm>
              <a:prstGeom prst="hexagon">
                <a:avLst/>
              </a:prstGeom>
              <a:solidFill>
                <a:srgbClr val="DCA32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4039639" y="2667659"/>
              <a:ext cx="1560343" cy="770737"/>
            </a:xfrm>
            <a:prstGeom prst="line">
              <a:avLst/>
            </a:prstGeom>
            <a:solidFill>
              <a:schemeClr val="accent4"/>
            </a:solidFill>
            <a:ln w="28575">
              <a:solidFill>
                <a:srgbClr val="DCA3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: Shape 32"/>
            <p:cNvSpPr/>
            <p:nvPr/>
          </p:nvSpPr>
          <p:spPr>
            <a:xfrm flipH="1">
              <a:off x="4472021" y="1907769"/>
              <a:ext cx="695578" cy="480316"/>
            </a:xfrm>
            <a:custGeom>
              <a:avLst/>
              <a:gdLst>
                <a:gd name="connsiteX0" fmla="*/ 183422 w 289670"/>
                <a:gd name="connsiteY0" fmla="*/ 182398 h 200025"/>
                <a:gd name="connsiteX1" fmla="*/ 183422 w 289670"/>
                <a:gd name="connsiteY1" fmla="*/ 193760 h 200025"/>
                <a:gd name="connsiteX2" fmla="*/ 106248 w 289670"/>
                <a:gd name="connsiteY2" fmla="*/ 193760 h 200025"/>
                <a:gd name="connsiteX3" fmla="*/ 106248 w 289670"/>
                <a:gd name="connsiteY3" fmla="*/ 182398 h 200025"/>
                <a:gd name="connsiteX4" fmla="*/ 289670 w 289670"/>
                <a:gd name="connsiteY4" fmla="*/ 176133 h 200025"/>
                <a:gd name="connsiteX5" fmla="*/ 0 w 289670"/>
                <a:gd name="connsiteY5" fmla="*/ 176133 h 200025"/>
                <a:gd name="connsiteX6" fmla="*/ 0 w 289670"/>
                <a:gd name="connsiteY6" fmla="*/ 187830 h 200025"/>
                <a:gd name="connsiteX7" fmla="*/ 9305 w 289670"/>
                <a:gd name="connsiteY7" fmla="*/ 200025 h 200025"/>
                <a:gd name="connsiteX8" fmla="*/ 280365 w 289670"/>
                <a:gd name="connsiteY8" fmla="*/ 200025 h 200025"/>
                <a:gd name="connsiteX9" fmla="*/ 289670 w 289670"/>
                <a:gd name="connsiteY9" fmla="*/ 187830 h 200025"/>
                <a:gd name="connsiteX10" fmla="*/ 226297 w 289670"/>
                <a:gd name="connsiteY10" fmla="*/ 20210 h 200025"/>
                <a:gd name="connsiteX11" fmla="*/ 226297 w 289670"/>
                <a:gd name="connsiteY11" fmla="*/ 143371 h 200025"/>
                <a:gd name="connsiteX12" fmla="*/ 63374 w 289670"/>
                <a:gd name="connsiteY12" fmla="*/ 143371 h 200025"/>
                <a:gd name="connsiteX13" fmla="*/ 63374 w 289670"/>
                <a:gd name="connsiteY13" fmla="*/ 20210 h 200025"/>
                <a:gd name="connsiteX14" fmla="*/ 223686 w 289670"/>
                <a:gd name="connsiteY14" fmla="*/ 0 h 200025"/>
                <a:gd name="connsiteX15" fmla="*/ 65985 w 289670"/>
                <a:gd name="connsiteY15" fmla="*/ 0 h 200025"/>
                <a:gd name="connsiteX16" fmla="*/ 38721 w 289670"/>
                <a:gd name="connsiteY16" fmla="*/ 27264 h 200025"/>
                <a:gd name="connsiteX17" fmla="*/ 38721 w 289670"/>
                <a:gd name="connsiteY17" fmla="*/ 136317 h 200025"/>
                <a:gd name="connsiteX18" fmla="*/ 65985 w 289670"/>
                <a:gd name="connsiteY18" fmla="*/ 163581 h 200025"/>
                <a:gd name="connsiteX19" fmla="*/ 223686 w 289670"/>
                <a:gd name="connsiteY19" fmla="*/ 163581 h 200025"/>
                <a:gd name="connsiteX20" fmla="*/ 250950 w 289670"/>
                <a:gd name="connsiteY20" fmla="*/ 136317 h 200025"/>
                <a:gd name="connsiteX21" fmla="*/ 250950 w 289670"/>
                <a:gd name="connsiteY21" fmla="*/ 27264 h 200025"/>
                <a:gd name="connsiteX22" fmla="*/ 223686 w 289670"/>
                <a:gd name="connsiteY22" fmla="*/ 0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9670" h="200025">
                  <a:moveTo>
                    <a:pt x="183422" y="182398"/>
                  </a:moveTo>
                  <a:lnTo>
                    <a:pt x="183422" y="193760"/>
                  </a:lnTo>
                  <a:lnTo>
                    <a:pt x="106248" y="193760"/>
                  </a:lnTo>
                  <a:lnTo>
                    <a:pt x="106248" y="182398"/>
                  </a:lnTo>
                  <a:close/>
                  <a:moveTo>
                    <a:pt x="289670" y="176133"/>
                  </a:moveTo>
                  <a:lnTo>
                    <a:pt x="0" y="176133"/>
                  </a:lnTo>
                  <a:lnTo>
                    <a:pt x="0" y="187830"/>
                  </a:lnTo>
                  <a:cubicBezTo>
                    <a:pt x="0" y="194565"/>
                    <a:pt x="4166" y="200025"/>
                    <a:pt x="9305" y="200025"/>
                  </a:cubicBezTo>
                  <a:lnTo>
                    <a:pt x="280365" y="200025"/>
                  </a:lnTo>
                  <a:cubicBezTo>
                    <a:pt x="285504" y="200025"/>
                    <a:pt x="289670" y="194565"/>
                    <a:pt x="289670" y="187830"/>
                  </a:cubicBezTo>
                  <a:close/>
                  <a:moveTo>
                    <a:pt x="226297" y="20210"/>
                  </a:moveTo>
                  <a:lnTo>
                    <a:pt x="226297" y="143371"/>
                  </a:lnTo>
                  <a:lnTo>
                    <a:pt x="63374" y="143371"/>
                  </a:lnTo>
                  <a:lnTo>
                    <a:pt x="63374" y="20210"/>
                  </a:lnTo>
                  <a:close/>
                  <a:moveTo>
                    <a:pt x="223686" y="0"/>
                  </a:moveTo>
                  <a:lnTo>
                    <a:pt x="65985" y="0"/>
                  </a:lnTo>
                  <a:cubicBezTo>
                    <a:pt x="50928" y="0"/>
                    <a:pt x="38721" y="12207"/>
                    <a:pt x="38721" y="27264"/>
                  </a:cubicBezTo>
                  <a:lnTo>
                    <a:pt x="38721" y="136317"/>
                  </a:lnTo>
                  <a:cubicBezTo>
                    <a:pt x="38721" y="151374"/>
                    <a:pt x="50928" y="163581"/>
                    <a:pt x="65985" y="163581"/>
                  </a:cubicBezTo>
                  <a:lnTo>
                    <a:pt x="223686" y="163581"/>
                  </a:lnTo>
                  <a:cubicBezTo>
                    <a:pt x="238743" y="163581"/>
                    <a:pt x="250950" y="151374"/>
                    <a:pt x="250950" y="136317"/>
                  </a:cubicBezTo>
                  <a:lnTo>
                    <a:pt x="250950" y="27264"/>
                  </a:lnTo>
                  <a:cubicBezTo>
                    <a:pt x="250950" y="12207"/>
                    <a:pt x="238743" y="0"/>
                    <a:pt x="223686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TextBox 51"/>
            <p:cNvSpPr txBox="1"/>
            <p:nvPr/>
          </p:nvSpPr>
          <p:spPr>
            <a:xfrm>
              <a:off x="4178791" y="3537012"/>
              <a:ext cx="1261884" cy="307777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</p:grpSp>
      <p:grpSp>
        <p:nvGrpSpPr>
          <p:cNvPr id="38" name="千图设计师MC：ID 29795607库_组合 37"/>
          <p:cNvGrpSpPr/>
          <p:nvPr>
            <p:custDataLst>
              <p:tags r:id="rId3"/>
            </p:custDataLst>
          </p:nvPr>
        </p:nvGrpSpPr>
        <p:grpSpPr>
          <a:xfrm>
            <a:off x="6571866" y="1229408"/>
            <a:ext cx="1590573" cy="4864551"/>
            <a:chOff x="6571866" y="1229408"/>
            <a:chExt cx="1590573" cy="4864551"/>
          </a:xfrm>
        </p:grpSpPr>
        <p:sp>
          <p:nvSpPr>
            <p:cNvPr id="5" name="Hexagon 49"/>
            <p:cNvSpPr/>
            <p:nvPr/>
          </p:nvSpPr>
          <p:spPr>
            <a:xfrm rot="16200000">
              <a:off x="5836774" y="3778368"/>
              <a:ext cx="3050683" cy="158050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square" lIns="0" tIns="0" rIns="0" bIns="0" anchor="ctr" anchorCtr="1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</a:rPr>
                <a:t>请替换文字内容复制你的内容到此 </a:t>
              </a:r>
              <a:r>
                <a:rPr lang="zh-CN" altLang="en-US" sz="1200" dirty="0">
                  <a:solidFill>
                    <a:schemeClr val="bg1"/>
                  </a:solidFill>
                  <a:sym typeface="+mn-ea"/>
                </a:rPr>
                <a:t>摄图网</a:t>
              </a:r>
              <a:r>
                <a:rPr lang="en-US" altLang="zh-CN" sz="1200" dirty="0">
                  <a:solidFill>
                    <a:schemeClr val="bg1"/>
                  </a:solidFill>
                  <a:sym typeface="+mn-ea"/>
                </a:rPr>
                <a:t>699PIC.COM</a:t>
              </a:r>
            </a:p>
          </p:txBody>
        </p:sp>
        <p:grpSp>
          <p:nvGrpSpPr>
            <p:cNvPr id="18" name="Group 13"/>
            <p:cNvGrpSpPr/>
            <p:nvPr/>
          </p:nvGrpSpPr>
          <p:grpSpPr>
            <a:xfrm>
              <a:off x="6581943" y="1229408"/>
              <a:ext cx="1580496" cy="1833375"/>
              <a:chOff x="4453745" y="851654"/>
              <a:chExt cx="1277003" cy="1481324"/>
            </a:xfrm>
          </p:grpSpPr>
          <p:sp>
            <p:nvSpPr>
              <p:cNvPr id="24" name="Hexagon 14"/>
              <p:cNvSpPr/>
              <p:nvPr/>
            </p:nvSpPr>
            <p:spPr>
              <a:xfrm rot="16200000">
                <a:off x="4351585" y="953814"/>
                <a:ext cx="1481324" cy="1277003"/>
              </a:xfrm>
              <a:prstGeom prst="hexagon">
                <a:avLst/>
              </a:prstGeom>
              <a:solidFill>
                <a:schemeClr val="bg1">
                  <a:lumMod val="75000"/>
                  <a:alpha val="4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Hexagon 15"/>
              <p:cNvSpPr/>
              <p:nvPr/>
            </p:nvSpPr>
            <p:spPr>
              <a:xfrm rot="16200000">
                <a:off x="4507030" y="1087819"/>
                <a:ext cx="1170432" cy="1008993"/>
              </a:xfrm>
              <a:prstGeom prst="hexagon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cxnSp>
          <p:nvCxnSpPr>
            <p:cNvPr id="19" name="Straight Connector 17"/>
            <p:cNvCxnSpPr/>
            <p:nvPr/>
          </p:nvCxnSpPr>
          <p:spPr>
            <a:xfrm>
              <a:off x="6592020" y="2667659"/>
              <a:ext cx="1560343" cy="770737"/>
            </a:xfrm>
            <a:prstGeom prst="line">
              <a:avLst/>
            </a:prstGeom>
            <a:solidFill>
              <a:schemeClr val="accent3"/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: Shape 39"/>
            <p:cNvSpPr/>
            <p:nvPr/>
          </p:nvSpPr>
          <p:spPr>
            <a:xfrm rot="10800000" flipH="1">
              <a:off x="7157012" y="1789910"/>
              <a:ext cx="430359" cy="591547"/>
            </a:xfrm>
            <a:custGeom>
              <a:avLst/>
              <a:gdLst>
                <a:gd name="connsiteX0" fmla="*/ 0 w 325521"/>
                <a:gd name="connsiteY0" fmla="*/ 254724 h 447442"/>
                <a:gd name="connsiteX1" fmla="*/ 51964 w 325521"/>
                <a:gd name="connsiteY1" fmla="*/ 254724 h 447442"/>
                <a:gd name="connsiteX2" fmla="*/ 51964 w 325521"/>
                <a:gd name="connsiteY2" fmla="*/ 0 h 447442"/>
                <a:gd name="connsiteX3" fmla="*/ 51964 w 325521"/>
                <a:gd name="connsiteY3" fmla="*/ 0 h 447442"/>
                <a:gd name="connsiteX4" fmla="*/ 0 w 325521"/>
                <a:gd name="connsiteY4" fmla="*/ 0 h 447442"/>
                <a:gd name="connsiteX5" fmla="*/ 0 w 325521"/>
                <a:gd name="connsiteY5" fmla="*/ 0 h 447442"/>
                <a:gd name="connsiteX6" fmla="*/ 137214 w 325521"/>
                <a:gd name="connsiteY6" fmla="*/ 358252 h 447442"/>
                <a:gd name="connsiteX7" fmla="*/ 189179 w 325521"/>
                <a:gd name="connsiteY7" fmla="*/ 358252 h 447442"/>
                <a:gd name="connsiteX8" fmla="*/ 189179 w 325521"/>
                <a:gd name="connsiteY8" fmla="*/ 14922 h 447442"/>
                <a:gd name="connsiteX9" fmla="*/ 137214 w 325521"/>
                <a:gd name="connsiteY9" fmla="*/ 14922 h 447442"/>
                <a:gd name="connsiteX10" fmla="*/ 266073 w 325521"/>
                <a:gd name="connsiteY10" fmla="*/ 447442 h 447442"/>
                <a:gd name="connsiteX11" fmla="*/ 325521 w 325521"/>
                <a:gd name="connsiteY11" fmla="*/ 447442 h 447442"/>
                <a:gd name="connsiteX12" fmla="*/ 325521 w 325521"/>
                <a:gd name="connsiteY12" fmla="*/ 8972 h 447442"/>
                <a:gd name="connsiteX13" fmla="*/ 266073 w 325521"/>
                <a:gd name="connsiteY13" fmla="*/ 8972 h 447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5521" h="447442">
                  <a:moveTo>
                    <a:pt x="0" y="254724"/>
                  </a:moveTo>
                  <a:lnTo>
                    <a:pt x="51964" y="254724"/>
                  </a:lnTo>
                  <a:lnTo>
                    <a:pt x="51964" y="0"/>
                  </a:lnTo>
                  <a:lnTo>
                    <a:pt x="51964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7214" y="358252"/>
                  </a:moveTo>
                  <a:lnTo>
                    <a:pt x="189179" y="358252"/>
                  </a:lnTo>
                  <a:lnTo>
                    <a:pt x="189179" y="14922"/>
                  </a:lnTo>
                  <a:lnTo>
                    <a:pt x="137214" y="14922"/>
                  </a:lnTo>
                  <a:close/>
                  <a:moveTo>
                    <a:pt x="266073" y="447442"/>
                  </a:moveTo>
                  <a:lnTo>
                    <a:pt x="325521" y="447442"/>
                  </a:lnTo>
                  <a:lnTo>
                    <a:pt x="325521" y="8972"/>
                  </a:lnTo>
                  <a:lnTo>
                    <a:pt x="266073" y="8972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TextBox 52"/>
            <p:cNvSpPr txBox="1"/>
            <p:nvPr/>
          </p:nvSpPr>
          <p:spPr>
            <a:xfrm>
              <a:off x="6722345" y="3537012"/>
              <a:ext cx="1261884" cy="307777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</p:grpSp>
      <p:grpSp>
        <p:nvGrpSpPr>
          <p:cNvPr id="39" name="千图设计师MC：ID 29795607库_组合 38"/>
          <p:cNvGrpSpPr/>
          <p:nvPr>
            <p:custDataLst>
              <p:tags r:id="rId4"/>
            </p:custDataLst>
          </p:nvPr>
        </p:nvGrpSpPr>
        <p:grpSpPr>
          <a:xfrm>
            <a:off x="9114794" y="1229406"/>
            <a:ext cx="1600026" cy="4864553"/>
            <a:chOff x="9114794" y="1229406"/>
            <a:chExt cx="1600026" cy="4864553"/>
          </a:xfrm>
        </p:grpSpPr>
        <p:sp>
          <p:nvSpPr>
            <p:cNvPr id="6" name="Hexagon 50"/>
            <p:cNvSpPr/>
            <p:nvPr/>
          </p:nvSpPr>
          <p:spPr>
            <a:xfrm rot="16200000">
              <a:off x="8379702" y="3778368"/>
              <a:ext cx="3050683" cy="1580500"/>
            </a:xfrm>
            <a:prstGeom prst="hexagon">
              <a:avLst/>
            </a:prstGeom>
            <a:solidFill>
              <a:srgbClr val="DCA3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square" lIns="0" tIns="0" rIns="0" bIns="0" anchor="ctr" anchorCtr="1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200" dirty="0">
                  <a:solidFill>
                    <a:schemeClr val="bg1"/>
                  </a:solidFill>
                </a:rPr>
                <a:t>请替换文字内容复制你的内容到此</a:t>
              </a:r>
              <a:r>
                <a:rPr lang="zh-CN" altLang="en-US" sz="1200" dirty="0">
                  <a:solidFill>
                    <a:schemeClr val="bg1"/>
                  </a:solidFill>
                  <a:sym typeface="+mn-ea"/>
                </a:rPr>
                <a:t>摄图网</a:t>
              </a:r>
              <a:r>
                <a:rPr lang="en-US" altLang="zh-CN" sz="1200" dirty="0">
                  <a:solidFill>
                    <a:schemeClr val="bg1"/>
                  </a:solidFill>
                  <a:sym typeface="+mn-ea"/>
                </a:rPr>
                <a:t>699PIC.COM</a:t>
              </a:r>
            </a:p>
          </p:txBody>
        </p:sp>
        <p:grpSp>
          <p:nvGrpSpPr>
            <p:cNvPr id="15" name="Group 18"/>
            <p:cNvGrpSpPr/>
            <p:nvPr/>
          </p:nvGrpSpPr>
          <p:grpSpPr>
            <a:xfrm>
              <a:off x="9134324" y="1229406"/>
              <a:ext cx="1580496" cy="1833375"/>
              <a:chOff x="5864752" y="851653"/>
              <a:chExt cx="1277003" cy="1481324"/>
            </a:xfrm>
          </p:grpSpPr>
          <p:sp>
            <p:nvSpPr>
              <p:cNvPr id="31" name="Hexagon 19"/>
              <p:cNvSpPr/>
              <p:nvPr/>
            </p:nvSpPr>
            <p:spPr>
              <a:xfrm rot="16200000">
                <a:off x="5762592" y="953813"/>
                <a:ext cx="1481324" cy="1277003"/>
              </a:xfrm>
              <a:prstGeom prst="hexagon">
                <a:avLst/>
              </a:prstGeom>
              <a:solidFill>
                <a:srgbClr val="F7D783">
                  <a:alpha val="4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Hexagon 20"/>
              <p:cNvSpPr/>
              <p:nvPr/>
            </p:nvSpPr>
            <p:spPr>
              <a:xfrm rot="16200000">
                <a:off x="5918037" y="1087818"/>
                <a:ext cx="1170432" cy="1008993"/>
              </a:xfrm>
              <a:prstGeom prst="hexagon">
                <a:avLst/>
              </a:prstGeom>
              <a:solidFill>
                <a:srgbClr val="DCA32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cxnSp>
          <p:nvCxnSpPr>
            <p:cNvPr id="16" name="Straight Connector 22"/>
            <p:cNvCxnSpPr/>
            <p:nvPr/>
          </p:nvCxnSpPr>
          <p:spPr>
            <a:xfrm>
              <a:off x="9160657" y="2667657"/>
              <a:ext cx="1527830" cy="770738"/>
            </a:xfrm>
            <a:prstGeom prst="line">
              <a:avLst/>
            </a:prstGeom>
            <a:solidFill>
              <a:schemeClr val="accent2"/>
            </a:solidFill>
            <a:ln w="28575">
              <a:solidFill>
                <a:srgbClr val="DCA3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33"/>
            <p:cNvGrpSpPr/>
            <p:nvPr/>
          </p:nvGrpSpPr>
          <p:grpSpPr>
            <a:xfrm>
              <a:off x="9646936" y="1823103"/>
              <a:ext cx="555263" cy="554261"/>
              <a:chOff x="6681143" y="3369542"/>
              <a:chExt cx="464452" cy="463618"/>
            </a:xfrm>
            <a:noFill/>
          </p:grpSpPr>
          <p:grpSp>
            <p:nvGrpSpPr>
              <p:cNvPr id="26" name="Group 34"/>
              <p:cNvGrpSpPr/>
              <p:nvPr/>
            </p:nvGrpSpPr>
            <p:grpSpPr>
              <a:xfrm>
                <a:off x="6681143" y="3369542"/>
                <a:ext cx="462532" cy="463618"/>
                <a:chOff x="6693468" y="3360043"/>
                <a:chExt cx="661852" cy="741827"/>
              </a:xfrm>
              <a:grpFill/>
            </p:grpSpPr>
            <p:sp>
              <p:nvSpPr>
                <p:cNvPr id="28" name="Oval 36"/>
                <p:cNvSpPr/>
                <p:nvPr/>
              </p:nvSpPr>
              <p:spPr>
                <a:xfrm>
                  <a:off x="7078139" y="3360043"/>
                  <a:ext cx="117654" cy="250165"/>
                </a:xfrm>
                <a:prstGeom prst="ellipse">
                  <a:avLst/>
                </a:prstGeom>
                <a:grpFill/>
                <a:ln w="222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9" name="Flowchart: Process 37"/>
                <p:cNvSpPr/>
                <p:nvPr/>
              </p:nvSpPr>
              <p:spPr>
                <a:xfrm>
                  <a:off x="6693468" y="3545037"/>
                  <a:ext cx="661852" cy="556833"/>
                </a:xfrm>
                <a:prstGeom prst="flowChartProcess">
                  <a:avLst/>
                </a:prstGeom>
                <a:grpFill/>
                <a:ln w="222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0" name="Oval 38"/>
                <p:cNvSpPr/>
                <p:nvPr/>
              </p:nvSpPr>
              <p:spPr>
                <a:xfrm>
                  <a:off x="6827967" y="3362094"/>
                  <a:ext cx="117654" cy="250165"/>
                </a:xfrm>
                <a:prstGeom prst="ellipse">
                  <a:avLst/>
                </a:prstGeom>
                <a:grpFill/>
                <a:ln w="222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27" name="Rectangle 35"/>
              <p:cNvSpPr/>
              <p:nvPr/>
            </p:nvSpPr>
            <p:spPr>
              <a:xfrm>
                <a:off x="6682735" y="3491331"/>
                <a:ext cx="462860" cy="618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3" name="TextBox 53"/>
            <p:cNvSpPr txBox="1"/>
            <p:nvPr/>
          </p:nvSpPr>
          <p:spPr>
            <a:xfrm>
              <a:off x="9268728" y="3537012"/>
              <a:ext cx="1261884" cy="307777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74"/>
          <p:cNvGrpSpPr/>
          <p:nvPr/>
        </p:nvGrpSpPr>
        <p:grpSpPr>
          <a:xfrm>
            <a:off x="2159000" y="2098040"/>
            <a:ext cx="4744720" cy="700405"/>
            <a:chOff x="6729846" y="3935367"/>
            <a:chExt cx="4745018" cy="700515"/>
          </a:xfrm>
        </p:grpSpPr>
        <p:sp>
          <p:nvSpPr>
            <p:cNvPr id="30" name="Rectangle 75"/>
            <p:cNvSpPr/>
            <p:nvPr/>
          </p:nvSpPr>
          <p:spPr>
            <a:xfrm>
              <a:off x="6729846" y="3935367"/>
              <a:ext cx="1368030" cy="215444"/>
            </a:xfrm>
            <a:prstGeom prst="rect">
              <a:avLst/>
            </a:prstGeom>
          </p:spPr>
          <p:txBody>
            <a:bodyPr wrap="none" lIns="144000" tIns="0" rIns="144000" bIns="0" anchor="ctr">
              <a:normAutofit/>
            </a:bodyPr>
            <a:lstStyle/>
            <a:p>
              <a:r>
                <a:rPr lang="zh-CN" altLang="en-US" sz="1400" b="1" dirty="0">
                  <a:solidFill>
                    <a:srgbClr val="FFFFFF"/>
                  </a:solidFill>
                </a:rPr>
                <a:t>输入标题文本</a:t>
              </a:r>
            </a:p>
          </p:txBody>
        </p:sp>
        <p:sp>
          <p:nvSpPr>
            <p:cNvPr id="31" name="Rectangle 76"/>
            <p:cNvSpPr/>
            <p:nvPr/>
          </p:nvSpPr>
          <p:spPr>
            <a:xfrm>
              <a:off x="6729846" y="4150812"/>
              <a:ext cx="4745018" cy="485070"/>
            </a:xfrm>
            <a:prstGeom prst="rect">
              <a:avLst/>
            </a:prstGeom>
          </p:spPr>
          <p:txBody>
            <a:bodyPr wrap="square" lIns="144000" tIns="0" rIns="144000" bIns="0" anchor="t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50" dirty="0">
                  <a:solidFill>
                    <a:srgbClr val="FFFFFF"/>
                  </a:solidFill>
                </a:rPr>
                <a:t>请替换文字内容复制你的内容到此</a:t>
              </a:r>
              <a:r>
                <a:rPr lang="zh-CN" altLang="en-US" sz="1050" dirty="0">
                  <a:solidFill>
                    <a:srgbClr val="FFFFFF"/>
                  </a:solidFill>
                  <a:sym typeface="+mn-ea"/>
                </a:rPr>
                <a:t>摄图网</a:t>
              </a:r>
              <a:r>
                <a:rPr lang="en-US" altLang="zh-CN" sz="1050" dirty="0">
                  <a:solidFill>
                    <a:srgbClr val="FFFFFF"/>
                  </a:solidFill>
                  <a:sym typeface="+mn-ea"/>
                </a:rPr>
                <a:t>699PIC.COM</a:t>
              </a:r>
            </a:p>
          </p:txBody>
        </p:sp>
      </p:grpSp>
      <p:grpSp>
        <p:nvGrpSpPr>
          <p:cNvPr id="23" name="Group 68"/>
          <p:cNvGrpSpPr/>
          <p:nvPr/>
        </p:nvGrpSpPr>
        <p:grpSpPr>
          <a:xfrm>
            <a:off x="2170430" y="2986405"/>
            <a:ext cx="4744720" cy="700405"/>
            <a:chOff x="6729846" y="3935367"/>
            <a:chExt cx="4745018" cy="700515"/>
          </a:xfrm>
        </p:grpSpPr>
        <p:sp>
          <p:nvSpPr>
            <p:cNvPr id="24" name="Rectangle 69"/>
            <p:cNvSpPr/>
            <p:nvPr/>
          </p:nvSpPr>
          <p:spPr>
            <a:xfrm>
              <a:off x="6729846" y="3935367"/>
              <a:ext cx="1368030" cy="215444"/>
            </a:xfrm>
            <a:prstGeom prst="rect">
              <a:avLst/>
            </a:prstGeom>
          </p:spPr>
          <p:txBody>
            <a:bodyPr wrap="none" lIns="144000" tIns="0" rIns="144000" bIns="0" anchor="ctr">
              <a:normAutofit/>
            </a:bodyPr>
            <a:lstStyle/>
            <a:p>
              <a:r>
                <a:rPr lang="zh-CN" altLang="en-US" sz="1400" b="1" dirty="0">
                  <a:solidFill>
                    <a:srgbClr val="FFFFFF"/>
                  </a:solidFill>
                </a:rPr>
                <a:t>输入标题文本</a:t>
              </a:r>
            </a:p>
          </p:txBody>
        </p:sp>
        <p:sp>
          <p:nvSpPr>
            <p:cNvPr id="25" name="Rectangle 70"/>
            <p:cNvSpPr/>
            <p:nvPr/>
          </p:nvSpPr>
          <p:spPr>
            <a:xfrm>
              <a:off x="6729846" y="4150812"/>
              <a:ext cx="4745018" cy="485070"/>
            </a:xfrm>
            <a:prstGeom prst="rect">
              <a:avLst/>
            </a:prstGeom>
          </p:spPr>
          <p:txBody>
            <a:bodyPr wrap="square" lIns="144000" tIns="0" rIns="144000" bIns="0" anchor="t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50" dirty="0">
                  <a:solidFill>
                    <a:srgbClr val="FFFFFF"/>
                  </a:solidFill>
                </a:rPr>
                <a:t>请替换文字内容复制你的内容到此</a:t>
              </a:r>
              <a:r>
                <a:rPr lang="zh-CN" altLang="en-US" sz="1050" dirty="0">
                  <a:solidFill>
                    <a:srgbClr val="FFFFFF"/>
                  </a:solidFill>
                  <a:sym typeface="+mn-ea"/>
                </a:rPr>
                <a:t>摄图网</a:t>
              </a:r>
              <a:r>
                <a:rPr lang="en-US" altLang="zh-CN" sz="1050" dirty="0">
                  <a:solidFill>
                    <a:srgbClr val="FFFFFF"/>
                  </a:solidFill>
                  <a:sym typeface="+mn-ea"/>
                </a:rPr>
                <a:t>699PIC.COM</a:t>
              </a:r>
            </a:p>
          </p:txBody>
        </p:sp>
      </p:grpSp>
      <p:grpSp>
        <p:nvGrpSpPr>
          <p:cNvPr id="17" name="Group 62"/>
          <p:cNvGrpSpPr/>
          <p:nvPr/>
        </p:nvGrpSpPr>
        <p:grpSpPr>
          <a:xfrm>
            <a:off x="2159000" y="3874770"/>
            <a:ext cx="4744720" cy="700405"/>
            <a:chOff x="6729846" y="3935367"/>
            <a:chExt cx="4745018" cy="700515"/>
          </a:xfrm>
        </p:grpSpPr>
        <p:sp>
          <p:nvSpPr>
            <p:cNvPr id="18" name="Rectangle 63"/>
            <p:cNvSpPr/>
            <p:nvPr/>
          </p:nvSpPr>
          <p:spPr>
            <a:xfrm>
              <a:off x="6729846" y="3935367"/>
              <a:ext cx="1368030" cy="215444"/>
            </a:xfrm>
            <a:prstGeom prst="rect">
              <a:avLst/>
            </a:prstGeom>
          </p:spPr>
          <p:txBody>
            <a:bodyPr wrap="none" lIns="144000" tIns="0" rIns="144000" bIns="0" anchor="ctr">
              <a:normAutofit/>
            </a:bodyPr>
            <a:lstStyle/>
            <a:p>
              <a:r>
                <a:rPr lang="zh-CN" altLang="en-US" sz="1400" b="1" dirty="0">
                  <a:solidFill>
                    <a:srgbClr val="FFFFFF"/>
                  </a:solidFill>
                </a:rPr>
                <a:t>输入标题文本</a:t>
              </a:r>
            </a:p>
          </p:txBody>
        </p:sp>
        <p:sp>
          <p:nvSpPr>
            <p:cNvPr id="19" name="Rectangle 64"/>
            <p:cNvSpPr/>
            <p:nvPr/>
          </p:nvSpPr>
          <p:spPr>
            <a:xfrm>
              <a:off x="6729846" y="4150812"/>
              <a:ext cx="4745018" cy="485070"/>
            </a:xfrm>
            <a:prstGeom prst="rect">
              <a:avLst/>
            </a:prstGeom>
          </p:spPr>
          <p:txBody>
            <a:bodyPr wrap="square" lIns="144000" tIns="0" rIns="144000" bIns="0" anchor="t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50" dirty="0">
                  <a:solidFill>
                    <a:srgbClr val="FFFFFF"/>
                  </a:solidFill>
                </a:rPr>
                <a:t>请替换文字内容复制你的内容到此</a:t>
              </a:r>
              <a:r>
                <a:rPr lang="zh-CN" altLang="en-US" sz="1050" dirty="0">
                  <a:solidFill>
                    <a:srgbClr val="FFFFFF"/>
                  </a:solidFill>
                  <a:sym typeface="+mn-ea"/>
                </a:rPr>
                <a:t>摄图网</a:t>
              </a:r>
              <a:r>
                <a:rPr lang="en-US" altLang="zh-CN" sz="1050" dirty="0">
                  <a:solidFill>
                    <a:srgbClr val="FFFFFF"/>
                  </a:solidFill>
                  <a:sym typeface="+mn-ea"/>
                </a:rPr>
                <a:t>699PIC.COM</a:t>
              </a:r>
            </a:p>
          </p:txBody>
        </p:sp>
      </p:grpSp>
      <p:grpSp>
        <p:nvGrpSpPr>
          <p:cNvPr id="11" name="Group 56"/>
          <p:cNvGrpSpPr/>
          <p:nvPr/>
        </p:nvGrpSpPr>
        <p:grpSpPr>
          <a:xfrm>
            <a:off x="2159000" y="4763135"/>
            <a:ext cx="4744720" cy="700405"/>
            <a:chOff x="6729846" y="3935367"/>
            <a:chExt cx="4745018" cy="700515"/>
          </a:xfrm>
        </p:grpSpPr>
        <p:sp>
          <p:nvSpPr>
            <p:cNvPr id="12" name="Rectangle 57"/>
            <p:cNvSpPr/>
            <p:nvPr/>
          </p:nvSpPr>
          <p:spPr>
            <a:xfrm>
              <a:off x="6729846" y="3935367"/>
              <a:ext cx="1368030" cy="215444"/>
            </a:xfrm>
            <a:prstGeom prst="rect">
              <a:avLst/>
            </a:prstGeom>
          </p:spPr>
          <p:txBody>
            <a:bodyPr wrap="none" lIns="144000" tIns="0" rIns="144000" bIns="0" anchor="ctr">
              <a:normAutofit/>
            </a:bodyPr>
            <a:lstStyle/>
            <a:p>
              <a:r>
                <a:rPr lang="zh-CN" altLang="en-US" sz="1400" b="1" dirty="0">
                  <a:solidFill>
                    <a:srgbClr val="FFFFFF"/>
                  </a:solidFill>
                </a:rPr>
                <a:t>输入标题文本</a:t>
              </a:r>
            </a:p>
          </p:txBody>
        </p:sp>
        <p:sp>
          <p:nvSpPr>
            <p:cNvPr id="13" name="Rectangle 58"/>
            <p:cNvSpPr/>
            <p:nvPr/>
          </p:nvSpPr>
          <p:spPr>
            <a:xfrm>
              <a:off x="6729846" y="4150812"/>
              <a:ext cx="4745018" cy="485070"/>
            </a:xfrm>
            <a:prstGeom prst="rect">
              <a:avLst/>
            </a:prstGeom>
          </p:spPr>
          <p:txBody>
            <a:bodyPr wrap="square" lIns="144000" tIns="0" rIns="144000" bIns="0" anchor="t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50" dirty="0">
                  <a:solidFill>
                    <a:srgbClr val="FFFFFF"/>
                  </a:solidFill>
                </a:rPr>
                <a:t>请替换文字内容复制你的内容到此</a:t>
              </a:r>
              <a:r>
                <a:rPr lang="zh-CN" altLang="en-US" sz="1050" dirty="0">
                  <a:solidFill>
                    <a:srgbClr val="FFFFFF"/>
                  </a:solidFill>
                  <a:sym typeface="+mn-ea"/>
                </a:rPr>
                <a:t>摄图网</a:t>
              </a:r>
              <a:r>
                <a:rPr lang="en-US" altLang="zh-CN" sz="1050" dirty="0">
                  <a:solidFill>
                    <a:srgbClr val="FFFFFF"/>
                  </a:solidFill>
                  <a:sym typeface="+mn-ea"/>
                </a:rPr>
                <a:t>699PIC.COM</a:t>
              </a:r>
            </a:p>
          </p:txBody>
        </p:sp>
      </p:grpSp>
      <p:pic>
        <p:nvPicPr>
          <p:cNvPr id="2" name="图片 1" descr="d0d87a7fcbfcc3086e3891c2868275e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50" y="381000"/>
            <a:ext cx="6096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千图PPT彼岸天：ID 8661124库_组合 39"/>
          <p:cNvGrpSpPr/>
          <p:nvPr>
            <p:custDataLst>
              <p:tags r:id="rId1"/>
            </p:custDataLst>
          </p:nvPr>
        </p:nvGrpSpPr>
        <p:grpSpPr>
          <a:xfrm>
            <a:off x="6994465" y="1883899"/>
            <a:ext cx="3741663" cy="794294"/>
            <a:chOff x="6994465" y="1883899"/>
            <a:chExt cx="3741663" cy="794294"/>
          </a:xfrm>
        </p:grpSpPr>
        <p:grpSp>
          <p:nvGrpSpPr>
            <p:cNvPr id="8" name="组合 7"/>
            <p:cNvGrpSpPr/>
            <p:nvPr/>
          </p:nvGrpSpPr>
          <p:grpSpPr>
            <a:xfrm>
              <a:off x="6994465" y="1927063"/>
              <a:ext cx="707968" cy="707968"/>
              <a:chOff x="0" y="0"/>
              <a:chExt cx="622534" cy="622534"/>
            </a:xfrm>
          </p:grpSpPr>
          <p:sp>
            <p:nvSpPr>
              <p:cNvPr id="34" name="任意多边形 74"/>
              <p:cNvSpPr/>
              <p:nvPr/>
            </p:nvSpPr>
            <p:spPr>
              <a:xfrm>
                <a:off x="0" y="0"/>
                <a:ext cx="622534" cy="62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CA328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任意多边形 75"/>
              <p:cNvSpPr/>
              <p:nvPr/>
            </p:nvSpPr>
            <p:spPr>
              <a:xfrm>
                <a:off x="179079" y="187892"/>
                <a:ext cx="264375" cy="246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3" h="21600" extrusionOk="0">
                    <a:moveTo>
                      <a:pt x="19357" y="12343"/>
                    </a:moveTo>
                    <a:lnTo>
                      <a:pt x="17854" y="12343"/>
                    </a:lnTo>
                    <a:cubicBezTo>
                      <a:pt x="17102" y="11379"/>
                      <a:pt x="16048" y="10836"/>
                      <a:pt x="14882" y="10800"/>
                    </a:cubicBezTo>
                    <a:cubicBezTo>
                      <a:pt x="15465" y="9896"/>
                      <a:pt x="15790" y="8811"/>
                      <a:pt x="15790" y="7714"/>
                    </a:cubicBezTo>
                    <a:cubicBezTo>
                      <a:pt x="15790" y="7449"/>
                      <a:pt x="15768" y="7184"/>
                      <a:pt x="15734" y="6919"/>
                    </a:cubicBezTo>
                    <a:cubicBezTo>
                      <a:pt x="16216" y="7100"/>
                      <a:pt x="16710" y="7196"/>
                      <a:pt x="17226" y="7196"/>
                    </a:cubicBezTo>
                    <a:cubicBezTo>
                      <a:pt x="18740" y="7196"/>
                      <a:pt x="19906" y="6171"/>
                      <a:pt x="20142" y="6171"/>
                    </a:cubicBezTo>
                    <a:cubicBezTo>
                      <a:pt x="21566" y="6171"/>
                      <a:pt x="21532" y="9450"/>
                      <a:pt x="21532" y="10426"/>
                    </a:cubicBezTo>
                    <a:cubicBezTo>
                      <a:pt x="21532" y="11764"/>
                      <a:pt x="20478" y="12343"/>
                      <a:pt x="19357" y="12343"/>
                    </a:cubicBezTo>
                    <a:close/>
                    <a:moveTo>
                      <a:pt x="17226" y="6171"/>
                    </a:moveTo>
                    <a:cubicBezTo>
                      <a:pt x="15645" y="6171"/>
                      <a:pt x="14355" y="4785"/>
                      <a:pt x="14355" y="3086"/>
                    </a:cubicBezTo>
                    <a:cubicBezTo>
                      <a:pt x="14355" y="1386"/>
                      <a:pt x="15645" y="0"/>
                      <a:pt x="17226" y="0"/>
                    </a:cubicBezTo>
                    <a:cubicBezTo>
                      <a:pt x="18807" y="0"/>
                      <a:pt x="20097" y="1386"/>
                      <a:pt x="20097" y="3086"/>
                    </a:cubicBezTo>
                    <a:cubicBezTo>
                      <a:pt x="20097" y="4785"/>
                      <a:pt x="18807" y="6171"/>
                      <a:pt x="17226" y="6171"/>
                    </a:cubicBezTo>
                    <a:close/>
                    <a:moveTo>
                      <a:pt x="10766" y="12343"/>
                    </a:moveTo>
                    <a:cubicBezTo>
                      <a:pt x="8388" y="12343"/>
                      <a:pt x="6459" y="10270"/>
                      <a:pt x="6459" y="7714"/>
                    </a:cubicBezTo>
                    <a:cubicBezTo>
                      <a:pt x="6459" y="5159"/>
                      <a:pt x="8388" y="3086"/>
                      <a:pt x="10766" y="3086"/>
                    </a:cubicBezTo>
                    <a:cubicBezTo>
                      <a:pt x="13144" y="3086"/>
                      <a:pt x="15073" y="5159"/>
                      <a:pt x="15073" y="7714"/>
                    </a:cubicBezTo>
                    <a:cubicBezTo>
                      <a:pt x="15073" y="10270"/>
                      <a:pt x="13144" y="12343"/>
                      <a:pt x="10766" y="12343"/>
                    </a:cubicBezTo>
                    <a:close/>
                    <a:moveTo>
                      <a:pt x="15667" y="21600"/>
                    </a:moveTo>
                    <a:lnTo>
                      <a:pt x="5865" y="21600"/>
                    </a:lnTo>
                    <a:cubicBezTo>
                      <a:pt x="4071" y="21600"/>
                      <a:pt x="2871" y="20431"/>
                      <a:pt x="2871" y="18478"/>
                    </a:cubicBezTo>
                    <a:cubicBezTo>
                      <a:pt x="2871" y="15754"/>
                      <a:pt x="3465" y="11571"/>
                      <a:pt x="6751" y="11571"/>
                    </a:cubicBezTo>
                    <a:cubicBezTo>
                      <a:pt x="7132" y="11571"/>
                      <a:pt x="8523" y="13247"/>
                      <a:pt x="10766" y="13247"/>
                    </a:cubicBezTo>
                    <a:cubicBezTo>
                      <a:pt x="13009" y="13247"/>
                      <a:pt x="14400" y="11571"/>
                      <a:pt x="14781" y="11571"/>
                    </a:cubicBezTo>
                    <a:cubicBezTo>
                      <a:pt x="18067" y="11571"/>
                      <a:pt x="18661" y="15754"/>
                      <a:pt x="18661" y="18478"/>
                    </a:cubicBezTo>
                    <a:cubicBezTo>
                      <a:pt x="18661" y="20431"/>
                      <a:pt x="17461" y="21600"/>
                      <a:pt x="15667" y="21600"/>
                    </a:cubicBezTo>
                    <a:close/>
                    <a:moveTo>
                      <a:pt x="4306" y="6171"/>
                    </a:moveTo>
                    <a:cubicBezTo>
                      <a:pt x="2725" y="6171"/>
                      <a:pt x="1435" y="4785"/>
                      <a:pt x="1435" y="3086"/>
                    </a:cubicBezTo>
                    <a:cubicBezTo>
                      <a:pt x="1435" y="1386"/>
                      <a:pt x="2725" y="0"/>
                      <a:pt x="4306" y="0"/>
                    </a:cubicBezTo>
                    <a:cubicBezTo>
                      <a:pt x="5887" y="0"/>
                      <a:pt x="7177" y="1386"/>
                      <a:pt x="7177" y="3086"/>
                    </a:cubicBezTo>
                    <a:cubicBezTo>
                      <a:pt x="7177" y="4785"/>
                      <a:pt x="5887" y="6171"/>
                      <a:pt x="4306" y="6171"/>
                    </a:cubicBezTo>
                    <a:close/>
                    <a:moveTo>
                      <a:pt x="3678" y="12343"/>
                    </a:moveTo>
                    <a:lnTo>
                      <a:pt x="2175" y="12343"/>
                    </a:lnTo>
                    <a:cubicBezTo>
                      <a:pt x="1054" y="12343"/>
                      <a:pt x="0" y="11764"/>
                      <a:pt x="0" y="10426"/>
                    </a:cubicBezTo>
                    <a:cubicBezTo>
                      <a:pt x="0" y="9450"/>
                      <a:pt x="-34" y="6171"/>
                      <a:pt x="1390" y="6171"/>
                    </a:cubicBezTo>
                    <a:cubicBezTo>
                      <a:pt x="1626" y="6171"/>
                      <a:pt x="2792" y="7196"/>
                      <a:pt x="4306" y="7196"/>
                    </a:cubicBezTo>
                    <a:cubicBezTo>
                      <a:pt x="4822" y="7196"/>
                      <a:pt x="5316" y="7100"/>
                      <a:pt x="5798" y="6919"/>
                    </a:cubicBezTo>
                    <a:cubicBezTo>
                      <a:pt x="5764" y="7184"/>
                      <a:pt x="5742" y="7449"/>
                      <a:pt x="5742" y="7714"/>
                    </a:cubicBezTo>
                    <a:cubicBezTo>
                      <a:pt x="5742" y="8811"/>
                      <a:pt x="6067" y="9896"/>
                      <a:pt x="6650" y="10800"/>
                    </a:cubicBezTo>
                    <a:cubicBezTo>
                      <a:pt x="5484" y="10836"/>
                      <a:pt x="4430" y="11379"/>
                      <a:pt x="3678" y="123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8048747" y="1883899"/>
              <a:ext cx="2687381" cy="794294"/>
              <a:chOff x="719666" y="2048993"/>
              <a:chExt cx="3288101" cy="723852"/>
            </a:xfrm>
          </p:grpSpPr>
          <p:sp>
            <p:nvSpPr>
              <p:cNvPr id="30" name="文本框 70"/>
              <p:cNvSpPr txBox="1"/>
              <p:nvPr/>
            </p:nvSpPr>
            <p:spPr>
              <a:xfrm>
                <a:off x="719666" y="2295214"/>
                <a:ext cx="3288101" cy="477631"/>
              </a:xfrm>
              <a:prstGeom prst="rect">
                <a:avLst/>
              </a:prstGeom>
              <a:noFill/>
            </p:spPr>
            <p:txBody>
              <a:bodyPr wrap="square" lIns="72000" tIns="0" rIns="72000" bIns="0">
                <a:norm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rgbClr val="FFFFFF"/>
                    </a:solidFill>
                  </a:rPr>
                  <a:t>请替换文字内容复制你的内容到此</a:t>
                </a:r>
                <a:br>
                  <a:rPr lang="zh-CN" altLang="en-US" sz="1100" dirty="0">
                    <a:solidFill>
                      <a:srgbClr val="FFFFFF"/>
                    </a:solidFill>
                  </a:rPr>
                </a:br>
                <a:r>
                  <a:rPr lang="zh-CN" altLang="en-US" sz="11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1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719666" y="2048993"/>
                <a:ext cx="3288101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algn="r" defTabSz="913765">
                  <a:spcBef>
                    <a:spcPct val="0"/>
                  </a:spcBef>
                  <a:defRPr/>
                </a:pPr>
                <a:r>
                  <a:rPr lang="zh-CN" altLang="en-US" sz="1600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</p:grpSp>
      </p:grpSp>
      <p:grpSp>
        <p:nvGrpSpPr>
          <p:cNvPr id="41" name="千图PPT彼岸天：ID 8661124库_组合 40"/>
          <p:cNvGrpSpPr/>
          <p:nvPr>
            <p:custDataLst>
              <p:tags r:id="rId2"/>
            </p:custDataLst>
          </p:nvPr>
        </p:nvGrpSpPr>
        <p:grpSpPr>
          <a:xfrm>
            <a:off x="6994466" y="2727361"/>
            <a:ext cx="3741662" cy="794294"/>
            <a:chOff x="6994466" y="2727361"/>
            <a:chExt cx="3741662" cy="794294"/>
          </a:xfrm>
        </p:grpSpPr>
        <p:grpSp>
          <p:nvGrpSpPr>
            <p:cNvPr id="9" name="组合 8"/>
            <p:cNvGrpSpPr/>
            <p:nvPr/>
          </p:nvGrpSpPr>
          <p:grpSpPr>
            <a:xfrm>
              <a:off x="6994466" y="2770524"/>
              <a:ext cx="707969" cy="707969"/>
              <a:chOff x="0" y="0"/>
              <a:chExt cx="622534" cy="622534"/>
            </a:xfrm>
          </p:grpSpPr>
          <p:sp>
            <p:nvSpPr>
              <p:cNvPr id="32" name="任意多边形 72"/>
              <p:cNvSpPr/>
              <p:nvPr/>
            </p:nvSpPr>
            <p:spPr>
              <a:xfrm>
                <a:off x="0" y="0"/>
                <a:ext cx="622534" cy="62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任意多边形 73"/>
              <p:cNvSpPr/>
              <p:nvPr/>
            </p:nvSpPr>
            <p:spPr>
              <a:xfrm>
                <a:off x="189907" y="206088"/>
                <a:ext cx="242719" cy="210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60" y="2077"/>
                    </a:moveTo>
                    <a:cubicBezTo>
                      <a:pt x="20160" y="1856"/>
                      <a:pt x="19991" y="1662"/>
                      <a:pt x="19800" y="1662"/>
                    </a:cubicBezTo>
                    <a:lnTo>
                      <a:pt x="1800" y="1662"/>
                    </a:lnTo>
                    <a:cubicBezTo>
                      <a:pt x="1609" y="1662"/>
                      <a:pt x="1440" y="1856"/>
                      <a:pt x="1440" y="2077"/>
                    </a:cubicBezTo>
                    <a:lnTo>
                      <a:pt x="1440" y="12877"/>
                    </a:lnTo>
                    <a:cubicBezTo>
                      <a:pt x="1440" y="13098"/>
                      <a:pt x="1609" y="13292"/>
                      <a:pt x="1800" y="13292"/>
                    </a:cubicBezTo>
                    <a:lnTo>
                      <a:pt x="19800" y="13292"/>
                    </a:lnTo>
                    <a:cubicBezTo>
                      <a:pt x="19991" y="13292"/>
                      <a:pt x="20160" y="13098"/>
                      <a:pt x="20160" y="12877"/>
                    </a:cubicBezTo>
                    <a:cubicBezTo>
                      <a:pt x="20160" y="12877"/>
                      <a:pt x="20160" y="2077"/>
                      <a:pt x="20160" y="2077"/>
                    </a:cubicBezTo>
                    <a:close/>
                    <a:moveTo>
                      <a:pt x="21600" y="16200"/>
                    </a:moveTo>
                    <a:cubicBezTo>
                      <a:pt x="21600" y="17342"/>
                      <a:pt x="20790" y="18277"/>
                      <a:pt x="19800" y="18277"/>
                    </a:cubicBezTo>
                    <a:lnTo>
                      <a:pt x="13680" y="18277"/>
                    </a:lnTo>
                    <a:cubicBezTo>
                      <a:pt x="13680" y="19380"/>
                      <a:pt x="14400" y="20315"/>
                      <a:pt x="14400" y="20769"/>
                    </a:cubicBezTo>
                    <a:cubicBezTo>
                      <a:pt x="14400" y="21224"/>
                      <a:pt x="14074" y="21600"/>
                      <a:pt x="13680" y="21600"/>
                    </a:cubicBezTo>
                    <a:lnTo>
                      <a:pt x="7920" y="21600"/>
                    </a:lnTo>
                    <a:cubicBezTo>
                      <a:pt x="7526" y="21600"/>
                      <a:pt x="7200" y="21224"/>
                      <a:pt x="7200" y="20769"/>
                    </a:cubicBezTo>
                    <a:cubicBezTo>
                      <a:pt x="7200" y="20289"/>
                      <a:pt x="7920" y="19406"/>
                      <a:pt x="7920" y="18277"/>
                    </a:cubicBezTo>
                    <a:lnTo>
                      <a:pt x="1800" y="18277"/>
                    </a:lnTo>
                    <a:cubicBezTo>
                      <a:pt x="810" y="18277"/>
                      <a:pt x="0" y="17342"/>
                      <a:pt x="0" y="16200"/>
                    </a:cubicBezTo>
                    <a:lnTo>
                      <a:pt x="0" y="2077"/>
                    </a:lnTo>
                    <a:cubicBezTo>
                      <a:pt x="0" y="935"/>
                      <a:pt x="810" y="0"/>
                      <a:pt x="1800" y="0"/>
                    </a:cubicBezTo>
                    <a:lnTo>
                      <a:pt x="19800" y="0"/>
                    </a:lnTo>
                    <a:cubicBezTo>
                      <a:pt x="20790" y="0"/>
                      <a:pt x="21600" y="935"/>
                      <a:pt x="21600" y="2077"/>
                    </a:cubicBezTo>
                    <a:cubicBezTo>
                      <a:pt x="21600" y="2077"/>
                      <a:pt x="21600" y="16200"/>
                      <a:pt x="21600" y="162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048747" y="2727361"/>
              <a:ext cx="2687381" cy="794294"/>
              <a:chOff x="719666" y="2048993"/>
              <a:chExt cx="3288101" cy="723852"/>
            </a:xfrm>
          </p:grpSpPr>
          <p:sp>
            <p:nvSpPr>
              <p:cNvPr id="26" name="文本框 66"/>
              <p:cNvSpPr txBox="1"/>
              <p:nvPr/>
            </p:nvSpPr>
            <p:spPr>
              <a:xfrm>
                <a:off x="719666" y="2295214"/>
                <a:ext cx="3288101" cy="477631"/>
              </a:xfrm>
              <a:prstGeom prst="rect">
                <a:avLst/>
              </a:prstGeom>
              <a:noFill/>
            </p:spPr>
            <p:txBody>
              <a:bodyPr wrap="square" lIns="72000" tIns="0" rIns="72000" bIns="0">
                <a:norm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rgbClr val="FFFFFF"/>
                    </a:solidFill>
                  </a:rPr>
                  <a:t>请替换文字内容复制你的内容到此</a:t>
                </a:r>
                <a:br>
                  <a:rPr lang="zh-CN" altLang="en-US" sz="1100" dirty="0">
                    <a:solidFill>
                      <a:srgbClr val="FFFFFF"/>
                    </a:solidFill>
                  </a:rPr>
                </a:br>
                <a:r>
                  <a:rPr lang="zh-CN" altLang="en-US" sz="11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1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719666" y="2048993"/>
                <a:ext cx="3288101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algn="r" defTabSz="913765">
                  <a:spcBef>
                    <a:spcPct val="0"/>
                  </a:spcBef>
                  <a:defRPr/>
                </a:pPr>
                <a:r>
                  <a:rPr lang="zh-CN" altLang="en-US" sz="1600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</p:grpSp>
      </p:grpSp>
      <p:grpSp>
        <p:nvGrpSpPr>
          <p:cNvPr id="42" name="千图PPT彼岸天：ID 8661124库_组合 41"/>
          <p:cNvGrpSpPr/>
          <p:nvPr>
            <p:custDataLst>
              <p:tags r:id="rId3"/>
            </p:custDataLst>
          </p:nvPr>
        </p:nvGrpSpPr>
        <p:grpSpPr>
          <a:xfrm>
            <a:off x="6994466" y="3567078"/>
            <a:ext cx="3741662" cy="794294"/>
            <a:chOff x="6994466" y="3567078"/>
            <a:chExt cx="3741662" cy="794294"/>
          </a:xfrm>
        </p:grpSpPr>
        <p:grpSp>
          <p:nvGrpSpPr>
            <p:cNvPr id="14" name="组合 13"/>
            <p:cNvGrpSpPr/>
            <p:nvPr/>
          </p:nvGrpSpPr>
          <p:grpSpPr>
            <a:xfrm>
              <a:off x="8048747" y="3567078"/>
              <a:ext cx="2687381" cy="794294"/>
              <a:chOff x="719666" y="2048993"/>
              <a:chExt cx="3288101" cy="723852"/>
            </a:xfrm>
          </p:grpSpPr>
          <p:sp>
            <p:nvSpPr>
              <p:cNvPr id="28" name="文本框 68"/>
              <p:cNvSpPr txBox="1"/>
              <p:nvPr/>
            </p:nvSpPr>
            <p:spPr>
              <a:xfrm>
                <a:off x="719666" y="2295214"/>
                <a:ext cx="3288101" cy="477631"/>
              </a:xfrm>
              <a:prstGeom prst="rect">
                <a:avLst/>
              </a:prstGeom>
              <a:noFill/>
            </p:spPr>
            <p:txBody>
              <a:bodyPr wrap="square" lIns="72000" tIns="0" rIns="72000" bIns="0">
                <a:norm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rgbClr val="FFFFFF"/>
                    </a:solidFill>
                  </a:rPr>
                  <a:t>请替换文字内容复制你的内容到此</a:t>
                </a:r>
                <a:br>
                  <a:rPr lang="zh-CN" altLang="en-US" sz="1100" dirty="0">
                    <a:solidFill>
                      <a:srgbClr val="FFFFFF"/>
                    </a:solidFill>
                  </a:rPr>
                </a:br>
                <a:r>
                  <a:rPr lang="zh-CN" altLang="en-US" sz="11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1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719666" y="2048993"/>
                <a:ext cx="3288101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algn="r" defTabSz="913765">
                  <a:spcBef>
                    <a:spcPct val="0"/>
                  </a:spcBef>
                  <a:defRPr/>
                </a:pPr>
                <a:r>
                  <a:rPr lang="zh-CN" altLang="en-US" sz="1600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6994466" y="3613986"/>
              <a:ext cx="707969" cy="707969"/>
              <a:chOff x="0" y="0"/>
              <a:chExt cx="622534" cy="622534"/>
            </a:xfrm>
          </p:grpSpPr>
          <p:sp>
            <p:nvSpPr>
              <p:cNvPr id="24" name="任意多边形 64"/>
              <p:cNvSpPr/>
              <p:nvPr/>
            </p:nvSpPr>
            <p:spPr>
              <a:xfrm>
                <a:off x="0" y="0"/>
                <a:ext cx="622534" cy="62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CA328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任意多边形 65"/>
              <p:cNvSpPr/>
              <p:nvPr/>
            </p:nvSpPr>
            <p:spPr>
              <a:xfrm>
                <a:off x="171454" y="188930"/>
                <a:ext cx="279625" cy="244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12" y="14657"/>
                    </a:moveTo>
                    <a:cubicBezTo>
                      <a:pt x="19912" y="13596"/>
                      <a:pt x="19153" y="12729"/>
                      <a:pt x="18225" y="12729"/>
                    </a:cubicBezTo>
                    <a:cubicBezTo>
                      <a:pt x="17297" y="12729"/>
                      <a:pt x="16537" y="13596"/>
                      <a:pt x="16537" y="14657"/>
                    </a:cubicBezTo>
                    <a:cubicBezTo>
                      <a:pt x="16537" y="15718"/>
                      <a:pt x="17297" y="16586"/>
                      <a:pt x="18225" y="16586"/>
                    </a:cubicBezTo>
                    <a:cubicBezTo>
                      <a:pt x="19153" y="16586"/>
                      <a:pt x="19912" y="15718"/>
                      <a:pt x="19912" y="14657"/>
                    </a:cubicBezTo>
                    <a:close/>
                    <a:moveTo>
                      <a:pt x="16158" y="10800"/>
                    </a:moveTo>
                    <a:lnTo>
                      <a:pt x="15219" y="6497"/>
                    </a:lnTo>
                    <a:cubicBezTo>
                      <a:pt x="15187" y="6364"/>
                      <a:pt x="14977" y="6171"/>
                      <a:pt x="14850" y="6171"/>
                    </a:cubicBezTo>
                    <a:lnTo>
                      <a:pt x="6750" y="6171"/>
                    </a:lnTo>
                    <a:cubicBezTo>
                      <a:pt x="6623" y="6171"/>
                      <a:pt x="6413" y="6364"/>
                      <a:pt x="6381" y="6497"/>
                    </a:cubicBezTo>
                    <a:lnTo>
                      <a:pt x="5442" y="10800"/>
                    </a:lnTo>
                    <a:cubicBezTo>
                      <a:pt x="5442" y="10800"/>
                      <a:pt x="16158" y="10800"/>
                      <a:pt x="16158" y="10800"/>
                    </a:cubicBezTo>
                    <a:close/>
                    <a:moveTo>
                      <a:pt x="5063" y="14657"/>
                    </a:moveTo>
                    <a:cubicBezTo>
                      <a:pt x="5063" y="13596"/>
                      <a:pt x="4303" y="12729"/>
                      <a:pt x="3375" y="12729"/>
                    </a:cubicBezTo>
                    <a:cubicBezTo>
                      <a:pt x="2447" y="12729"/>
                      <a:pt x="1688" y="13596"/>
                      <a:pt x="1688" y="14657"/>
                    </a:cubicBezTo>
                    <a:cubicBezTo>
                      <a:pt x="1688" y="15718"/>
                      <a:pt x="2447" y="16586"/>
                      <a:pt x="3375" y="16586"/>
                    </a:cubicBezTo>
                    <a:cubicBezTo>
                      <a:pt x="4303" y="16586"/>
                      <a:pt x="5063" y="15718"/>
                      <a:pt x="5063" y="14657"/>
                    </a:cubicBezTo>
                    <a:close/>
                    <a:moveTo>
                      <a:pt x="21600" y="13500"/>
                    </a:moveTo>
                    <a:lnTo>
                      <a:pt x="21600" y="18129"/>
                    </a:lnTo>
                    <a:cubicBezTo>
                      <a:pt x="21600" y="18346"/>
                      <a:pt x="21452" y="18514"/>
                      <a:pt x="21262" y="18514"/>
                    </a:cubicBezTo>
                    <a:lnTo>
                      <a:pt x="20250" y="18514"/>
                    </a:lnTo>
                    <a:lnTo>
                      <a:pt x="20250" y="19286"/>
                    </a:lnTo>
                    <a:cubicBezTo>
                      <a:pt x="20250" y="20563"/>
                      <a:pt x="19343" y="21600"/>
                      <a:pt x="18225" y="21600"/>
                    </a:cubicBezTo>
                    <a:cubicBezTo>
                      <a:pt x="17107" y="21600"/>
                      <a:pt x="16200" y="20563"/>
                      <a:pt x="16200" y="19286"/>
                    </a:cubicBezTo>
                    <a:lnTo>
                      <a:pt x="16200" y="18514"/>
                    </a:lnTo>
                    <a:lnTo>
                      <a:pt x="5400" y="18514"/>
                    </a:lnTo>
                    <a:lnTo>
                      <a:pt x="5400" y="19286"/>
                    </a:lnTo>
                    <a:cubicBezTo>
                      <a:pt x="5400" y="20563"/>
                      <a:pt x="4493" y="21600"/>
                      <a:pt x="3375" y="21600"/>
                    </a:cubicBezTo>
                    <a:cubicBezTo>
                      <a:pt x="2257" y="21600"/>
                      <a:pt x="1350" y="20563"/>
                      <a:pt x="1350" y="19286"/>
                    </a:cubicBezTo>
                    <a:lnTo>
                      <a:pt x="1350" y="18514"/>
                    </a:lnTo>
                    <a:lnTo>
                      <a:pt x="338" y="18514"/>
                    </a:lnTo>
                    <a:cubicBezTo>
                      <a:pt x="148" y="18514"/>
                      <a:pt x="0" y="18346"/>
                      <a:pt x="0" y="18129"/>
                    </a:cubicBezTo>
                    <a:lnTo>
                      <a:pt x="0" y="13500"/>
                    </a:lnTo>
                    <a:cubicBezTo>
                      <a:pt x="0" y="12005"/>
                      <a:pt x="1055" y="10800"/>
                      <a:pt x="2363" y="10800"/>
                    </a:cubicBezTo>
                    <a:lnTo>
                      <a:pt x="2658" y="10800"/>
                    </a:lnTo>
                    <a:lnTo>
                      <a:pt x="3765" y="5750"/>
                    </a:lnTo>
                    <a:cubicBezTo>
                      <a:pt x="4092" y="4231"/>
                      <a:pt x="5379" y="3086"/>
                      <a:pt x="6750" y="3086"/>
                    </a:cubicBezTo>
                    <a:lnTo>
                      <a:pt x="8100" y="3086"/>
                    </a:lnTo>
                    <a:lnTo>
                      <a:pt x="8100" y="386"/>
                    </a:lnTo>
                    <a:cubicBezTo>
                      <a:pt x="8100" y="169"/>
                      <a:pt x="8248" y="0"/>
                      <a:pt x="8438" y="0"/>
                    </a:cubicBezTo>
                    <a:lnTo>
                      <a:pt x="13162" y="0"/>
                    </a:lnTo>
                    <a:cubicBezTo>
                      <a:pt x="13352" y="0"/>
                      <a:pt x="13500" y="169"/>
                      <a:pt x="13500" y="386"/>
                    </a:cubicBezTo>
                    <a:lnTo>
                      <a:pt x="13500" y="3086"/>
                    </a:lnTo>
                    <a:lnTo>
                      <a:pt x="14850" y="3086"/>
                    </a:lnTo>
                    <a:cubicBezTo>
                      <a:pt x="16221" y="3086"/>
                      <a:pt x="17508" y="4231"/>
                      <a:pt x="17835" y="5750"/>
                    </a:cubicBezTo>
                    <a:lnTo>
                      <a:pt x="18942" y="10800"/>
                    </a:lnTo>
                    <a:lnTo>
                      <a:pt x="19237" y="10800"/>
                    </a:lnTo>
                    <a:cubicBezTo>
                      <a:pt x="20545" y="10800"/>
                      <a:pt x="21600" y="12005"/>
                      <a:pt x="21600" y="135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43" name="千图PPT彼岸天：ID 8661124库_组合 42"/>
          <p:cNvGrpSpPr/>
          <p:nvPr>
            <p:custDataLst>
              <p:tags r:id="rId4"/>
            </p:custDataLst>
          </p:nvPr>
        </p:nvGrpSpPr>
        <p:grpSpPr>
          <a:xfrm>
            <a:off x="6994466" y="4414285"/>
            <a:ext cx="3741662" cy="794294"/>
            <a:chOff x="6994466" y="4414285"/>
            <a:chExt cx="3741662" cy="794294"/>
          </a:xfrm>
        </p:grpSpPr>
        <p:grpSp>
          <p:nvGrpSpPr>
            <p:cNvPr id="7" name="组合 6"/>
            <p:cNvGrpSpPr/>
            <p:nvPr/>
          </p:nvGrpSpPr>
          <p:grpSpPr>
            <a:xfrm>
              <a:off x="6994466" y="4457449"/>
              <a:ext cx="707969" cy="707969"/>
              <a:chOff x="0" y="0"/>
              <a:chExt cx="622534" cy="622534"/>
            </a:xfrm>
          </p:grpSpPr>
          <p:sp>
            <p:nvSpPr>
              <p:cNvPr id="36" name="任意多边形 76"/>
              <p:cNvSpPr/>
              <p:nvPr/>
            </p:nvSpPr>
            <p:spPr>
              <a:xfrm>
                <a:off x="0" y="0"/>
                <a:ext cx="622534" cy="62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任意多边形 77"/>
              <p:cNvSpPr/>
              <p:nvPr/>
            </p:nvSpPr>
            <p:spPr>
              <a:xfrm>
                <a:off x="171454" y="185333"/>
                <a:ext cx="279625" cy="251866"/>
              </a:xfrm>
              <a:custGeom>
                <a:avLst/>
                <a:gdLst>
                  <a:gd name="connsiteX0" fmla="*/ 103452 w 331343"/>
                  <a:gd name="connsiteY0" fmla="*/ 146050 h 298450"/>
                  <a:gd name="connsiteX1" fmla="*/ 110066 w 331343"/>
                  <a:gd name="connsiteY1" fmla="*/ 152545 h 298450"/>
                  <a:gd name="connsiteX2" fmla="*/ 111389 w 331343"/>
                  <a:gd name="connsiteY2" fmla="*/ 166832 h 298450"/>
                  <a:gd name="connsiteX3" fmla="*/ 106098 w 331343"/>
                  <a:gd name="connsiteY3" fmla="*/ 174625 h 298450"/>
                  <a:gd name="connsiteX4" fmla="*/ 104775 w 331343"/>
                  <a:gd name="connsiteY4" fmla="*/ 174625 h 298450"/>
                  <a:gd name="connsiteX5" fmla="*/ 98160 w 331343"/>
                  <a:gd name="connsiteY5" fmla="*/ 169430 h 298450"/>
                  <a:gd name="connsiteX6" fmla="*/ 96837 w 331343"/>
                  <a:gd name="connsiteY6" fmla="*/ 152545 h 298450"/>
                  <a:gd name="connsiteX7" fmla="*/ 103452 w 331343"/>
                  <a:gd name="connsiteY7" fmla="*/ 146050 h 298450"/>
                  <a:gd name="connsiteX8" fmla="*/ 25717 w 331343"/>
                  <a:gd name="connsiteY8" fmla="*/ 65088 h 298450"/>
                  <a:gd name="connsiteX9" fmla="*/ 20637 w 331343"/>
                  <a:gd name="connsiteY9" fmla="*/ 67469 h 298450"/>
                  <a:gd name="connsiteX10" fmla="*/ 26987 w 331343"/>
                  <a:gd name="connsiteY10" fmla="*/ 69851 h 298450"/>
                  <a:gd name="connsiteX11" fmla="*/ 25717 w 331343"/>
                  <a:gd name="connsiteY11" fmla="*/ 65088 h 298450"/>
                  <a:gd name="connsiteX12" fmla="*/ 73025 w 331343"/>
                  <a:gd name="connsiteY12" fmla="*/ 41275 h 298450"/>
                  <a:gd name="connsiteX13" fmla="*/ 85725 w 331343"/>
                  <a:gd name="connsiteY13" fmla="*/ 54769 h 298450"/>
                  <a:gd name="connsiteX14" fmla="*/ 73025 w 331343"/>
                  <a:gd name="connsiteY14" fmla="*/ 68263 h 298450"/>
                  <a:gd name="connsiteX15" fmla="*/ 60325 w 331343"/>
                  <a:gd name="connsiteY15" fmla="*/ 54769 h 298450"/>
                  <a:gd name="connsiteX16" fmla="*/ 73025 w 331343"/>
                  <a:gd name="connsiteY16" fmla="*/ 41275 h 298450"/>
                  <a:gd name="connsiteX17" fmla="*/ 89991 w 331343"/>
                  <a:gd name="connsiteY17" fmla="*/ 12700 h 298450"/>
                  <a:gd name="connsiteX18" fmla="*/ 39687 w 331343"/>
                  <a:gd name="connsiteY18" fmla="*/ 63322 h 298450"/>
                  <a:gd name="connsiteX19" fmla="*/ 75803 w 331343"/>
                  <a:gd name="connsiteY19" fmla="*/ 111349 h 298450"/>
                  <a:gd name="connsiteX20" fmla="*/ 79672 w 331343"/>
                  <a:gd name="connsiteY20" fmla="*/ 115243 h 298450"/>
                  <a:gd name="connsiteX21" fmla="*/ 79672 w 331343"/>
                  <a:gd name="connsiteY21" fmla="*/ 121733 h 298450"/>
                  <a:gd name="connsiteX22" fmla="*/ 70643 w 331343"/>
                  <a:gd name="connsiteY22" fmla="*/ 156780 h 298450"/>
                  <a:gd name="connsiteX23" fmla="*/ 148034 w 331343"/>
                  <a:gd name="connsiteY23" fmla="*/ 233363 h 298450"/>
                  <a:gd name="connsiteX24" fmla="*/ 181570 w 331343"/>
                  <a:gd name="connsiteY24" fmla="*/ 225575 h 298450"/>
                  <a:gd name="connsiteX25" fmla="*/ 169962 w 331343"/>
                  <a:gd name="connsiteY25" fmla="*/ 225575 h 298450"/>
                  <a:gd name="connsiteX26" fmla="*/ 110629 w 331343"/>
                  <a:gd name="connsiteY26" fmla="*/ 193125 h 298450"/>
                  <a:gd name="connsiteX27" fmla="*/ 111919 w 331343"/>
                  <a:gd name="connsiteY27" fmla="*/ 184039 h 298450"/>
                  <a:gd name="connsiteX28" fmla="*/ 120947 w 331343"/>
                  <a:gd name="connsiteY28" fmla="*/ 186635 h 298450"/>
                  <a:gd name="connsiteX29" fmla="*/ 169962 w 331343"/>
                  <a:gd name="connsiteY29" fmla="*/ 212595 h 298450"/>
                  <a:gd name="connsiteX30" fmla="*/ 204787 w 331343"/>
                  <a:gd name="connsiteY30" fmla="*/ 212595 h 298450"/>
                  <a:gd name="connsiteX31" fmla="*/ 206077 w 331343"/>
                  <a:gd name="connsiteY31" fmla="*/ 212595 h 298450"/>
                  <a:gd name="connsiteX32" fmla="*/ 307975 w 331343"/>
                  <a:gd name="connsiteY32" fmla="*/ 212595 h 298450"/>
                  <a:gd name="connsiteX33" fmla="*/ 126107 w 331343"/>
                  <a:gd name="connsiteY33" fmla="*/ 26978 h 298450"/>
                  <a:gd name="connsiteX34" fmla="*/ 89991 w 331343"/>
                  <a:gd name="connsiteY34" fmla="*/ 12700 h 298450"/>
                  <a:gd name="connsiteX35" fmla="*/ 89427 w 331343"/>
                  <a:gd name="connsiteY35" fmla="*/ 0 h 298450"/>
                  <a:gd name="connsiteX36" fmla="*/ 134789 w 331343"/>
                  <a:gd name="connsiteY36" fmla="*/ 18166 h 298450"/>
                  <a:gd name="connsiteX37" fmla="*/ 329196 w 331343"/>
                  <a:gd name="connsiteY37" fmla="*/ 214106 h 298450"/>
                  <a:gd name="connsiteX38" fmla="*/ 330492 w 331343"/>
                  <a:gd name="connsiteY38" fmla="*/ 221891 h 298450"/>
                  <a:gd name="connsiteX39" fmla="*/ 325308 w 331343"/>
                  <a:gd name="connsiteY39" fmla="*/ 225784 h 298450"/>
                  <a:gd name="connsiteX40" fmla="*/ 204776 w 331343"/>
                  <a:gd name="connsiteY40" fmla="*/ 225784 h 298450"/>
                  <a:gd name="connsiteX41" fmla="*/ 164598 w 331343"/>
                  <a:gd name="connsiteY41" fmla="*/ 245248 h 298450"/>
                  <a:gd name="connsiteX42" fmla="*/ 164598 w 331343"/>
                  <a:gd name="connsiteY42" fmla="*/ 284177 h 298450"/>
                  <a:gd name="connsiteX43" fmla="*/ 171078 w 331343"/>
                  <a:gd name="connsiteY43" fmla="*/ 284177 h 298450"/>
                  <a:gd name="connsiteX44" fmla="*/ 177559 w 331343"/>
                  <a:gd name="connsiteY44" fmla="*/ 291962 h 298450"/>
                  <a:gd name="connsiteX45" fmla="*/ 171078 w 331343"/>
                  <a:gd name="connsiteY45" fmla="*/ 298450 h 298450"/>
                  <a:gd name="connsiteX46" fmla="*/ 117940 w 331343"/>
                  <a:gd name="connsiteY46" fmla="*/ 298450 h 298450"/>
                  <a:gd name="connsiteX47" fmla="*/ 111460 w 331343"/>
                  <a:gd name="connsiteY47" fmla="*/ 291962 h 298450"/>
                  <a:gd name="connsiteX48" fmla="*/ 117940 w 331343"/>
                  <a:gd name="connsiteY48" fmla="*/ 284177 h 298450"/>
                  <a:gd name="connsiteX49" fmla="*/ 151638 w 331343"/>
                  <a:gd name="connsiteY49" fmla="*/ 284177 h 298450"/>
                  <a:gd name="connsiteX50" fmla="*/ 151638 w 331343"/>
                  <a:gd name="connsiteY50" fmla="*/ 246546 h 298450"/>
                  <a:gd name="connsiteX51" fmla="*/ 147749 w 331343"/>
                  <a:gd name="connsiteY51" fmla="*/ 246546 h 298450"/>
                  <a:gd name="connsiteX52" fmla="*/ 57026 w 331343"/>
                  <a:gd name="connsiteY52" fmla="*/ 157011 h 298450"/>
                  <a:gd name="connsiteX53" fmla="*/ 64802 w 331343"/>
                  <a:gd name="connsiteY53" fmla="*/ 121975 h 298450"/>
                  <a:gd name="connsiteX54" fmla="*/ 38881 w 331343"/>
                  <a:gd name="connsiteY54" fmla="*/ 102511 h 298450"/>
                  <a:gd name="connsiteX55" fmla="*/ 31105 w 331343"/>
                  <a:gd name="connsiteY55" fmla="*/ 86940 h 298450"/>
                  <a:gd name="connsiteX56" fmla="*/ 29809 w 331343"/>
                  <a:gd name="connsiteY56" fmla="*/ 86940 h 298450"/>
                  <a:gd name="connsiteX57" fmla="*/ 3888 w 331343"/>
                  <a:gd name="connsiteY57" fmla="*/ 72666 h 298450"/>
                  <a:gd name="connsiteX58" fmla="*/ 0 w 331343"/>
                  <a:gd name="connsiteY58" fmla="*/ 67475 h 298450"/>
                  <a:gd name="connsiteX59" fmla="*/ 3888 w 331343"/>
                  <a:gd name="connsiteY59" fmla="*/ 60987 h 298450"/>
                  <a:gd name="connsiteX60" fmla="*/ 28513 w 331343"/>
                  <a:gd name="connsiteY60" fmla="*/ 49309 h 298450"/>
                  <a:gd name="connsiteX61" fmla="*/ 89427 w 331343"/>
                  <a:gd name="connsiteY61" fmla="*/ 0 h 2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331343" h="298450">
                    <a:moveTo>
                      <a:pt x="103452" y="146050"/>
                    </a:moveTo>
                    <a:cubicBezTo>
                      <a:pt x="107420" y="146050"/>
                      <a:pt x="110066" y="148648"/>
                      <a:pt x="110066" y="152545"/>
                    </a:cubicBezTo>
                    <a:cubicBezTo>
                      <a:pt x="110066" y="157740"/>
                      <a:pt x="110066" y="161637"/>
                      <a:pt x="111389" y="166832"/>
                    </a:cubicBezTo>
                    <a:cubicBezTo>
                      <a:pt x="112712" y="169430"/>
                      <a:pt x="110066" y="173326"/>
                      <a:pt x="106098" y="174625"/>
                    </a:cubicBezTo>
                    <a:cubicBezTo>
                      <a:pt x="106098" y="174625"/>
                      <a:pt x="106098" y="174625"/>
                      <a:pt x="104775" y="174625"/>
                    </a:cubicBezTo>
                    <a:cubicBezTo>
                      <a:pt x="102129" y="174625"/>
                      <a:pt x="99483" y="172028"/>
                      <a:pt x="98160" y="169430"/>
                    </a:cubicBezTo>
                    <a:cubicBezTo>
                      <a:pt x="96837" y="164234"/>
                      <a:pt x="96837" y="157740"/>
                      <a:pt x="96837" y="152545"/>
                    </a:cubicBezTo>
                    <a:cubicBezTo>
                      <a:pt x="96837" y="148648"/>
                      <a:pt x="99483" y="146050"/>
                      <a:pt x="103452" y="146050"/>
                    </a:cubicBezTo>
                    <a:close/>
                    <a:moveTo>
                      <a:pt x="25717" y="65088"/>
                    </a:moveTo>
                    <a:cubicBezTo>
                      <a:pt x="25717" y="65088"/>
                      <a:pt x="25717" y="65088"/>
                      <a:pt x="20637" y="67469"/>
                    </a:cubicBezTo>
                    <a:lnTo>
                      <a:pt x="26987" y="69851"/>
                    </a:lnTo>
                    <a:cubicBezTo>
                      <a:pt x="25717" y="68660"/>
                      <a:pt x="25717" y="66279"/>
                      <a:pt x="25717" y="65088"/>
                    </a:cubicBezTo>
                    <a:close/>
                    <a:moveTo>
                      <a:pt x="73025" y="41275"/>
                    </a:moveTo>
                    <a:cubicBezTo>
                      <a:pt x="80039" y="41275"/>
                      <a:pt x="85725" y="47316"/>
                      <a:pt x="85725" y="54769"/>
                    </a:cubicBezTo>
                    <a:cubicBezTo>
                      <a:pt x="85725" y="62222"/>
                      <a:pt x="80039" y="68263"/>
                      <a:pt x="73025" y="68263"/>
                    </a:cubicBezTo>
                    <a:cubicBezTo>
                      <a:pt x="66011" y="68263"/>
                      <a:pt x="60325" y="62222"/>
                      <a:pt x="60325" y="54769"/>
                    </a:cubicBezTo>
                    <a:cubicBezTo>
                      <a:pt x="60325" y="47316"/>
                      <a:pt x="66011" y="41275"/>
                      <a:pt x="73025" y="41275"/>
                    </a:cubicBezTo>
                    <a:close/>
                    <a:moveTo>
                      <a:pt x="89991" y="12700"/>
                    </a:moveTo>
                    <a:cubicBezTo>
                      <a:pt x="62904" y="12700"/>
                      <a:pt x="39687" y="34766"/>
                      <a:pt x="39687" y="63322"/>
                    </a:cubicBezTo>
                    <a:cubicBezTo>
                      <a:pt x="39687" y="85389"/>
                      <a:pt x="55165" y="104859"/>
                      <a:pt x="75803" y="111349"/>
                    </a:cubicBezTo>
                    <a:cubicBezTo>
                      <a:pt x="78382" y="112647"/>
                      <a:pt x="79672" y="113945"/>
                      <a:pt x="79672" y="115243"/>
                    </a:cubicBezTo>
                    <a:cubicBezTo>
                      <a:pt x="80962" y="117839"/>
                      <a:pt x="80962" y="119137"/>
                      <a:pt x="79672" y="121733"/>
                    </a:cubicBezTo>
                    <a:cubicBezTo>
                      <a:pt x="74513" y="132117"/>
                      <a:pt x="70643" y="145098"/>
                      <a:pt x="70643" y="156780"/>
                    </a:cubicBezTo>
                    <a:cubicBezTo>
                      <a:pt x="70643" y="199615"/>
                      <a:pt x="105469" y="233363"/>
                      <a:pt x="148034" y="233363"/>
                    </a:cubicBezTo>
                    <a:cubicBezTo>
                      <a:pt x="159643" y="233363"/>
                      <a:pt x="171251" y="230767"/>
                      <a:pt x="181570" y="225575"/>
                    </a:cubicBezTo>
                    <a:cubicBezTo>
                      <a:pt x="181570" y="225575"/>
                      <a:pt x="181570" y="225575"/>
                      <a:pt x="169962" y="225575"/>
                    </a:cubicBezTo>
                    <a:cubicBezTo>
                      <a:pt x="146744" y="225575"/>
                      <a:pt x="123527" y="213893"/>
                      <a:pt x="110629" y="193125"/>
                    </a:cubicBezTo>
                    <a:cubicBezTo>
                      <a:pt x="108049" y="190529"/>
                      <a:pt x="109339" y="186635"/>
                      <a:pt x="111919" y="184039"/>
                    </a:cubicBezTo>
                    <a:cubicBezTo>
                      <a:pt x="114498" y="182741"/>
                      <a:pt x="119658" y="182741"/>
                      <a:pt x="120947" y="186635"/>
                    </a:cubicBezTo>
                    <a:cubicBezTo>
                      <a:pt x="132556" y="202211"/>
                      <a:pt x="150614" y="212595"/>
                      <a:pt x="169962" y="212595"/>
                    </a:cubicBezTo>
                    <a:cubicBezTo>
                      <a:pt x="169962" y="212595"/>
                      <a:pt x="169962" y="212595"/>
                      <a:pt x="204787" y="212595"/>
                    </a:cubicBezTo>
                    <a:cubicBezTo>
                      <a:pt x="204787" y="212595"/>
                      <a:pt x="204787" y="212595"/>
                      <a:pt x="206077" y="212595"/>
                    </a:cubicBezTo>
                    <a:lnTo>
                      <a:pt x="307975" y="212595"/>
                    </a:lnTo>
                    <a:cubicBezTo>
                      <a:pt x="269280" y="171058"/>
                      <a:pt x="135136" y="36064"/>
                      <a:pt x="126107" y="26978"/>
                    </a:cubicBezTo>
                    <a:cubicBezTo>
                      <a:pt x="115788" y="17892"/>
                      <a:pt x="104179" y="12700"/>
                      <a:pt x="89991" y="12700"/>
                    </a:cubicBezTo>
                    <a:close/>
                    <a:moveTo>
                      <a:pt x="89427" y="0"/>
                    </a:moveTo>
                    <a:cubicBezTo>
                      <a:pt x="106276" y="0"/>
                      <a:pt x="123125" y="6488"/>
                      <a:pt x="134789" y="18166"/>
                    </a:cubicBezTo>
                    <a:cubicBezTo>
                      <a:pt x="145157" y="28547"/>
                      <a:pt x="321420" y="206320"/>
                      <a:pt x="329196" y="214106"/>
                    </a:cubicBezTo>
                    <a:cubicBezTo>
                      <a:pt x="331788" y="216701"/>
                      <a:pt x="331788" y="219296"/>
                      <a:pt x="330492" y="221891"/>
                    </a:cubicBezTo>
                    <a:cubicBezTo>
                      <a:pt x="330492" y="223189"/>
                      <a:pt x="327900" y="225784"/>
                      <a:pt x="325308" y="225784"/>
                    </a:cubicBezTo>
                    <a:cubicBezTo>
                      <a:pt x="325308" y="225784"/>
                      <a:pt x="325308" y="225784"/>
                      <a:pt x="204776" y="225784"/>
                    </a:cubicBezTo>
                    <a:cubicBezTo>
                      <a:pt x="193111" y="236165"/>
                      <a:pt x="180151" y="242653"/>
                      <a:pt x="164598" y="245248"/>
                    </a:cubicBezTo>
                    <a:cubicBezTo>
                      <a:pt x="164598" y="245248"/>
                      <a:pt x="164598" y="245248"/>
                      <a:pt x="164598" y="284177"/>
                    </a:cubicBezTo>
                    <a:cubicBezTo>
                      <a:pt x="164598" y="284177"/>
                      <a:pt x="164598" y="284177"/>
                      <a:pt x="171078" y="284177"/>
                    </a:cubicBezTo>
                    <a:cubicBezTo>
                      <a:pt x="174966" y="284177"/>
                      <a:pt x="177559" y="288069"/>
                      <a:pt x="177559" y="291962"/>
                    </a:cubicBezTo>
                    <a:cubicBezTo>
                      <a:pt x="177559" y="294557"/>
                      <a:pt x="174966" y="298450"/>
                      <a:pt x="171078" y="298450"/>
                    </a:cubicBezTo>
                    <a:cubicBezTo>
                      <a:pt x="171078" y="298450"/>
                      <a:pt x="171078" y="298450"/>
                      <a:pt x="117940" y="298450"/>
                    </a:cubicBezTo>
                    <a:cubicBezTo>
                      <a:pt x="115348" y="298450"/>
                      <a:pt x="111460" y="294557"/>
                      <a:pt x="111460" y="291962"/>
                    </a:cubicBezTo>
                    <a:cubicBezTo>
                      <a:pt x="111460" y="288069"/>
                      <a:pt x="115348" y="284177"/>
                      <a:pt x="117940" y="284177"/>
                    </a:cubicBezTo>
                    <a:cubicBezTo>
                      <a:pt x="117940" y="284177"/>
                      <a:pt x="117940" y="284177"/>
                      <a:pt x="151638" y="284177"/>
                    </a:cubicBezTo>
                    <a:cubicBezTo>
                      <a:pt x="151638" y="284177"/>
                      <a:pt x="151638" y="284177"/>
                      <a:pt x="151638" y="246546"/>
                    </a:cubicBezTo>
                    <a:cubicBezTo>
                      <a:pt x="150342" y="246546"/>
                      <a:pt x="149046" y="246546"/>
                      <a:pt x="147749" y="246546"/>
                    </a:cubicBezTo>
                    <a:cubicBezTo>
                      <a:pt x="97204" y="246546"/>
                      <a:pt x="57026" y="206320"/>
                      <a:pt x="57026" y="157011"/>
                    </a:cubicBezTo>
                    <a:cubicBezTo>
                      <a:pt x="57026" y="145332"/>
                      <a:pt x="59618" y="133653"/>
                      <a:pt x="64802" y="121975"/>
                    </a:cubicBezTo>
                    <a:cubicBezTo>
                      <a:pt x="54434" y="118082"/>
                      <a:pt x="45362" y="110296"/>
                      <a:pt x="38881" y="102511"/>
                    </a:cubicBezTo>
                    <a:cubicBezTo>
                      <a:pt x="34993" y="97320"/>
                      <a:pt x="32401" y="92130"/>
                      <a:pt x="31105" y="86940"/>
                    </a:cubicBezTo>
                    <a:cubicBezTo>
                      <a:pt x="29809" y="86940"/>
                      <a:pt x="29809" y="86940"/>
                      <a:pt x="29809" y="86940"/>
                    </a:cubicBezTo>
                    <a:cubicBezTo>
                      <a:pt x="29809" y="86940"/>
                      <a:pt x="29809" y="86940"/>
                      <a:pt x="3888" y="72666"/>
                    </a:cubicBezTo>
                    <a:cubicBezTo>
                      <a:pt x="1296" y="72666"/>
                      <a:pt x="0" y="70071"/>
                      <a:pt x="0" y="67475"/>
                    </a:cubicBezTo>
                    <a:cubicBezTo>
                      <a:pt x="0" y="64880"/>
                      <a:pt x="1296" y="62285"/>
                      <a:pt x="3888" y="60987"/>
                    </a:cubicBezTo>
                    <a:cubicBezTo>
                      <a:pt x="3888" y="60987"/>
                      <a:pt x="3888" y="60987"/>
                      <a:pt x="28513" y="49309"/>
                    </a:cubicBezTo>
                    <a:cubicBezTo>
                      <a:pt x="34993" y="20761"/>
                      <a:pt x="59618" y="0"/>
                      <a:pt x="894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8048747" y="4414285"/>
              <a:ext cx="2687381" cy="794294"/>
              <a:chOff x="719666" y="2048993"/>
              <a:chExt cx="3288101" cy="723852"/>
            </a:xfrm>
          </p:grpSpPr>
          <p:sp>
            <p:nvSpPr>
              <p:cNvPr id="22" name="文本框 62"/>
              <p:cNvSpPr txBox="1"/>
              <p:nvPr/>
            </p:nvSpPr>
            <p:spPr>
              <a:xfrm>
                <a:off x="719666" y="2295214"/>
                <a:ext cx="3288101" cy="477631"/>
              </a:xfrm>
              <a:prstGeom prst="rect">
                <a:avLst/>
              </a:prstGeom>
              <a:noFill/>
            </p:spPr>
            <p:txBody>
              <a:bodyPr wrap="square" lIns="72000" tIns="0" rIns="72000" bIns="0">
                <a:norm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100" dirty="0">
                    <a:solidFill>
                      <a:srgbClr val="FFFFFF"/>
                    </a:solidFill>
                  </a:rPr>
                  <a:t>请替换文字内容复制你的内容到此</a:t>
                </a:r>
                <a:br>
                  <a:rPr lang="zh-CN" altLang="en-US" sz="1100" dirty="0">
                    <a:solidFill>
                      <a:srgbClr val="FFFFFF"/>
                    </a:solidFill>
                  </a:rPr>
                </a:br>
                <a:r>
                  <a:rPr lang="zh-CN" altLang="en-US" sz="11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1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719666" y="2048993"/>
                <a:ext cx="3288101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algn="r" defTabSz="913765">
                  <a:spcBef>
                    <a:spcPct val="0"/>
                  </a:spcBef>
                  <a:defRPr/>
                </a:pPr>
                <a:r>
                  <a:rPr lang="zh-CN" altLang="en-US" sz="1600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</p:grpSp>
      </p:grpSp>
      <p:pic>
        <p:nvPicPr>
          <p:cNvPr id="3" name="图片 2" descr="4cfb36053e2ca1b6ab74b9a484e577a6"/>
          <p:cNvPicPr>
            <a:picLocks noChangeAspect="1"/>
          </p:cNvPicPr>
          <p:nvPr/>
        </p:nvPicPr>
        <p:blipFill>
          <a:blip r:embed="rId7"/>
          <a:srcRect l="10237" t="22708" r="6398" b="26218"/>
          <a:stretch>
            <a:fillRect/>
          </a:stretch>
        </p:blipFill>
        <p:spPr>
          <a:xfrm>
            <a:off x="1747520" y="1567180"/>
            <a:ext cx="3919220" cy="4269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千图设计师MC：ID 29795607库_弧形 13"/>
          <p:cNvSpPr/>
          <p:nvPr>
            <p:custDataLst>
              <p:tags r:id="rId1"/>
            </p:custDataLst>
          </p:nvPr>
        </p:nvSpPr>
        <p:spPr>
          <a:xfrm>
            <a:off x="3261236" y="2257424"/>
            <a:ext cx="5669527" cy="5669527"/>
          </a:xfrm>
          <a:prstGeom prst="arc">
            <a:avLst>
              <a:gd name="adj1" fmla="val 10856911"/>
              <a:gd name="adj2" fmla="val 0"/>
            </a:avLst>
          </a:prstGeom>
          <a:ln w="69850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36" name="千图设计师MC：ID 29795607库_组合 35"/>
          <p:cNvGrpSpPr/>
          <p:nvPr>
            <p:custDataLst>
              <p:tags r:id="rId2"/>
            </p:custDataLst>
          </p:nvPr>
        </p:nvGrpSpPr>
        <p:grpSpPr>
          <a:xfrm>
            <a:off x="5650068" y="1798042"/>
            <a:ext cx="893607" cy="893607"/>
            <a:chOff x="5650068" y="1798042"/>
            <a:chExt cx="893607" cy="893607"/>
          </a:xfrm>
        </p:grpSpPr>
        <p:sp>
          <p:nvSpPr>
            <p:cNvPr id="5" name="Oval 7"/>
            <p:cNvSpPr/>
            <p:nvPr/>
          </p:nvSpPr>
          <p:spPr>
            <a:xfrm>
              <a:off x="5650068" y="1798042"/>
              <a:ext cx="893607" cy="893607"/>
            </a:xfrm>
            <a:prstGeom prst="ellipse">
              <a:avLst/>
            </a:prstGeom>
            <a:solidFill>
              <a:srgbClr val="D7972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38"/>
            <p:cNvSpPr/>
            <p:nvPr/>
          </p:nvSpPr>
          <p:spPr bwMode="auto">
            <a:xfrm>
              <a:off x="5916873" y="2027718"/>
              <a:ext cx="424066" cy="423280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千图设计师MC：ID 29795607库_组合 1"/>
          <p:cNvGrpSpPr/>
          <p:nvPr>
            <p:custDataLst>
              <p:tags r:id="rId3"/>
            </p:custDataLst>
          </p:nvPr>
        </p:nvGrpSpPr>
        <p:grpSpPr>
          <a:xfrm>
            <a:off x="236950" y="4568775"/>
            <a:ext cx="3485504" cy="893607"/>
            <a:chOff x="236950" y="4568775"/>
            <a:chExt cx="3485504" cy="893607"/>
          </a:xfrm>
        </p:grpSpPr>
        <p:sp>
          <p:nvSpPr>
            <p:cNvPr id="7" name="Oval 14"/>
            <p:cNvSpPr/>
            <p:nvPr/>
          </p:nvSpPr>
          <p:spPr>
            <a:xfrm>
              <a:off x="2828847" y="4568775"/>
              <a:ext cx="893607" cy="893607"/>
            </a:xfrm>
            <a:prstGeom prst="ellipse">
              <a:avLst/>
            </a:prstGeom>
            <a:solidFill>
              <a:srgbClr val="D7972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5" name="Group 32"/>
            <p:cNvGrpSpPr/>
            <p:nvPr/>
          </p:nvGrpSpPr>
          <p:grpSpPr>
            <a:xfrm>
              <a:off x="236950" y="4590116"/>
              <a:ext cx="2407615" cy="835777"/>
              <a:chOff x="609599" y="3139323"/>
              <a:chExt cx="2407615" cy="835777"/>
            </a:xfrm>
          </p:grpSpPr>
          <p:sp>
            <p:nvSpPr>
              <p:cNvPr id="24" name="TextBox 33"/>
              <p:cNvSpPr txBox="1"/>
              <p:nvPr/>
            </p:nvSpPr>
            <p:spPr>
              <a:xfrm>
                <a:off x="609599" y="3385544"/>
                <a:ext cx="2407615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25" name="Rectangle 34"/>
              <p:cNvSpPr/>
              <p:nvPr/>
            </p:nvSpPr>
            <p:spPr>
              <a:xfrm>
                <a:off x="609599" y="3139323"/>
                <a:ext cx="2407615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lvl="0" algn="r" defTabSz="913765"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</p:grpSp>
        <p:sp>
          <p:nvSpPr>
            <p:cNvPr id="18" name="Freeform: Shape 39"/>
            <p:cNvSpPr/>
            <p:nvPr/>
          </p:nvSpPr>
          <p:spPr bwMode="auto">
            <a:xfrm>
              <a:off x="3076954" y="4836337"/>
              <a:ext cx="428132" cy="351888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5" name="千图设计师MC：ID 29795607库_组合 34"/>
          <p:cNvGrpSpPr/>
          <p:nvPr>
            <p:custDataLst>
              <p:tags r:id="rId4"/>
            </p:custDataLst>
          </p:nvPr>
        </p:nvGrpSpPr>
        <p:grpSpPr>
          <a:xfrm>
            <a:off x="921512" y="2724041"/>
            <a:ext cx="3516267" cy="893607"/>
            <a:chOff x="921512" y="2724041"/>
            <a:chExt cx="3516267" cy="893607"/>
          </a:xfrm>
        </p:grpSpPr>
        <p:sp>
          <p:nvSpPr>
            <p:cNvPr id="10" name="Oval 17"/>
            <p:cNvSpPr/>
            <p:nvPr/>
          </p:nvSpPr>
          <p:spPr>
            <a:xfrm>
              <a:off x="3544172" y="2724041"/>
              <a:ext cx="893607" cy="893607"/>
            </a:xfrm>
            <a:prstGeom prst="ellipse">
              <a:avLst/>
            </a:prstGeom>
            <a:solidFill>
              <a:srgbClr val="D7972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3" name="Group 26"/>
            <p:cNvGrpSpPr/>
            <p:nvPr/>
          </p:nvGrpSpPr>
          <p:grpSpPr>
            <a:xfrm>
              <a:off x="921512" y="2772964"/>
              <a:ext cx="2407615" cy="835777"/>
              <a:chOff x="609599" y="3139323"/>
              <a:chExt cx="2407615" cy="835777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609599" y="3385544"/>
                <a:ext cx="2407615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9599" y="3139323"/>
                <a:ext cx="2407615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lvl="0" algn="r" defTabSz="913765"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</p:grpSp>
        <p:sp>
          <p:nvSpPr>
            <p:cNvPr id="19" name="Freeform: Shape 40"/>
            <p:cNvSpPr/>
            <p:nvPr/>
          </p:nvSpPr>
          <p:spPr bwMode="auto">
            <a:xfrm>
              <a:off x="3764930" y="2927955"/>
              <a:ext cx="456434" cy="439834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8" name="千图设计师MC：ID 29795607库_组合 37"/>
          <p:cNvGrpSpPr/>
          <p:nvPr>
            <p:custDataLst>
              <p:tags r:id="rId5"/>
            </p:custDataLst>
          </p:nvPr>
        </p:nvGrpSpPr>
        <p:grpSpPr>
          <a:xfrm>
            <a:off x="8488030" y="4568775"/>
            <a:ext cx="3575830" cy="893607"/>
            <a:chOff x="8488030" y="4568775"/>
            <a:chExt cx="3575830" cy="893607"/>
          </a:xfrm>
        </p:grpSpPr>
        <p:sp>
          <p:nvSpPr>
            <p:cNvPr id="8" name="Oval 15"/>
            <p:cNvSpPr/>
            <p:nvPr/>
          </p:nvSpPr>
          <p:spPr>
            <a:xfrm>
              <a:off x="8488030" y="4568775"/>
              <a:ext cx="893607" cy="893607"/>
            </a:xfrm>
            <a:prstGeom prst="ellipse">
              <a:avLst/>
            </a:prstGeom>
            <a:solidFill>
              <a:srgbClr val="D7972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6" name="Group 35"/>
            <p:cNvGrpSpPr/>
            <p:nvPr/>
          </p:nvGrpSpPr>
          <p:grpSpPr>
            <a:xfrm>
              <a:off x="9606531" y="4582459"/>
              <a:ext cx="2457329" cy="835777"/>
              <a:chOff x="9029821" y="3139323"/>
              <a:chExt cx="2457329" cy="835777"/>
            </a:xfrm>
          </p:grpSpPr>
          <p:sp>
            <p:nvSpPr>
              <p:cNvPr id="22" name="TextBox 36"/>
              <p:cNvSpPr txBox="1"/>
              <p:nvPr/>
            </p:nvSpPr>
            <p:spPr>
              <a:xfrm>
                <a:off x="9029821" y="3385544"/>
                <a:ext cx="2457329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23" name="Rectangle 37"/>
              <p:cNvSpPr/>
              <p:nvPr/>
            </p:nvSpPr>
            <p:spPr>
              <a:xfrm>
                <a:off x="9029821" y="3139323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lvl="0" defTabSz="913765"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</p:grpSp>
        <p:sp>
          <p:nvSpPr>
            <p:cNvPr id="20" name="Freeform: Shape 41"/>
            <p:cNvSpPr/>
            <p:nvPr/>
          </p:nvSpPr>
          <p:spPr bwMode="auto">
            <a:xfrm>
              <a:off x="8632333" y="4746527"/>
              <a:ext cx="574501" cy="531507"/>
            </a:xfrm>
            <a:custGeom>
              <a:avLst/>
              <a:gdLst/>
              <a:ahLst/>
              <a:cxnLst>
                <a:cxn ang="0">
                  <a:pos x="39" y="36"/>
                </a:cxn>
                <a:cxn ang="0">
                  <a:pos x="41" y="44"/>
                </a:cxn>
                <a:cxn ang="0">
                  <a:pos x="35" y="50"/>
                </a:cxn>
                <a:cxn ang="0">
                  <a:pos x="27" y="53"/>
                </a:cxn>
                <a:cxn ang="0">
                  <a:pos x="18" y="53"/>
                </a:cxn>
                <a:cxn ang="0">
                  <a:pos x="11" y="50"/>
                </a:cxn>
                <a:cxn ang="0">
                  <a:pos x="4" y="44"/>
                </a:cxn>
                <a:cxn ang="0">
                  <a:pos x="6" y="36"/>
                </a:cxn>
                <a:cxn ang="0">
                  <a:pos x="0" y="28"/>
                </a:cxn>
                <a:cxn ang="0">
                  <a:pos x="7" y="23"/>
                </a:cxn>
                <a:cxn ang="0">
                  <a:pos x="4" y="18"/>
                </a:cxn>
                <a:cxn ang="0">
                  <a:pos x="15" y="16"/>
                </a:cxn>
                <a:cxn ang="0">
                  <a:pos x="19" y="8"/>
                </a:cxn>
                <a:cxn ang="0">
                  <a:pos x="28" y="15"/>
                </a:cxn>
                <a:cxn ang="0">
                  <a:pos x="35" y="12"/>
                </a:cxn>
                <a:cxn ang="0">
                  <a:pos x="41" y="19"/>
                </a:cxn>
                <a:cxn ang="0">
                  <a:pos x="45" y="27"/>
                </a:cxn>
                <a:cxn ang="0">
                  <a:pos x="23" y="22"/>
                </a:cxn>
                <a:cxn ang="0">
                  <a:pos x="32" y="31"/>
                </a:cxn>
                <a:cxn ang="0">
                  <a:pos x="63" y="16"/>
                </a:cxn>
                <a:cxn ang="0">
                  <a:pos x="64" y="24"/>
                </a:cxn>
                <a:cxn ang="0">
                  <a:pos x="55" y="22"/>
                </a:cxn>
                <a:cxn ang="0">
                  <a:pos x="46" y="24"/>
                </a:cxn>
                <a:cxn ang="0">
                  <a:pos x="46" y="16"/>
                </a:cxn>
                <a:cxn ang="0">
                  <a:pos x="46" y="9"/>
                </a:cxn>
                <a:cxn ang="0">
                  <a:pos x="46" y="2"/>
                </a:cxn>
                <a:cxn ang="0">
                  <a:pos x="55" y="4"/>
                </a:cxn>
                <a:cxn ang="0">
                  <a:pos x="59" y="0"/>
                </a:cxn>
                <a:cxn ang="0">
                  <a:pos x="62" y="7"/>
                </a:cxn>
                <a:cxn ang="0">
                  <a:pos x="68" y="15"/>
                </a:cxn>
                <a:cxn ang="0">
                  <a:pos x="62" y="55"/>
                </a:cxn>
                <a:cxn ang="0">
                  <a:pos x="59" y="63"/>
                </a:cxn>
                <a:cxn ang="0">
                  <a:pos x="54" y="59"/>
                </a:cxn>
                <a:cxn ang="0">
                  <a:pos x="45" y="60"/>
                </a:cxn>
                <a:cxn ang="0">
                  <a:pos x="41" y="52"/>
                </a:cxn>
                <a:cxn ang="0">
                  <a:pos x="47" y="44"/>
                </a:cxn>
                <a:cxn ang="0">
                  <a:pos x="50" y="36"/>
                </a:cxn>
                <a:cxn ang="0">
                  <a:pos x="56" y="40"/>
                </a:cxn>
                <a:cxn ang="0">
                  <a:pos x="64" y="39"/>
                </a:cxn>
                <a:cxn ang="0">
                  <a:pos x="63" y="46"/>
                </a:cxn>
                <a:cxn ang="0">
                  <a:pos x="55" y="8"/>
                </a:cxn>
                <a:cxn ang="0">
                  <a:pos x="59" y="13"/>
                </a:cxn>
                <a:cxn ang="0">
                  <a:pos x="50" y="49"/>
                </a:cxn>
                <a:cxn ang="0">
                  <a:pos x="55" y="45"/>
                </a:cxn>
              </a:cxnLst>
              <a:rect l="0" t="0" r="r" b="b"/>
              <a:pathLst>
                <a:path w="68" h="63">
                  <a:moveTo>
                    <a:pt x="45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8" y="38"/>
                    <a:pt x="38" y="39"/>
                  </a:cubicBezTo>
                  <a:cubicBezTo>
                    <a:pt x="39" y="41"/>
                    <a:pt x="40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6" y="50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0" y="47"/>
                    <a:pt x="29" y="47"/>
                    <a:pt x="28" y="48"/>
                  </a:cubicBezTo>
                  <a:cubicBezTo>
                    <a:pt x="28" y="49"/>
                    <a:pt x="27" y="51"/>
                    <a:pt x="27" y="53"/>
                  </a:cubicBezTo>
                  <a:cubicBezTo>
                    <a:pt x="27" y="54"/>
                    <a:pt x="26" y="54"/>
                    <a:pt x="26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8" y="54"/>
                    <a:pt x="18" y="53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7"/>
                    <a:pt x="16" y="47"/>
                    <a:pt x="15" y="4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9" y="50"/>
                    <a:pt x="9" y="50"/>
                  </a:cubicBezTo>
                  <a:cubicBezTo>
                    <a:pt x="8" y="49"/>
                    <a:pt x="4" y="45"/>
                    <a:pt x="4" y="44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5" y="42"/>
                    <a:pt x="6" y="41"/>
                    <a:pt x="7" y="39"/>
                  </a:cubicBezTo>
                  <a:cubicBezTo>
                    <a:pt x="7" y="38"/>
                    <a:pt x="6" y="37"/>
                    <a:pt x="6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5"/>
                    <a:pt x="0" y="35"/>
                    <a:pt x="0" y="3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7" y="24"/>
                    <a:pt x="7" y="23"/>
                  </a:cubicBezTo>
                  <a:cubicBezTo>
                    <a:pt x="6" y="22"/>
                    <a:pt x="5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7"/>
                    <a:pt x="9" y="12"/>
                    <a:pt x="10" y="12"/>
                  </a:cubicBezTo>
                  <a:cubicBezTo>
                    <a:pt x="10" y="12"/>
                    <a:pt x="10" y="12"/>
                    <a:pt x="11" y="13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7" y="15"/>
                  </a:cubicBezTo>
                  <a:cubicBezTo>
                    <a:pt x="18" y="13"/>
                    <a:pt x="18" y="11"/>
                    <a:pt x="18" y="9"/>
                  </a:cubicBezTo>
                  <a:cubicBezTo>
                    <a:pt x="18" y="9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7" y="9"/>
                    <a:pt x="27" y="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9" y="15"/>
                    <a:pt x="30" y="15"/>
                    <a:pt x="31" y="16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7" y="13"/>
                    <a:pt x="41" y="17"/>
                    <a:pt x="41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8" y="24"/>
                    <a:pt x="39" y="25"/>
                    <a:pt x="39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8"/>
                  </a:cubicBezTo>
                  <a:lnTo>
                    <a:pt x="45" y="35"/>
                  </a:lnTo>
                  <a:close/>
                  <a:moveTo>
                    <a:pt x="23" y="22"/>
                  </a:moveTo>
                  <a:cubicBezTo>
                    <a:pt x="18" y="22"/>
                    <a:pt x="13" y="26"/>
                    <a:pt x="13" y="31"/>
                  </a:cubicBezTo>
                  <a:cubicBezTo>
                    <a:pt x="13" y="36"/>
                    <a:pt x="18" y="40"/>
                    <a:pt x="23" y="40"/>
                  </a:cubicBezTo>
                  <a:cubicBezTo>
                    <a:pt x="28" y="40"/>
                    <a:pt x="32" y="36"/>
                    <a:pt x="32" y="31"/>
                  </a:cubicBezTo>
                  <a:cubicBezTo>
                    <a:pt x="32" y="26"/>
                    <a:pt x="28" y="22"/>
                    <a:pt x="23" y="22"/>
                  </a:cubicBezTo>
                  <a:close/>
                  <a:moveTo>
                    <a:pt x="68" y="15"/>
                  </a:moveTo>
                  <a:cubicBezTo>
                    <a:pt x="68" y="16"/>
                    <a:pt x="64" y="16"/>
                    <a:pt x="63" y="16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2" y="19"/>
                    <a:pt x="64" y="23"/>
                    <a:pt x="64" y="23"/>
                  </a:cubicBezTo>
                  <a:cubicBezTo>
                    <a:pt x="64" y="23"/>
                    <a:pt x="64" y="23"/>
                    <a:pt x="64" y="24"/>
                  </a:cubicBezTo>
                  <a:cubicBezTo>
                    <a:pt x="63" y="24"/>
                    <a:pt x="59" y="26"/>
                    <a:pt x="59" y="26"/>
                  </a:cubicBezTo>
                  <a:cubicBezTo>
                    <a:pt x="59" y="26"/>
                    <a:pt x="56" y="22"/>
                    <a:pt x="56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0" y="26"/>
                    <a:pt x="50" y="26"/>
                  </a:cubicBezTo>
                  <a:cubicBezTo>
                    <a:pt x="50" y="26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7" y="19"/>
                    <a:pt x="47" y="18"/>
                  </a:cubicBezTo>
                  <a:cubicBezTo>
                    <a:pt x="47" y="18"/>
                    <a:pt x="46" y="17"/>
                    <a:pt x="46" y="16"/>
                  </a:cubicBezTo>
                  <a:cubicBezTo>
                    <a:pt x="45" y="16"/>
                    <a:pt x="41" y="16"/>
                    <a:pt x="41" y="1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5" y="9"/>
                    <a:pt x="46" y="9"/>
                  </a:cubicBezTo>
                  <a:cubicBezTo>
                    <a:pt x="46" y="9"/>
                    <a:pt x="47" y="8"/>
                    <a:pt x="47" y="7"/>
                  </a:cubicBezTo>
                  <a:cubicBezTo>
                    <a:pt x="47" y="7"/>
                    <a:pt x="45" y="3"/>
                    <a:pt x="45" y="2"/>
                  </a:cubicBezTo>
                  <a:cubicBezTo>
                    <a:pt x="45" y="2"/>
                    <a:pt x="45" y="2"/>
                    <a:pt x="46" y="2"/>
                  </a:cubicBezTo>
                  <a:cubicBezTo>
                    <a:pt x="46" y="2"/>
                    <a:pt x="50" y="0"/>
                    <a:pt x="50" y="0"/>
                  </a:cubicBezTo>
                  <a:cubicBezTo>
                    <a:pt x="50" y="0"/>
                    <a:pt x="53" y="3"/>
                    <a:pt x="54" y="4"/>
                  </a:cubicBezTo>
                  <a:cubicBezTo>
                    <a:pt x="54" y="4"/>
                    <a:pt x="54" y="4"/>
                    <a:pt x="55" y="4"/>
                  </a:cubicBezTo>
                  <a:cubicBezTo>
                    <a:pt x="55" y="4"/>
                    <a:pt x="55" y="4"/>
                    <a:pt x="56" y="4"/>
                  </a:cubicBezTo>
                  <a:cubicBezTo>
                    <a:pt x="57" y="2"/>
                    <a:pt x="58" y="1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3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7"/>
                    <a:pt x="62" y="7"/>
                  </a:cubicBezTo>
                  <a:cubicBezTo>
                    <a:pt x="62" y="8"/>
                    <a:pt x="63" y="9"/>
                    <a:pt x="63" y="9"/>
                  </a:cubicBezTo>
                  <a:cubicBezTo>
                    <a:pt x="64" y="9"/>
                    <a:pt x="68" y="10"/>
                    <a:pt x="68" y="10"/>
                  </a:cubicBezTo>
                  <a:lnTo>
                    <a:pt x="68" y="15"/>
                  </a:lnTo>
                  <a:close/>
                  <a:moveTo>
                    <a:pt x="68" y="52"/>
                  </a:moveTo>
                  <a:cubicBezTo>
                    <a:pt x="68" y="52"/>
                    <a:pt x="64" y="53"/>
                    <a:pt x="63" y="53"/>
                  </a:cubicBezTo>
                  <a:cubicBezTo>
                    <a:pt x="63" y="54"/>
                    <a:pt x="62" y="54"/>
                    <a:pt x="62" y="55"/>
                  </a:cubicBezTo>
                  <a:cubicBezTo>
                    <a:pt x="62" y="56"/>
                    <a:pt x="64" y="59"/>
                    <a:pt x="64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59" y="63"/>
                    <a:pt x="59" y="63"/>
                  </a:cubicBezTo>
                  <a:cubicBezTo>
                    <a:pt x="59" y="63"/>
                    <a:pt x="56" y="59"/>
                    <a:pt x="56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3" y="59"/>
                    <a:pt x="50" y="63"/>
                    <a:pt x="50" y="63"/>
                  </a:cubicBezTo>
                  <a:cubicBezTo>
                    <a:pt x="50" y="63"/>
                    <a:pt x="46" y="60"/>
                    <a:pt x="46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59"/>
                    <a:pt x="47" y="56"/>
                    <a:pt x="47" y="55"/>
                  </a:cubicBezTo>
                  <a:cubicBezTo>
                    <a:pt x="47" y="54"/>
                    <a:pt x="46" y="54"/>
                    <a:pt x="46" y="53"/>
                  </a:cubicBezTo>
                  <a:cubicBezTo>
                    <a:pt x="45" y="53"/>
                    <a:pt x="41" y="52"/>
                    <a:pt x="41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6"/>
                    <a:pt x="45" y="46"/>
                    <a:pt x="46" y="46"/>
                  </a:cubicBezTo>
                  <a:cubicBezTo>
                    <a:pt x="46" y="45"/>
                    <a:pt x="47" y="45"/>
                    <a:pt x="47" y="44"/>
                  </a:cubicBezTo>
                  <a:cubicBezTo>
                    <a:pt x="47" y="43"/>
                    <a:pt x="45" y="40"/>
                    <a:pt x="45" y="39"/>
                  </a:cubicBezTo>
                  <a:cubicBezTo>
                    <a:pt x="45" y="39"/>
                    <a:pt x="45" y="39"/>
                    <a:pt x="46" y="39"/>
                  </a:cubicBezTo>
                  <a:cubicBezTo>
                    <a:pt x="46" y="39"/>
                    <a:pt x="50" y="36"/>
                    <a:pt x="50" y="36"/>
                  </a:cubicBezTo>
                  <a:cubicBezTo>
                    <a:pt x="50" y="36"/>
                    <a:pt x="53" y="40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7" y="39"/>
                    <a:pt x="58" y="38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63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40"/>
                    <a:pt x="62" y="43"/>
                    <a:pt x="62" y="44"/>
                  </a:cubicBezTo>
                  <a:cubicBezTo>
                    <a:pt x="62" y="45"/>
                    <a:pt x="63" y="45"/>
                    <a:pt x="63" y="46"/>
                  </a:cubicBezTo>
                  <a:cubicBezTo>
                    <a:pt x="64" y="46"/>
                    <a:pt x="68" y="46"/>
                    <a:pt x="68" y="47"/>
                  </a:cubicBezTo>
                  <a:lnTo>
                    <a:pt x="68" y="52"/>
                  </a:lnTo>
                  <a:close/>
                  <a:moveTo>
                    <a:pt x="55" y="8"/>
                  </a:moveTo>
                  <a:cubicBezTo>
                    <a:pt x="52" y="8"/>
                    <a:pt x="50" y="10"/>
                    <a:pt x="50" y="13"/>
                  </a:cubicBezTo>
                  <a:cubicBezTo>
                    <a:pt x="50" y="15"/>
                    <a:pt x="52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7" y="8"/>
                    <a:pt x="55" y="8"/>
                  </a:cubicBezTo>
                  <a:close/>
                  <a:moveTo>
                    <a:pt x="55" y="45"/>
                  </a:moveTo>
                  <a:cubicBezTo>
                    <a:pt x="52" y="45"/>
                    <a:pt x="50" y="47"/>
                    <a:pt x="50" y="49"/>
                  </a:cubicBezTo>
                  <a:cubicBezTo>
                    <a:pt x="50" y="52"/>
                    <a:pt x="52" y="54"/>
                    <a:pt x="55" y="54"/>
                  </a:cubicBezTo>
                  <a:cubicBezTo>
                    <a:pt x="57" y="54"/>
                    <a:pt x="59" y="52"/>
                    <a:pt x="59" y="49"/>
                  </a:cubicBezTo>
                  <a:cubicBezTo>
                    <a:pt x="59" y="47"/>
                    <a:pt x="57" y="45"/>
                    <a:pt x="55" y="4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7" name="千图设计师MC：ID 29795607库_组合 36"/>
          <p:cNvGrpSpPr/>
          <p:nvPr>
            <p:custDataLst>
              <p:tags r:id="rId6"/>
            </p:custDataLst>
          </p:nvPr>
        </p:nvGrpSpPr>
        <p:grpSpPr>
          <a:xfrm>
            <a:off x="7815790" y="2724041"/>
            <a:ext cx="3572302" cy="893607"/>
            <a:chOff x="7815790" y="2724041"/>
            <a:chExt cx="3572302" cy="893607"/>
          </a:xfrm>
        </p:grpSpPr>
        <p:sp>
          <p:nvSpPr>
            <p:cNvPr id="9" name="Oval 16"/>
            <p:cNvSpPr/>
            <p:nvPr/>
          </p:nvSpPr>
          <p:spPr>
            <a:xfrm>
              <a:off x="7815790" y="2724041"/>
              <a:ext cx="893607" cy="893607"/>
            </a:xfrm>
            <a:prstGeom prst="ellipse">
              <a:avLst/>
            </a:prstGeom>
            <a:solidFill>
              <a:srgbClr val="D7972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4" name="Group 29"/>
            <p:cNvGrpSpPr/>
            <p:nvPr/>
          </p:nvGrpSpPr>
          <p:grpSpPr>
            <a:xfrm>
              <a:off x="8930763" y="2765307"/>
              <a:ext cx="2457329" cy="835777"/>
              <a:chOff x="9029821" y="3139323"/>
              <a:chExt cx="2457329" cy="835777"/>
            </a:xfrm>
          </p:grpSpPr>
          <p:sp>
            <p:nvSpPr>
              <p:cNvPr id="26" name="TextBox 30"/>
              <p:cNvSpPr txBox="1"/>
              <p:nvPr/>
            </p:nvSpPr>
            <p:spPr>
              <a:xfrm>
                <a:off x="9029821" y="3385544"/>
                <a:ext cx="2457329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27" name="Rectangle 31"/>
              <p:cNvSpPr/>
              <p:nvPr/>
            </p:nvSpPr>
            <p:spPr>
              <a:xfrm>
                <a:off x="9029821" y="3139323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lvl="0" defTabSz="913765"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</p:grpSp>
        <p:sp>
          <p:nvSpPr>
            <p:cNvPr id="21" name="Freeform: Shape 42"/>
            <p:cNvSpPr/>
            <p:nvPr/>
          </p:nvSpPr>
          <p:spPr bwMode="auto">
            <a:xfrm>
              <a:off x="8136365" y="2950550"/>
              <a:ext cx="244772" cy="440588"/>
            </a:xfrm>
            <a:custGeom>
              <a:avLst/>
              <a:gdLst>
                <a:gd name="T0" fmla="*/ 159 w 159"/>
                <a:gd name="T1" fmla="*/ 50 h 286"/>
                <a:gd name="T2" fmla="*/ 114 w 159"/>
                <a:gd name="T3" fmla="*/ 50 h 286"/>
                <a:gd name="T4" fmla="*/ 114 w 159"/>
                <a:gd name="T5" fmla="*/ 50 h 286"/>
                <a:gd name="T6" fmla="*/ 111 w 159"/>
                <a:gd name="T7" fmla="*/ 51 h 286"/>
                <a:gd name="T8" fmla="*/ 107 w 159"/>
                <a:gd name="T9" fmla="*/ 54 h 286"/>
                <a:gd name="T10" fmla="*/ 103 w 159"/>
                <a:gd name="T11" fmla="*/ 60 h 286"/>
                <a:gd name="T12" fmla="*/ 102 w 159"/>
                <a:gd name="T13" fmla="*/ 66 h 286"/>
                <a:gd name="T14" fmla="*/ 102 w 159"/>
                <a:gd name="T15" fmla="*/ 99 h 286"/>
                <a:gd name="T16" fmla="*/ 159 w 159"/>
                <a:gd name="T17" fmla="*/ 99 h 286"/>
                <a:gd name="T18" fmla="*/ 159 w 159"/>
                <a:gd name="T19" fmla="*/ 146 h 286"/>
                <a:gd name="T20" fmla="*/ 102 w 159"/>
                <a:gd name="T21" fmla="*/ 146 h 286"/>
                <a:gd name="T22" fmla="*/ 102 w 159"/>
                <a:gd name="T23" fmla="*/ 286 h 286"/>
                <a:gd name="T24" fmla="*/ 50 w 159"/>
                <a:gd name="T25" fmla="*/ 286 h 286"/>
                <a:gd name="T26" fmla="*/ 50 w 159"/>
                <a:gd name="T27" fmla="*/ 146 h 286"/>
                <a:gd name="T28" fmla="*/ 0 w 159"/>
                <a:gd name="T29" fmla="*/ 146 h 286"/>
                <a:gd name="T30" fmla="*/ 0 w 159"/>
                <a:gd name="T31" fmla="*/ 99 h 286"/>
                <a:gd name="T32" fmla="*/ 50 w 159"/>
                <a:gd name="T33" fmla="*/ 99 h 286"/>
                <a:gd name="T34" fmla="*/ 50 w 159"/>
                <a:gd name="T35" fmla="*/ 71 h 286"/>
                <a:gd name="T36" fmla="*/ 50 w 159"/>
                <a:gd name="T37" fmla="*/ 71 h 286"/>
                <a:gd name="T38" fmla="*/ 50 w 159"/>
                <a:gd name="T39" fmla="*/ 64 h 286"/>
                <a:gd name="T40" fmla="*/ 51 w 159"/>
                <a:gd name="T41" fmla="*/ 57 h 286"/>
                <a:gd name="T42" fmla="*/ 52 w 159"/>
                <a:gd name="T43" fmla="*/ 50 h 286"/>
                <a:gd name="T44" fmla="*/ 54 w 159"/>
                <a:gd name="T45" fmla="*/ 43 h 286"/>
                <a:gd name="T46" fmla="*/ 57 w 159"/>
                <a:gd name="T47" fmla="*/ 37 h 286"/>
                <a:gd name="T48" fmla="*/ 60 w 159"/>
                <a:gd name="T49" fmla="*/ 31 h 286"/>
                <a:gd name="T50" fmla="*/ 63 w 159"/>
                <a:gd name="T51" fmla="*/ 26 h 286"/>
                <a:gd name="T52" fmla="*/ 67 w 159"/>
                <a:gd name="T53" fmla="*/ 21 h 286"/>
                <a:gd name="T54" fmla="*/ 72 w 159"/>
                <a:gd name="T55" fmla="*/ 16 h 286"/>
                <a:gd name="T56" fmla="*/ 78 w 159"/>
                <a:gd name="T57" fmla="*/ 12 h 286"/>
                <a:gd name="T58" fmla="*/ 83 w 159"/>
                <a:gd name="T59" fmla="*/ 8 h 286"/>
                <a:gd name="T60" fmla="*/ 88 w 159"/>
                <a:gd name="T61" fmla="*/ 5 h 286"/>
                <a:gd name="T62" fmla="*/ 94 w 159"/>
                <a:gd name="T63" fmla="*/ 3 h 286"/>
                <a:gd name="T64" fmla="*/ 100 w 159"/>
                <a:gd name="T65" fmla="*/ 1 h 286"/>
                <a:gd name="T66" fmla="*/ 108 w 159"/>
                <a:gd name="T67" fmla="*/ 0 h 286"/>
                <a:gd name="T68" fmla="*/ 114 w 159"/>
                <a:gd name="T69" fmla="*/ 0 h 286"/>
                <a:gd name="T70" fmla="*/ 159 w 159"/>
                <a:gd name="T71" fmla="*/ 0 h 286"/>
                <a:gd name="T72" fmla="*/ 159 w 159"/>
                <a:gd name="T73" fmla="*/ 5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9" h="286">
                  <a:moveTo>
                    <a:pt x="159" y="50"/>
                  </a:moveTo>
                  <a:lnTo>
                    <a:pt x="114" y="50"/>
                  </a:lnTo>
                  <a:lnTo>
                    <a:pt x="114" y="50"/>
                  </a:lnTo>
                  <a:lnTo>
                    <a:pt x="111" y="51"/>
                  </a:lnTo>
                  <a:lnTo>
                    <a:pt x="107" y="54"/>
                  </a:lnTo>
                  <a:lnTo>
                    <a:pt x="103" y="60"/>
                  </a:lnTo>
                  <a:lnTo>
                    <a:pt x="102" y="66"/>
                  </a:lnTo>
                  <a:lnTo>
                    <a:pt x="102" y="99"/>
                  </a:lnTo>
                  <a:lnTo>
                    <a:pt x="159" y="99"/>
                  </a:lnTo>
                  <a:lnTo>
                    <a:pt x="159" y="146"/>
                  </a:lnTo>
                  <a:lnTo>
                    <a:pt x="102" y="146"/>
                  </a:lnTo>
                  <a:lnTo>
                    <a:pt x="102" y="286"/>
                  </a:lnTo>
                  <a:lnTo>
                    <a:pt x="50" y="286"/>
                  </a:lnTo>
                  <a:lnTo>
                    <a:pt x="50" y="146"/>
                  </a:lnTo>
                  <a:lnTo>
                    <a:pt x="0" y="146"/>
                  </a:lnTo>
                  <a:lnTo>
                    <a:pt x="0" y="99"/>
                  </a:lnTo>
                  <a:lnTo>
                    <a:pt x="50" y="99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50" y="64"/>
                  </a:lnTo>
                  <a:lnTo>
                    <a:pt x="51" y="57"/>
                  </a:lnTo>
                  <a:lnTo>
                    <a:pt x="52" y="50"/>
                  </a:lnTo>
                  <a:lnTo>
                    <a:pt x="54" y="43"/>
                  </a:lnTo>
                  <a:lnTo>
                    <a:pt x="57" y="37"/>
                  </a:lnTo>
                  <a:lnTo>
                    <a:pt x="60" y="31"/>
                  </a:lnTo>
                  <a:lnTo>
                    <a:pt x="63" y="26"/>
                  </a:lnTo>
                  <a:lnTo>
                    <a:pt x="67" y="21"/>
                  </a:lnTo>
                  <a:lnTo>
                    <a:pt x="72" y="16"/>
                  </a:lnTo>
                  <a:lnTo>
                    <a:pt x="78" y="12"/>
                  </a:lnTo>
                  <a:lnTo>
                    <a:pt x="83" y="8"/>
                  </a:lnTo>
                  <a:lnTo>
                    <a:pt x="88" y="5"/>
                  </a:lnTo>
                  <a:lnTo>
                    <a:pt x="94" y="3"/>
                  </a:lnTo>
                  <a:lnTo>
                    <a:pt x="100" y="1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59" y="0"/>
                  </a:lnTo>
                  <a:lnTo>
                    <a:pt x="159" y="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3" name="图片 2" descr="d23c279e85328b4bb2a921f2e255a61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4920" y="2451100"/>
            <a:ext cx="4575810" cy="4575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675120" y="2261870"/>
            <a:ext cx="4319270" cy="3241040"/>
            <a:chOff x="9339" y="2991"/>
            <a:chExt cx="6802" cy="5104"/>
          </a:xfrm>
        </p:grpSpPr>
        <p:grpSp>
          <p:nvGrpSpPr>
            <p:cNvPr id="9" name="Group 4"/>
            <p:cNvGrpSpPr/>
            <p:nvPr/>
          </p:nvGrpSpPr>
          <p:grpSpPr>
            <a:xfrm>
              <a:off x="9339" y="4424"/>
              <a:ext cx="6803" cy="1037"/>
              <a:chOff x="6852426" y="3232153"/>
              <a:chExt cx="4320137" cy="658388"/>
            </a:xfrm>
          </p:grpSpPr>
          <p:sp>
            <p:nvSpPr>
              <p:cNvPr id="19" name="TextBox 41"/>
              <p:cNvSpPr txBox="1"/>
              <p:nvPr/>
            </p:nvSpPr>
            <p:spPr bwMode="auto">
              <a:xfrm>
                <a:off x="6852426" y="3232153"/>
                <a:ext cx="1258976" cy="309958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>
                <a:normAutofit/>
              </a:bodyPr>
              <a:lstStyle/>
              <a:p>
                <a:pPr algn="l" latinLnBrk="0"/>
                <a:r>
                  <a:rPr lang="zh-CN" altLang="en-US" sz="1400" dirty="0">
                    <a:solidFill>
                      <a:srgbClr val="FFFFFF"/>
                    </a:solidFill>
                    <a:effectLst/>
                  </a:rPr>
                  <a:t>输入标题文本</a:t>
                </a:r>
              </a:p>
            </p:txBody>
          </p:sp>
          <p:sp>
            <p:nvSpPr>
              <p:cNvPr id="20" name="TextBox 42"/>
              <p:cNvSpPr txBox="1"/>
              <p:nvPr/>
            </p:nvSpPr>
            <p:spPr bwMode="auto">
              <a:xfrm>
                <a:off x="6852426" y="3542111"/>
                <a:ext cx="4320137" cy="348430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100" b="0" dirty="0">
                    <a:solidFill>
                      <a:srgbClr val="FFFFFF"/>
                    </a:solidFill>
                    <a:effectLst/>
                  </a:rPr>
                  <a:t>请替换文字内容复制你的内容到此</a:t>
                </a:r>
                <a:r>
                  <a:rPr lang="zh-CN" altLang="en-US" sz="11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1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  <a:endParaRPr lang="en-US" altLang="zh-CN" sz="1100" b="0" dirty="0">
                  <a:solidFill>
                    <a:srgbClr val="FFFFFF"/>
                  </a:solidFill>
                  <a:effectLst/>
                  <a:sym typeface="+mn-ea"/>
                </a:endParaRPr>
              </a:p>
            </p:txBody>
          </p:sp>
        </p:grpSp>
        <p:grpSp>
          <p:nvGrpSpPr>
            <p:cNvPr id="10" name="Group 5"/>
            <p:cNvGrpSpPr/>
            <p:nvPr/>
          </p:nvGrpSpPr>
          <p:grpSpPr>
            <a:xfrm>
              <a:off x="9339" y="5751"/>
              <a:ext cx="6803" cy="1037"/>
              <a:chOff x="6852426" y="4074555"/>
              <a:chExt cx="4320137" cy="658388"/>
            </a:xfrm>
          </p:grpSpPr>
          <p:sp>
            <p:nvSpPr>
              <p:cNvPr id="17" name="TextBox 44"/>
              <p:cNvSpPr txBox="1"/>
              <p:nvPr/>
            </p:nvSpPr>
            <p:spPr bwMode="auto">
              <a:xfrm>
                <a:off x="6852426" y="4074555"/>
                <a:ext cx="1258976" cy="309958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>
                <a:normAutofit/>
              </a:bodyPr>
              <a:lstStyle/>
              <a:p>
                <a:pPr algn="l" latinLnBrk="0"/>
                <a:r>
                  <a:rPr lang="zh-CN" altLang="en-US" sz="1400" dirty="0">
                    <a:solidFill>
                      <a:srgbClr val="FFFFFF"/>
                    </a:solidFill>
                    <a:effectLst/>
                  </a:rPr>
                  <a:t>输入标题文本</a:t>
                </a:r>
              </a:p>
            </p:txBody>
          </p:sp>
          <p:sp>
            <p:nvSpPr>
              <p:cNvPr id="18" name="TextBox 45"/>
              <p:cNvSpPr txBox="1"/>
              <p:nvPr/>
            </p:nvSpPr>
            <p:spPr bwMode="auto">
              <a:xfrm>
                <a:off x="6852426" y="4384513"/>
                <a:ext cx="4320137" cy="348430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100" b="0" dirty="0">
                    <a:solidFill>
                      <a:srgbClr val="FFFFFF"/>
                    </a:solidFill>
                    <a:effectLst/>
                  </a:rPr>
                  <a:t>请替换文字内容复制你的内容到此</a:t>
                </a:r>
                <a:r>
                  <a:rPr lang="zh-CN" altLang="en-US" sz="11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1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  <a:endParaRPr lang="en-US" altLang="zh-CN" sz="1100" b="0" dirty="0">
                  <a:solidFill>
                    <a:srgbClr val="FFFFFF"/>
                  </a:solidFill>
                  <a:effectLst/>
                  <a:sym typeface="+mn-ea"/>
                </a:endParaRPr>
              </a:p>
            </p:txBody>
          </p:sp>
        </p:grpSp>
        <p:grpSp>
          <p:nvGrpSpPr>
            <p:cNvPr id="11" name="Group 3"/>
            <p:cNvGrpSpPr/>
            <p:nvPr/>
          </p:nvGrpSpPr>
          <p:grpSpPr>
            <a:xfrm>
              <a:off x="9339" y="2991"/>
              <a:ext cx="6803" cy="1037"/>
              <a:chOff x="6852426" y="2322527"/>
              <a:chExt cx="4320137" cy="658388"/>
            </a:xfrm>
          </p:grpSpPr>
          <p:sp>
            <p:nvSpPr>
              <p:cNvPr id="15" name="TextBox 47"/>
              <p:cNvSpPr txBox="1"/>
              <p:nvPr/>
            </p:nvSpPr>
            <p:spPr bwMode="auto">
              <a:xfrm>
                <a:off x="6852426" y="2322527"/>
                <a:ext cx="1258976" cy="309958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>
                <a:normAutofit/>
              </a:bodyPr>
              <a:lstStyle/>
              <a:p>
                <a:pPr algn="l" latinLnBrk="0"/>
                <a:r>
                  <a:rPr lang="zh-CN" altLang="en-US" sz="1400" dirty="0">
                    <a:solidFill>
                      <a:srgbClr val="FFFFFF"/>
                    </a:solidFill>
                    <a:effectLst/>
                  </a:rPr>
                  <a:t>输入标题文本</a:t>
                </a:r>
              </a:p>
            </p:txBody>
          </p:sp>
          <p:sp>
            <p:nvSpPr>
              <p:cNvPr id="16" name="TextBox 48"/>
              <p:cNvSpPr txBox="1"/>
              <p:nvPr/>
            </p:nvSpPr>
            <p:spPr bwMode="auto">
              <a:xfrm>
                <a:off x="6852426" y="2632485"/>
                <a:ext cx="4320137" cy="348430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100" b="0" dirty="0">
                    <a:solidFill>
                      <a:srgbClr val="FFFFFF"/>
                    </a:solidFill>
                    <a:effectLst/>
                  </a:rPr>
                  <a:t>请替换文字内容复制你的内容到此</a:t>
                </a:r>
                <a:r>
                  <a:rPr lang="zh-CN" altLang="en-US" sz="11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1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  <a:endParaRPr lang="en-US" altLang="zh-CN" sz="1100" b="0" dirty="0">
                  <a:solidFill>
                    <a:srgbClr val="FFFFFF"/>
                  </a:solidFill>
                  <a:effectLst/>
                  <a:sym typeface="+mn-ea"/>
                </a:endParaRPr>
              </a:p>
            </p:txBody>
          </p:sp>
        </p:grpSp>
        <p:grpSp>
          <p:nvGrpSpPr>
            <p:cNvPr id="12" name="Group 21"/>
            <p:cNvGrpSpPr/>
            <p:nvPr/>
          </p:nvGrpSpPr>
          <p:grpSpPr>
            <a:xfrm>
              <a:off x="9339" y="7059"/>
              <a:ext cx="6803" cy="1037"/>
              <a:chOff x="6852426" y="4905164"/>
              <a:chExt cx="4320137" cy="658388"/>
            </a:xfrm>
          </p:grpSpPr>
          <p:sp>
            <p:nvSpPr>
              <p:cNvPr id="13" name="TextBox 49"/>
              <p:cNvSpPr txBox="1"/>
              <p:nvPr/>
            </p:nvSpPr>
            <p:spPr bwMode="auto">
              <a:xfrm>
                <a:off x="6852426" y="4905164"/>
                <a:ext cx="1258976" cy="309958"/>
              </a:xfrm>
              <a:prstGeom prst="rect">
                <a:avLst/>
              </a:prstGeom>
              <a:noFill/>
            </p:spPr>
            <p:txBody>
              <a:bodyPr wrap="none" lIns="90000" tIns="46800" rIns="90000" bIns="46800">
                <a:normAutofit/>
              </a:bodyPr>
              <a:lstStyle/>
              <a:p>
                <a:pPr algn="l" latinLnBrk="0"/>
                <a:r>
                  <a:rPr lang="zh-CN" altLang="en-US" sz="1400" dirty="0">
                    <a:solidFill>
                      <a:srgbClr val="FFFFFF"/>
                    </a:solidFill>
                    <a:effectLst/>
                  </a:rPr>
                  <a:t>输入标题文本</a:t>
                </a:r>
              </a:p>
            </p:txBody>
          </p:sp>
          <p:sp>
            <p:nvSpPr>
              <p:cNvPr id="14" name="TextBox 50"/>
              <p:cNvSpPr txBox="1"/>
              <p:nvPr/>
            </p:nvSpPr>
            <p:spPr bwMode="auto">
              <a:xfrm>
                <a:off x="6852426" y="5215122"/>
                <a:ext cx="4320137" cy="348430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100" b="0" dirty="0">
                    <a:solidFill>
                      <a:srgbClr val="FFFFFF"/>
                    </a:solidFill>
                    <a:effectLst/>
                  </a:rPr>
                  <a:t>请替换文字内容复制你的内容到此</a:t>
                </a:r>
                <a:r>
                  <a:rPr lang="zh-CN" altLang="en-US" sz="11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1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  <a:endParaRPr lang="en-US" altLang="zh-CN" sz="1100" b="0" dirty="0">
                  <a:solidFill>
                    <a:srgbClr val="FFFFFF"/>
                  </a:solidFill>
                  <a:effectLst/>
                  <a:sym typeface="+mn-ea"/>
                </a:endParaRPr>
              </a:p>
            </p:txBody>
          </p:sp>
        </p:grpSp>
      </p:grpSp>
      <p:pic>
        <p:nvPicPr>
          <p:cNvPr id="3" name="图片 2" descr="C:\Users\meng\Desktop\3ac5562105445660ee2a9c075c69c390.png3ac5562105445660ee2a9c075c69c39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3580" y="2507615"/>
            <a:ext cx="5389245" cy="2995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83"/>
          <p:cNvPicPr>
            <a:picLocks noChangeAspect="1"/>
          </p:cNvPicPr>
          <p:nvPr/>
        </p:nvPicPr>
        <p:blipFill>
          <a:blip r:embed="rId3"/>
          <a:srcRect t="59179" b="5429"/>
          <a:stretch>
            <a:fillRect/>
          </a:stretch>
        </p:blipFill>
        <p:spPr>
          <a:xfrm>
            <a:off x="-20320" y="2218055"/>
            <a:ext cx="12233275" cy="4657090"/>
          </a:xfrm>
          <a:prstGeom prst="rect">
            <a:avLst/>
          </a:prstGeom>
        </p:spPr>
      </p:pic>
      <p:pic>
        <p:nvPicPr>
          <p:cNvPr id="8" name="图片 7" descr="mnc"/>
          <p:cNvPicPr>
            <a:picLocks noChangeAspect="1"/>
          </p:cNvPicPr>
          <p:nvPr/>
        </p:nvPicPr>
        <p:blipFill>
          <a:blip r:embed="rId4"/>
          <a:srcRect l="4548" t="7866" r="47322" b="17449"/>
          <a:stretch>
            <a:fillRect/>
          </a:stretch>
        </p:blipFill>
        <p:spPr>
          <a:xfrm>
            <a:off x="1738630" y="332105"/>
            <a:ext cx="2575560" cy="6012180"/>
          </a:xfrm>
          <a:prstGeom prst="rect">
            <a:avLst/>
          </a:prstGeom>
        </p:spPr>
      </p:pic>
      <p:pic>
        <p:nvPicPr>
          <p:cNvPr id="9" name="图片 8" descr="mnc"/>
          <p:cNvPicPr>
            <a:picLocks noChangeAspect="1"/>
          </p:cNvPicPr>
          <p:nvPr/>
        </p:nvPicPr>
        <p:blipFill>
          <a:blip r:embed="rId4"/>
          <a:srcRect l="60967" t="16736" b="21080"/>
          <a:stretch>
            <a:fillRect/>
          </a:stretch>
        </p:blipFill>
        <p:spPr>
          <a:xfrm>
            <a:off x="8442325" y="301625"/>
            <a:ext cx="2610485" cy="62547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617528" y="829945"/>
            <a:ext cx="1659890" cy="4155440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000" b="1" dirty="0" smtClean="0">
                <a:solidFill>
                  <a:srgbClr val="DCA328"/>
                </a:solidFill>
              </a:rPr>
              <a:t>感谢观看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383146" y="938657"/>
            <a:ext cx="9425805" cy="45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32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版权声明</a:t>
            </a:r>
          </a:p>
          <a:p>
            <a:pPr algn="l" fontAlgn="auto">
              <a:lnSpc>
                <a:spcPct val="150000"/>
              </a:lnSpc>
            </a:pPr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感谢您下载摄图网平台上提供的PPT作品，为了您和摄图网以及原创作者的利益，请勿复制、传播、销售，否则将承担法律责任！摄图网将对作品进行维权，按照传播下载次数进行十倍的索取赔偿！</a:t>
            </a:r>
          </a:p>
          <a:p>
            <a:pPr algn="l" fontAlgn="auto">
              <a:lnSpc>
                <a:spcPct val="150000"/>
              </a:lnSpc>
            </a:pPr>
            <a:endParaRPr lang="zh-CN" altLang="en-US" sz="14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1.在摄图网版权所有的PPT模板是会员免版税（VRF：VIP Royalty-Free）作品，受《中国人民共和国著作法》和《世界版权公约》的保护，作品的所有权、版权和著作权归摄图网所有，您下载的是PPT模板素材的使用权；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2.不得将摄图网的PPT模板、PPT素材或其组成部分用于再出售、赠与、出租、出借、转让、分销、发布或任何可解释为实质性分发的行为，不得转授权、出卖、转让本协议或者本协议中的权利；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3.PPT模板中的图片仅供参考，摄图网提供大量高清正版摄影、插画等配图，如有需要请至摄图网相关板块自行下载；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4.PPT模板中包含的创意字体为参考展示，仅供个人学习使用，不得商用。网站不对您的字体使用行为负责。可商用字体参考：宋体、仿宋_GB2312（或仿宋）、楷体_GB2312、黑体等。</a:t>
            </a:r>
            <a:r>
              <a:rPr lang="zh-CN" altLang="en-US" sz="16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1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83"/>
          <p:cNvPicPr>
            <a:picLocks noChangeAspect="1"/>
          </p:cNvPicPr>
          <p:nvPr/>
        </p:nvPicPr>
        <p:blipFill>
          <a:blip r:embed="rId4"/>
          <a:srcRect t="59179" b="5429"/>
          <a:stretch>
            <a:fillRect/>
          </a:stretch>
        </p:blipFill>
        <p:spPr>
          <a:xfrm>
            <a:off x="-20955" y="2218055"/>
            <a:ext cx="12233275" cy="46570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184015" y="1082040"/>
            <a:ext cx="4253230" cy="3873500"/>
            <a:chOff x="7110" y="1721"/>
            <a:chExt cx="6698" cy="6100"/>
          </a:xfrm>
        </p:grpSpPr>
        <p:sp>
          <p:nvSpPr>
            <p:cNvPr id="2" name="椭圆 1"/>
            <p:cNvSpPr/>
            <p:nvPr/>
          </p:nvSpPr>
          <p:spPr>
            <a:xfrm>
              <a:off x="8598" y="1721"/>
              <a:ext cx="3665" cy="3538"/>
            </a:xfrm>
            <a:prstGeom prst="ellipse">
              <a:avLst/>
            </a:prstGeom>
            <a:gradFill>
              <a:gsLst>
                <a:gs pos="0">
                  <a:srgbClr val="F7D783"/>
                </a:gs>
                <a:gs pos="74000">
                  <a:srgbClr val="DCA328"/>
                </a:gs>
                <a:gs pos="83000">
                  <a:srgbClr val="D79728"/>
                </a:gs>
                <a:gs pos="100000">
                  <a:srgbClr val="DCA32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110" y="2815"/>
              <a:ext cx="6699" cy="5007"/>
              <a:chOff x="7175" y="1914"/>
              <a:chExt cx="6699" cy="5007"/>
            </a:xfrm>
          </p:grpSpPr>
          <p:sp>
            <p:nvSpPr>
              <p:cNvPr id="3" name="_14"/>
              <p:cNvSpPr txBox="1">
                <a:spLocks noChangeArrowheads="1"/>
              </p:cNvSpPr>
              <p:nvPr/>
            </p:nvSpPr>
            <p:spPr bwMode="auto">
              <a:xfrm>
                <a:off x="8663" y="1914"/>
                <a:ext cx="3697" cy="17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/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accent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/>
                <a:r>
                  <a:rPr lang="zh-CN" altLang="en-US" sz="4800" spc="600" dirty="0">
                    <a:solidFill>
                      <a:schemeClr val="bg1"/>
                    </a:solidFill>
                    <a:latin typeface="叶根友刀锋黑草" panose="02010601030101010101" pitchFamily="2" charset="-122"/>
                    <a:ea typeface="叶根友刀锋黑草" panose="02010601030101010101" pitchFamily="2" charset="-122"/>
                  </a:rPr>
                  <a:t>第一章</a:t>
                </a: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7175" y="4768"/>
                <a:ext cx="6674" cy="130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zh-CN" altLang="en-US" sz="5400" noProof="1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ea"/>
                    <a:sym typeface="Arial" panose="020B0604020202020204" pitchFamily="34" charset="0"/>
                  </a:rPr>
                  <a:t>在此输入题目</a:t>
                </a: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7363" y="6004"/>
                <a:ext cx="6511" cy="4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>
                  <a:defRPr/>
                </a:pPr>
                <a:r>
                  <a:rPr lang="zh-CN" altLang="en-US" sz="1400" noProof="1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ea"/>
                    <a:sym typeface="Arial" panose="020B0604020202020204" pitchFamily="34" charset="0"/>
                  </a:rPr>
                  <a:t>添加相关标题文字添加相关标题文字相关标题文字</a:t>
                </a:r>
              </a:p>
            </p:txBody>
          </p:sp>
          <p:sp>
            <p:nvSpPr>
              <p:cNvPr id="7" name="TextBox 11"/>
              <p:cNvSpPr txBox="1"/>
              <p:nvPr/>
            </p:nvSpPr>
            <p:spPr>
              <a:xfrm>
                <a:off x="7363" y="6436"/>
                <a:ext cx="6511" cy="4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>
                  <a:defRPr/>
                </a:pPr>
                <a:r>
                  <a:rPr lang="zh-CN" altLang="en-US" sz="1400" noProof="1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ea"/>
                    <a:sym typeface="Arial" panose="020B0604020202020204" pitchFamily="34" charset="0"/>
                  </a:rPr>
                  <a:t>添加相关标题文字添加相关标题文字相关标题文字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千图设计师MC：ID 29795607库_组合 30"/>
          <p:cNvGrpSpPr/>
          <p:nvPr>
            <p:custDataLst>
              <p:tags r:id="rId1"/>
            </p:custDataLst>
          </p:nvPr>
        </p:nvGrpSpPr>
        <p:grpSpPr>
          <a:xfrm>
            <a:off x="1107831" y="1479506"/>
            <a:ext cx="4444830" cy="4225348"/>
            <a:chOff x="1235244" y="1783324"/>
            <a:chExt cx="4444830" cy="4225348"/>
          </a:xfrm>
        </p:grpSpPr>
        <p:sp>
          <p:nvSpPr>
            <p:cNvPr id="27" name="Freeform: Shape 31"/>
            <p:cNvSpPr/>
            <p:nvPr/>
          </p:nvSpPr>
          <p:spPr bwMode="auto">
            <a:xfrm>
              <a:off x="1693731" y="3819247"/>
              <a:ext cx="2989926" cy="2189425"/>
            </a:xfrm>
            <a:custGeom>
              <a:avLst/>
              <a:gdLst>
                <a:gd name="T0" fmla="*/ 1195 w 1878"/>
                <a:gd name="T1" fmla="*/ 1375 h 1375"/>
                <a:gd name="T2" fmla="*/ 30 w 1878"/>
                <a:gd name="T3" fmla="*/ 1375 h 1375"/>
                <a:gd name="T4" fmla="*/ 0 w 1878"/>
                <a:gd name="T5" fmla="*/ 1345 h 1375"/>
                <a:gd name="T6" fmla="*/ 0 w 1878"/>
                <a:gd name="T7" fmla="*/ 956 h 1375"/>
                <a:gd name="T8" fmla="*/ 30 w 1878"/>
                <a:gd name="T9" fmla="*/ 926 h 1375"/>
                <a:gd name="T10" fmla="*/ 401 w 1878"/>
                <a:gd name="T11" fmla="*/ 926 h 1375"/>
                <a:gd name="T12" fmla="*/ 401 w 1878"/>
                <a:gd name="T13" fmla="*/ 530 h 1375"/>
                <a:gd name="T14" fmla="*/ 431 w 1878"/>
                <a:gd name="T15" fmla="*/ 500 h 1375"/>
                <a:gd name="T16" fmla="*/ 461 w 1878"/>
                <a:gd name="T17" fmla="*/ 530 h 1375"/>
                <a:gd name="T18" fmla="*/ 461 w 1878"/>
                <a:gd name="T19" fmla="*/ 956 h 1375"/>
                <a:gd name="T20" fmla="*/ 431 w 1878"/>
                <a:gd name="T21" fmla="*/ 986 h 1375"/>
                <a:gd name="T22" fmla="*/ 60 w 1878"/>
                <a:gd name="T23" fmla="*/ 986 h 1375"/>
                <a:gd name="T24" fmla="*/ 60 w 1878"/>
                <a:gd name="T25" fmla="*/ 1315 h 1375"/>
                <a:gd name="T26" fmla="*/ 1165 w 1878"/>
                <a:gd name="T27" fmla="*/ 1315 h 1375"/>
                <a:gd name="T28" fmla="*/ 1165 w 1878"/>
                <a:gd name="T29" fmla="*/ 860 h 1375"/>
                <a:gd name="T30" fmla="*/ 1195 w 1878"/>
                <a:gd name="T31" fmla="*/ 830 h 1375"/>
                <a:gd name="T32" fmla="*/ 1539 w 1878"/>
                <a:gd name="T33" fmla="*/ 830 h 1375"/>
                <a:gd name="T34" fmla="*/ 1569 w 1878"/>
                <a:gd name="T35" fmla="*/ 860 h 1375"/>
                <a:gd name="T36" fmla="*/ 1569 w 1878"/>
                <a:gd name="T37" fmla="*/ 1281 h 1375"/>
                <a:gd name="T38" fmla="*/ 1818 w 1878"/>
                <a:gd name="T39" fmla="*/ 1281 h 1375"/>
                <a:gd name="T40" fmla="*/ 1815 w 1878"/>
                <a:gd name="T41" fmla="*/ 30 h 1375"/>
                <a:gd name="T42" fmla="*/ 1845 w 1878"/>
                <a:gd name="T43" fmla="*/ 0 h 1375"/>
                <a:gd name="T44" fmla="*/ 1845 w 1878"/>
                <a:gd name="T45" fmla="*/ 0 h 1375"/>
                <a:gd name="T46" fmla="*/ 1875 w 1878"/>
                <a:gd name="T47" fmla="*/ 30 h 1375"/>
                <a:gd name="T48" fmla="*/ 1878 w 1878"/>
                <a:gd name="T49" fmla="*/ 1311 h 1375"/>
                <a:gd name="T50" fmla="*/ 1869 w 1878"/>
                <a:gd name="T51" fmla="*/ 1332 h 1375"/>
                <a:gd name="T52" fmla="*/ 1848 w 1878"/>
                <a:gd name="T53" fmla="*/ 1341 h 1375"/>
                <a:gd name="T54" fmla="*/ 1539 w 1878"/>
                <a:gd name="T55" fmla="*/ 1341 h 1375"/>
                <a:gd name="T56" fmla="*/ 1509 w 1878"/>
                <a:gd name="T57" fmla="*/ 1311 h 1375"/>
                <a:gd name="T58" fmla="*/ 1509 w 1878"/>
                <a:gd name="T59" fmla="*/ 890 h 1375"/>
                <a:gd name="T60" fmla="*/ 1225 w 1878"/>
                <a:gd name="T61" fmla="*/ 890 h 1375"/>
                <a:gd name="T62" fmla="*/ 1225 w 1878"/>
                <a:gd name="T63" fmla="*/ 1345 h 1375"/>
                <a:gd name="T64" fmla="*/ 1195 w 1878"/>
                <a:gd name="T65" fmla="*/ 1375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78" h="1375">
                  <a:moveTo>
                    <a:pt x="1195" y="1375"/>
                  </a:moveTo>
                  <a:cubicBezTo>
                    <a:pt x="30" y="1375"/>
                    <a:pt x="30" y="1375"/>
                    <a:pt x="30" y="1375"/>
                  </a:cubicBezTo>
                  <a:cubicBezTo>
                    <a:pt x="13" y="1375"/>
                    <a:pt x="0" y="1362"/>
                    <a:pt x="0" y="1345"/>
                  </a:cubicBezTo>
                  <a:cubicBezTo>
                    <a:pt x="0" y="956"/>
                    <a:pt x="0" y="956"/>
                    <a:pt x="0" y="956"/>
                  </a:cubicBezTo>
                  <a:cubicBezTo>
                    <a:pt x="0" y="939"/>
                    <a:pt x="13" y="926"/>
                    <a:pt x="30" y="926"/>
                  </a:cubicBezTo>
                  <a:cubicBezTo>
                    <a:pt x="401" y="926"/>
                    <a:pt x="401" y="926"/>
                    <a:pt x="401" y="926"/>
                  </a:cubicBezTo>
                  <a:cubicBezTo>
                    <a:pt x="401" y="530"/>
                    <a:pt x="401" y="530"/>
                    <a:pt x="401" y="530"/>
                  </a:cubicBezTo>
                  <a:cubicBezTo>
                    <a:pt x="401" y="514"/>
                    <a:pt x="414" y="500"/>
                    <a:pt x="431" y="500"/>
                  </a:cubicBezTo>
                  <a:cubicBezTo>
                    <a:pt x="447" y="500"/>
                    <a:pt x="461" y="514"/>
                    <a:pt x="461" y="530"/>
                  </a:cubicBezTo>
                  <a:cubicBezTo>
                    <a:pt x="461" y="956"/>
                    <a:pt x="461" y="956"/>
                    <a:pt x="461" y="956"/>
                  </a:cubicBezTo>
                  <a:cubicBezTo>
                    <a:pt x="461" y="972"/>
                    <a:pt x="447" y="986"/>
                    <a:pt x="431" y="986"/>
                  </a:cubicBezTo>
                  <a:cubicBezTo>
                    <a:pt x="60" y="986"/>
                    <a:pt x="60" y="986"/>
                    <a:pt x="60" y="986"/>
                  </a:cubicBezTo>
                  <a:cubicBezTo>
                    <a:pt x="60" y="1315"/>
                    <a:pt x="60" y="1315"/>
                    <a:pt x="60" y="1315"/>
                  </a:cubicBezTo>
                  <a:cubicBezTo>
                    <a:pt x="1165" y="1315"/>
                    <a:pt x="1165" y="1315"/>
                    <a:pt x="1165" y="1315"/>
                  </a:cubicBezTo>
                  <a:cubicBezTo>
                    <a:pt x="1165" y="860"/>
                    <a:pt x="1165" y="860"/>
                    <a:pt x="1165" y="860"/>
                  </a:cubicBezTo>
                  <a:cubicBezTo>
                    <a:pt x="1165" y="843"/>
                    <a:pt x="1178" y="830"/>
                    <a:pt x="1195" y="830"/>
                  </a:cubicBezTo>
                  <a:cubicBezTo>
                    <a:pt x="1539" y="830"/>
                    <a:pt x="1539" y="830"/>
                    <a:pt x="1539" y="830"/>
                  </a:cubicBezTo>
                  <a:cubicBezTo>
                    <a:pt x="1556" y="830"/>
                    <a:pt x="1569" y="843"/>
                    <a:pt x="1569" y="860"/>
                  </a:cubicBezTo>
                  <a:cubicBezTo>
                    <a:pt x="1569" y="1281"/>
                    <a:pt x="1569" y="1281"/>
                    <a:pt x="1569" y="1281"/>
                  </a:cubicBezTo>
                  <a:cubicBezTo>
                    <a:pt x="1818" y="1281"/>
                    <a:pt x="1818" y="1281"/>
                    <a:pt x="1818" y="1281"/>
                  </a:cubicBezTo>
                  <a:cubicBezTo>
                    <a:pt x="1815" y="30"/>
                    <a:pt x="1815" y="30"/>
                    <a:pt x="1815" y="30"/>
                  </a:cubicBezTo>
                  <a:cubicBezTo>
                    <a:pt x="1815" y="14"/>
                    <a:pt x="1828" y="0"/>
                    <a:pt x="1845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62" y="0"/>
                    <a:pt x="1875" y="14"/>
                    <a:pt x="1875" y="30"/>
                  </a:cubicBezTo>
                  <a:cubicBezTo>
                    <a:pt x="1878" y="1311"/>
                    <a:pt x="1878" y="1311"/>
                    <a:pt x="1878" y="1311"/>
                  </a:cubicBezTo>
                  <a:cubicBezTo>
                    <a:pt x="1878" y="1319"/>
                    <a:pt x="1875" y="1326"/>
                    <a:pt x="1869" y="1332"/>
                  </a:cubicBezTo>
                  <a:cubicBezTo>
                    <a:pt x="1864" y="1338"/>
                    <a:pt x="1856" y="1341"/>
                    <a:pt x="1848" y="1341"/>
                  </a:cubicBezTo>
                  <a:cubicBezTo>
                    <a:pt x="1539" y="1341"/>
                    <a:pt x="1539" y="1341"/>
                    <a:pt x="1539" y="1341"/>
                  </a:cubicBezTo>
                  <a:cubicBezTo>
                    <a:pt x="1523" y="1341"/>
                    <a:pt x="1509" y="1327"/>
                    <a:pt x="1509" y="1311"/>
                  </a:cubicBezTo>
                  <a:cubicBezTo>
                    <a:pt x="1509" y="890"/>
                    <a:pt x="1509" y="890"/>
                    <a:pt x="1509" y="890"/>
                  </a:cubicBezTo>
                  <a:cubicBezTo>
                    <a:pt x="1225" y="890"/>
                    <a:pt x="1225" y="890"/>
                    <a:pt x="1225" y="890"/>
                  </a:cubicBezTo>
                  <a:cubicBezTo>
                    <a:pt x="1225" y="1345"/>
                    <a:pt x="1225" y="1345"/>
                    <a:pt x="1225" y="1345"/>
                  </a:cubicBezTo>
                  <a:cubicBezTo>
                    <a:pt x="1225" y="1362"/>
                    <a:pt x="1212" y="1375"/>
                    <a:pt x="1195" y="13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32"/>
            <p:cNvSpPr/>
            <p:nvPr/>
          </p:nvSpPr>
          <p:spPr bwMode="auto">
            <a:xfrm>
              <a:off x="4316059" y="2738673"/>
              <a:ext cx="619395" cy="563514"/>
            </a:xfrm>
            <a:custGeom>
              <a:avLst/>
              <a:gdLst>
                <a:gd name="T0" fmla="*/ 366 w 389"/>
                <a:gd name="T1" fmla="*/ 13 h 354"/>
                <a:gd name="T2" fmla="*/ 295 w 389"/>
                <a:gd name="T3" fmla="*/ 31 h 354"/>
                <a:gd name="T4" fmla="*/ 269 w 389"/>
                <a:gd name="T5" fmla="*/ 82 h 354"/>
                <a:gd name="T6" fmla="*/ 232 w 389"/>
                <a:gd name="T7" fmla="*/ 77 h 354"/>
                <a:gd name="T8" fmla="*/ 251 w 389"/>
                <a:gd name="T9" fmla="*/ 42 h 354"/>
                <a:gd name="T10" fmla="*/ 194 w 389"/>
                <a:gd name="T11" fmla="*/ 0 h 354"/>
                <a:gd name="T12" fmla="*/ 138 w 389"/>
                <a:gd name="T13" fmla="*/ 42 h 354"/>
                <a:gd name="T14" fmla="*/ 157 w 389"/>
                <a:gd name="T15" fmla="*/ 77 h 354"/>
                <a:gd name="T16" fmla="*/ 120 w 389"/>
                <a:gd name="T17" fmla="*/ 82 h 354"/>
                <a:gd name="T18" fmla="*/ 94 w 389"/>
                <a:gd name="T19" fmla="*/ 31 h 354"/>
                <a:gd name="T20" fmla="*/ 23 w 389"/>
                <a:gd name="T21" fmla="*/ 13 h 354"/>
                <a:gd name="T22" fmla="*/ 4 w 389"/>
                <a:gd name="T23" fmla="*/ 53 h 354"/>
                <a:gd name="T24" fmla="*/ 39 w 389"/>
                <a:gd name="T25" fmla="*/ 96 h 354"/>
                <a:gd name="T26" fmla="*/ 98 w 389"/>
                <a:gd name="T27" fmla="*/ 111 h 354"/>
                <a:gd name="T28" fmla="*/ 126 w 389"/>
                <a:gd name="T29" fmla="*/ 339 h 354"/>
                <a:gd name="T30" fmla="*/ 141 w 389"/>
                <a:gd name="T31" fmla="*/ 353 h 354"/>
                <a:gd name="T32" fmla="*/ 155 w 389"/>
                <a:gd name="T33" fmla="*/ 338 h 354"/>
                <a:gd name="T34" fmla="*/ 128 w 389"/>
                <a:gd name="T35" fmla="*/ 111 h 354"/>
                <a:gd name="T36" fmla="*/ 182 w 389"/>
                <a:gd name="T37" fmla="*/ 100 h 354"/>
                <a:gd name="T38" fmla="*/ 194 w 389"/>
                <a:gd name="T39" fmla="*/ 96 h 354"/>
                <a:gd name="T40" fmla="*/ 207 w 389"/>
                <a:gd name="T41" fmla="*/ 100 h 354"/>
                <a:gd name="T42" fmla="*/ 260 w 389"/>
                <a:gd name="T43" fmla="*/ 111 h 354"/>
                <a:gd name="T44" fmla="*/ 234 w 389"/>
                <a:gd name="T45" fmla="*/ 338 h 354"/>
                <a:gd name="T46" fmla="*/ 248 w 389"/>
                <a:gd name="T47" fmla="*/ 353 h 354"/>
                <a:gd name="T48" fmla="*/ 263 w 389"/>
                <a:gd name="T49" fmla="*/ 339 h 354"/>
                <a:gd name="T50" fmla="*/ 290 w 389"/>
                <a:gd name="T51" fmla="*/ 111 h 354"/>
                <a:gd name="T52" fmla="*/ 350 w 389"/>
                <a:gd name="T53" fmla="*/ 96 h 354"/>
                <a:gd name="T54" fmla="*/ 385 w 389"/>
                <a:gd name="T55" fmla="*/ 53 h 354"/>
                <a:gd name="T56" fmla="*/ 366 w 389"/>
                <a:gd name="T57" fmla="*/ 13 h 354"/>
                <a:gd name="T58" fmla="*/ 53 w 389"/>
                <a:gd name="T59" fmla="*/ 71 h 354"/>
                <a:gd name="T60" fmla="*/ 32 w 389"/>
                <a:gd name="T61" fmla="*/ 46 h 354"/>
                <a:gd name="T62" fmla="*/ 37 w 389"/>
                <a:gd name="T63" fmla="*/ 39 h 354"/>
                <a:gd name="T64" fmla="*/ 72 w 389"/>
                <a:gd name="T65" fmla="*/ 51 h 354"/>
                <a:gd name="T66" fmla="*/ 89 w 389"/>
                <a:gd name="T67" fmla="*/ 81 h 354"/>
                <a:gd name="T68" fmla="*/ 53 w 389"/>
                <a:gd name="T69" fmla="*/ 71 h 354"/>
                <a:gd name="T70" fmla="*/ 194 w 389"/>
                <a:gd name="T71" fmla="*/ 63 h 354"/>
                <a:gd name="T72" fmla="*/ 167 w 389"/>
                <a:gd name="T73" fmla="*/ 44 h 354"/>
                <a:gd name="T74" fmla="*/ 194 w 389"/>
                <a:gd name="T75" fmla="*/ 29 h 354"/>
                <a:gd name="T76" fmla="*/ 222 w 389"/>
                <a:gd name="T77" fmla="*/ 44 h 354"/>
                <a:gd name="T78" fmla="*/ 194 w 389"/>
                <a:gd name="T79" fmla="*/ 63 h 354"/>
                <a:gd name="T80" fmla="*/ 336 w 389"/>
                <a:gd name="T81" fmla="*/ 71 h 354"/>
                <a:gd name="T82" fmla="*/ 299 w 389"/>
                <a:gd name="T83" fmla="*/ 81 h 354"/>
                <a:gd name="T84" fmla="*/ 316 w 389"/>
                <a:gd name="T85" fmla="*/ 51 h 354"/>
                <a:gd name="T86" fmla="*/ 352 w 389"/>
                <a:gd name="T87" fmla="*/ 39 h 354"/>
                <a:gd name="T88" fmla="*/ 357 w 389"/>
                <a:gd name="T89" fmla="*/ 46 h 354"/>
                <a:gd name="T90" fmla="*/ 336 w 389"/>
                <a:gd name="T91" fmla="*/ 71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89" h="354">
                  <a:moveTo>
                    <a:pt x="366" y="13"/>
                  </a:moveTo>
                  <a:cubicBezTo>
                    <a:pt x="349" y="4"/>
                    <a:pt x="321" y="3"/>
                    <a:pt x="295" y="31"/>
                  </a:cubicBezTo>
                  <a:cubicBezTo>
                    <a:pt x="285" y="43"/>
                    <a:pt x="276" y="60"/>
                    <a:pt x="269" y="82"/>
                  </a:cubicBezTo>
                  <a:cubicBezTo>
                    <a:pt x="256" y="81"/>
                    <a:pt x="243" y="80"/>
                    <a:pt x="232" y="77"/>
                  </a:cubicBezTo>
                  <a:cubicBezTo>
                    <a:pt x="250" y="64"/>
                    <a:pt x="251" y="49"/>
                    <a:pt x="251" y="42"/>
                  </a:cubicBezTo>
                  <a:cubicBezTo>
                    <a:pt x="250" y="22"/>
                    <a:pt x="223" y="0"/>
                    <a:pt x="194" y="0"/>
                  </a:cubicBezTo>
                  <a:cubicBezTo>
                    <a:pt x="165" y="0"/>
                    <a:pt x="139" y="22"/>
                    <a:pt x="138" y="42"/>
                  </a:cubicBezTo>
                  <a:cubicBezTo>
                    <a:pt x="137" y="49"/>
                    <a:pt x="139" y="64"/>
                    <a:pt x="157" y="77"/>
                  </a:cubicBezTo>
                  <a:cubicBezTo>
                    <a:pt x="145" y="80"/>
                    <a:pt x="133" y="81"/>
                    <a:pt x="120" y="82"/>
                  </a:cubicBezTo>
                  <a:cubicBezTo>
                    <a:pt x="113" y="60"/>
                    <a:pt x="104" y="43"/>
                    <a:pt x="94" y="31"/>
                  </a:cubicBezTo>
                  <a:cubicBezTo>
                    <a:pt x="68" y="3"/>
                    <a:pt x="39" y="4"/>
                    <a:pt x="23" y="13"/>
                  </a:cubicBezTo>
                  <a:cubicBezTo>
                    <a:pt x="7" y="22"/>
                    <a:pt x="0" y="38"/>
                    <a:pt x="4" y="53"/>
                  </a:cubicBezTo>
                  <a:cubicBezTo>
                    <a:pt x="9" y="72"/>
                    <a:pt x="21" y="86"/>
                    <a:pt x="39" y="96"/>
                  </a:cubicBezTo>
                  <a:cubicBezTo>
                    <a:pt x="56" y="105"/>
                    <a:pt x="77" y="110"/>
                    <a:pt x="98" y="111"/>
                  </a:cubicBezTo>
                  <a:cubicBezTo>
                    <a:pt x="117" y="183"/>
                    <a:pt x="124" y="291"/>
                    <a:pt x="126" y="339"/>
                  </a:cubicBezTo>
                  <a:cubicBezTo>
                    <a:pt x="126" y="347"/>
                    <a:pt x="133" y="354"/>
                    <a:pt x="141" y="353"/>
                  </a:cubicBezTo>
                  <a:cubicBezTo>
                    <a:pt x="149" y="353"/>
                    <a:pt x="155" y="346"/>
                    <a:pt x="155" y="338"/>
                  </a:cubicBezTo>
                  <a:cubicBezTo>
                    <a:pt x="154" y="320"/>
                    <a:pt x="150" y="199"/>
                    <a:pt x="128" y="111"/>
                  </a:cubicBezTo>
                  <a:cubicBezTo>
                    <a:pt x="147" y="109"/>
                    <a:pt x="166" y="105"/>
                    <a:pt x="182" y="100"/>
                  </a:cubicBezTo>
                  <a:cubicBezTo>
                    <a:pt x="186" y="99"/>
                    <a:pt x="190" y="98"/>
                    <a:pt x="194" y="96"/>
                  </a:cubicBezTo>
                  <a:cubicBezTo>
                    <a:pt x="198" y="98"/>
                    <a:pt x="202" y="99"/>
                    <a:pt x="207" y="100"/>
                  </a:cubicBezTo>
                  <a:cubicBezTo>
                    <a:pt x="223" y="105"/>
                    <a:pt x="241" y="109"/>
                    <a:pt x="260" y="111"/>
                  </a:cubicBezTo>
                  <a:cubicBezTo>
                    <a:pt x="238" y="199"/>
                    <a:pt x="234" y="320"/>
                    <a:pt x="234" y="338"/>
                  </a:cubicBezTo>
                  <a:cubicBezTo>
                    <a:pt x="234" y="346"/>
                    <a:pt x="240" y="353"/>
                    <a:pt x="248" y="353"/>
                  </a:cubicBezTo>
                  <a:cubicBezTo>
                    <a:pt x="256" y="354"/>
                    <a:pt x="263" y="347"/>
                    <a:pt x="263" y="339"/>
                  </a:cubicBezTo>
                  <a:cubicBezTo>
                    <a:pt x="264" y="291"/>
                    <a:pt x="272" y="183"/>
                    <a:pt x="290" y="111"/>
                  </a:cubicBezTo>
                  <a:cubicBezTo>
                    <a:pt x="312" y="110"/>
                    <a:pt x="333" y="105"/>
                    <a:pt x="350" y="96"/>
                  </a:cubicBezTo>
                  <a:cubicBezTo>
                    <a:pt x="368" y="86"/>
                    <a:pt x="380" y="72"/>
                    <a:pt x="385" y="53"/>
                  </a:cubicBezTo>
                  <a:cubicBezTo>
                    <a:pt x="389" y="38"/>
                    <a:pt x="381" y="22"/>
                    <a:pt x="366" y="13"/>
                  </a:cubicBezTo>
                  <a:close/>
                  <a:moveTo>
                    <a:pt x="53" y="71"/>
                  </a:moveTo>
                  <a:cubicBezTo>
                    <a:pt x="42" y="65"/>
                    <a:pt x="35" y="56"/>
                    <a:pt x="32" y="46"/>
                  </a:cubicBezTo>
                  <a:cubicBezTo>
                    <a:pt x="31" y="44"/>
                    <a:pt x="33" y="41"/>
                    <a:pt x="37" y="39"/>
                  </a:cubicBezTo>
                  <a:cubicBezTo>
                    <a:pt x="44" y="35"/>
                    <a:pt x="58" y="35"/>
                    <a:pt x="72" y="51"/>
                  </a:cubicBezTo>
                  <a:cubicBezTo>
                    <a:pt x="79" y="58"/>
                    <a:pt x="84" y="68"/>
                    <a:pt x="89" y="81"/>
                  </a:cubicBezTo>
                  <a:cubicBezTo>
                    <a:pt x="76" y="80"/>
                    <a:pt x="63" y="76"/>
                    <a:pt x="53" y="71"/>
                  </a:cubicBezTo>
                  <a:close/>
                  <a:moveTo>
                    <a:pt x="194" y="63"/>
                  </a:moveTo>
                  <a:cubicBezTo>
                    <a:pt x="174" y="56"/>
                    <a:pt x="166" y="48"/>
                    <a:pt x="167" y="44"/>
                  </a:cubicBezTo>
                  <a:cubicBezTo>
                    <a:pt x="167" y="39"/>
                    <a:pt x="182" y="29"/>
                    <a:pt x="194" y="29"/>
                  </a:cubicBezTo>
                  <a:cubicBezTo>
                    <a:pt x="206" y="29"/>
                    <a:pt x="222" y="39"/>
                    <a:pt x="222" y="44"/>
                  </a:cubicBezTo>
                  <a:cubicBezTo>
                    <a:pt x="222" y="48"/>
                    <a:pt x="215" y="56"/>
                    <a:pt x="194" y="63"/>
                  </a:cubicBezTo>
                  <a:close/>
                  <a:moveTo>
                    <a:pt x="336" y="71"/>
                  </a:moveTo>
                  <a:cubicBezTo>
                    <a:pt x="325" y="76"/>
                    <a:pt x="313" y="80"/>
                    <a:pt x="299" y="81"/>
                  </a:cubicBezTo>
                  <a:cubicBezTo>
                    <a:pt x="304" y="68"/>
                    <a:pt x="310" y="58"/>
                    <a:pt x="316" y="51"/>
                  </a:cubicBezTo>
                  <a:cubicBezTo>
                    <a:pt x="331" y="35"/>
                    <a:pt x="344" y="35"/>
                    <a:pt x="352" y="39"/>
                  </a:cubicBezTo>
                  <a:cubicBezTo>
                    <a:pt x="355" y="41"/>
                    <a:pt x="357" y="44"/>
                    <a:pt x="357" y="46"/>
                  </a:cubicBezTo>
                  <a:cubicBezTo>
                    <a:pt x="354" y="56"/>
                    <a:pt x="347" y="65"/>
                    <a:pt x="336" y="71"/>
                  </a:cubicBezTo>
                  <a:close/>
                </a:path>
              </a:pathLst>
            </a:custGeom>
            <a:solidFill>
              <a:srgbClr val="D7972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33"/>
            <p:cNvSpPr/>
            <p:nvPr/>
          </p:nvSpPr>
          <p:spPr bwMode="auto">
            <a:xfrm>
              <a:off x="3981451" y="2181218"/>
              <a:ext cx="1286590" cy="1129049"/>
            </a:xfrm>
            <a:custGeom>
              <a:avLst/>
              <a:gdLst>
                <a:gd name="T0" fmla="*/ 153 w 808"/>
                <a:gd name="T1" fmla="*/ 709 h 709"/>
                <a:gd name="T2" fmla="*/ 130 w 808"/>
                <a:gd name="T3" fmla="*/ 699 h 709"/>
                <a:gd name="T4" fmla="*/ 0 w 808"/>
                <a:gd name="T5" fmla="*/ 403 h 709"/>
                <a:gd name="T6" fmla="*/ 404 w 808"/>
                <a:gd name="T7" fmla="*/ 0 h 709"/>
                <a:gd name="T8" fmla="*/ 808 w 808"/>
                <a:gd name="T9" fmla="*/ 403 h 709"/>
                <a:gd name="T10" fmla="*/ 682 w 808"/>
                <a:gd name="T11" fmla="*/ 696 h 709"/>
                <a:gd name="T12" fmla="*/ 634 w 808"/>
                <a:gd name="T13" fmla="*/ 695 h 709"/>
                <a:gd name="T14" fmla="*/ 635 w 808"/>
                <a:gd name="T15" fmla="*/ 646 h 709"/>
                <a:gd name="T16" fmla="*/ 739 w 808"/>
                <a:gd name="T17" fmla="*/ 403 h 709"/>
                <a:gd name="T18" fmla="*/ 404 w 808"/>
                <a:gd name="T19" fmla="*/ 68 h 709"/>
                <a:gd name="T20" fmla="*/ 69 w 808"/>
                <a:gd name="T21" fmla="*/ 403 h 709"/>
                <a:gd name="T22" fmla="*/ 176 w 808"/>
                <a:gd name="T23" fmla="*/ 649 h 709"/>
                <a:gd name="T24" fmla="*/ 178 w 808"/>
                <a:gd name="T25" fmla="*/ 698 h 709"/>
                <a:gd name="T26" fmla="*/ 153 w 808"/>
                <a:gd name="T27" fmla="*/ 709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8" h="709">
                  <a:moveTo>
                    <a:pt x="153" y="709"/>
                  </a:moveTo>
                  <a:cubicBezTo>
                    <a:pt x="145" y="709"/>
                    <a:pt x="136" y="705"/>
                    <a:pt x="130" y="699"/>
                  </a:cubicBezTo>
                  <a:cubicBezTo>
                    <a:pt x="48" y="623"/>
                    <a:pt x="0" y="515"/>
                    <a:pt x="0" y="403"/>
                  </a:cubicBezTo>
                  <a:cubicBezTo>
                    <a:pt x="0" y="181"/>
                    <a:pt x="182" y="0"/>
                    <a:pt x="404" y="0"/>
                  </a:cubicBezTo>
                  <a:cubicBezTo>
                    <a:pt x="627" y="0"/>
                    <a:pt x="808" y="181"/>
                    <a:pt x="808" y="403"/>
                  </a:cubicBezTo>
                  <a:cubicBezTo>
                    <a:pt x="808" y="515"/>
                    <a:pt x="763" y="619"/>
                    <a:pt x="682" y="696"/>
                  </a:cubicBezTo>
                  <a:cubicBezTo>
                    <a:pt x="668" y="709"/>
                    <a:pt x="647" y="709"/>
                    <a:pt x="634" y="695"/>
                  </a:cubicBezTo>
                  <a:cubicBezTo>
                    <a:pt x="621" y="681"/>
                    <a:pt x="621" y="660"/>
                    <a:pt x="635" y="646"/>
                  </a:cubicBezTo>
                  <a:cubicBezTo>
                    <a:pt x="702" y="583"/>
                    <a:pt x="739" y="496"/>
                    <a:pt x="739" y="403"/>
                  </a:cubicBezTo>
                  <a:cubicBezTo>
                    <a:pt x="739" y="219"/>
                    <a:pt x="589" y="68"/>
                    <a:pt x="404" y="68"/>
                  </a:cubicBezTo>
                  <a:cubicBezTo>
                    <a:pt x="220" y="68"/>
                    <a:pt x="69" y="219"/>
                    <a:pt x="69" y="403"/>
                  </a:cubicBezTo>
                  <a:cubicBezTo>
                    <a:pt x="69" y="496"/>
                    <a:pt x="108" y="586"/>
                    <a:pt x="176" y="649"/>
                  </a:cubicBezTo>
                  <a:cubicBezTo>
                    <a:pt x="190" y="662"/>
                    <a:pt x="191" y="684"/>
                    <a:pt x="178" y="698"/>
                  </a:cubicBezTo>
                  <a:cubicBezTo>
                    <a:pt x="171" y="705"/>
                    <a:pt x="162" y="709"/>
                    <a:pt x="153" y="709"/>
                  </a:cubicBezTo>
                  <a:close/>
                </a:path>
              </a:pathLst>
            </a:custGeom>
            <a:solidFill>
              <a:srgbClr val="DCA32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34"/>
            <p:cNvSpPr/>
            <p:nvPr/>
          </p:nvSpPr>
          <p:spPr bwMode="auto">
            <a:xfrm>
              <a:off x="4312693" y="3325751"/>
              <a:ext cx="625454" cy="108394"/>
            </a:xfrm>
            <a:custGeom>
              <a:avLst/>
              <a:gdLst>
                <a:gd name="T0" fmla="*/ 393 w 393"/>
                <a:gd name="T1" fmla="*/ 34 h 68"/>
                <a:gd name="T2" fmla="*/ 359 w 393"/>
                <a:gd name="T3" fmla="*/ 68 h 68"/>
                <a:gd name="T4" fmla="*/ 34 w 393"/>
                <a:gd name="T5" fmla="*/ 68 h 68"/>
                <a:gd name="T6" fmla="*/ 0 w 393"/>
                <a:gd name="T7" fmla="*/ 34 h 68"/>
                <a:gd name="T8" fmla="*/ 34 w 393"/>
                <a:gd name="T9" fmla="*/ 0 h 68"/>
                <a:gd name="T10" fmla="*/ 359 w 393"/>
                <a:gd name="T11" fmla="*/ 0 h 68"/>
                <a:gd name="T12" fmla="*/ 393 w 393"/>
                <a:gd name="T13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3" h="68">
                  <a:moveTo>
                    <a:pt x="393" y="34"/>
                  </a:moveTo>
                  <a:cubicBezTo>
                    <a:pt x="393" y="52"/>
                    <a:pt x="378" y="68"/>
                    <a:pt x="359" y="68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15" y="68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78" y="0"/>
                    <a:pt x="393" y="15"/>
                    <a:pt x="393" y="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35"/>
            <p:cNvSpPr/>
            <p:nvPr/>
          </p:nvSpPr>
          <p:spPr bwMode="auto">
            <a:xfrm>
              <a:off x="4312693" y="3464442"/>
              <a:ext cx="625454" cy="108394"/>
            </a:xfrm>
            <a:custGeom>
              <a:avLst/>
              <a:gdLst>
                <a:gd name="T0" fmla="*/ 393 w 393"/>
                <a:gd name="T1" fmla="*/ 34 h 68"/>
                <a:gd name="T2" fmla="*/ 359 w 393"/>
                <a:gd name="T3" fmla="*/ 68 h 68"/>
                <a:gd name="T4" fmla="*/ 34 w 393"/>
                <a:gd name="T5" fmla="*/ 68 h 68"/>
                <a:gd name="T6" fmla="*/ 0 w 393"/>
                <a:gd name="T7" fmla="*/ 34 h 68"/>
                <a:gd name="T8" fmla="*/ 34 w 393"/>
                <a:gd name="T9" fmla="*/ 0 h 68"/>
                <a:gd name="T10" fmla="*/ 359 w 393"/>
                <a:gd name="T11" fmla="*/ 0 h 68"/>
                <a:gd name="T12" fmla="*/ 393 w 393"/>
                <a:gd name="T13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3" h="68">
                  <a:moveTo>
                    <a:pt x="393" y="34"/>
                  </a:moveTo>
                  <a:cubicBezTo>
                    <a:pt x="393" y="53"/>
                    <a:pt x="378" y="68"/>
                    <a:pt x="359" y="68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15" y="68"/>
                    <a:pt x="0" y="53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78" y="0"/>
                    <a:pt x="393" y="15"/>
                    <a:pt x="393" y="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36"/>
            <p:cNvSpPr/>
            <p:nvPr/>
          </p:nvSpPr>
          <p:spPr bwMode="auto">
            <a:xfrm>
              <a:off x="4312693" y="3603132"/>
              <a:ext cx="625454" cy="107721"/>
            </a:xfrm>
            <a:custGeom>
              <a:avLst/>
              <a:gdLst>
                <a:gd name="T0" fmla="*/ 393 w 393"/>
                <a:gd name="T1" fmla="*/ 34 h 68"/>
                <a:gd name="T2" fmla="*/ 359 w 393"/>
                <a:gd name="T3" fmla="*/ 68 h 68"/>
                <a:gd name="T4" fmla="*/ 34 w 393"/>
                <a:gd name="T5" fmla="*/ 68 h 68"/>
                <a:gd name="T6" fmla="*/ 0 w 393"/>
                <a:gd name="T7" fmla="*/ 34 h 68"/>
                <a:gd name="T8" fmla="*/ 34 w 393"/>
                <a:gd name="T9" fmla="*/ 0 h 68"/>
                <a:gd name="T10" fmla="*/ 359 w 393"/>
                <a:gd name="T11" fmla="*/ 0 h 68"/>
                <a:gd name="T12" fmla="*/ 393 w 393"/>
                <a:gd name="T13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3" h="68">
                  <a:moveTo>
                    <a:pt x="393" y="34"/>
                  </a:moveTo>
                  <a:cubicBezTo>
                    <a:pt x="393" y="53"/>
                    <a:pt x="378" y="68"/>
                    <a:pt x="359" y="68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15" y="68"/>
                    <a:pt x="0" y="53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78" y="0"/>
                    <a:pt x="393" y="15"/>
                    <a:pt x="393" y="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Freeform: Shape 37"/>
            <p:cNvSpPr/>
            <p:nvPr/>
          </p:nvSpPr>
          <p:spPr bwMode="auto">
            <a:xfrm>
              <a:off x="4429166" y="3743169"/>
              <a:ext cx="391161" cy="170334"/>
            </a:xfrm>
            <a:custGeom>
              <a:avLst/>
              <a:gdLst>
                <a:gd name="T0" fmla="*/ 0 w 246"/>
                <a:gd name="T1" fmla="*/ 0 h 107"/>
                <a:gd name="T2" fmla="*/ 0 w 246"/>
                <a:gd name="T3" fmla="*/ 20 h 107"/>
                <a:gd name="T4" fmla="*/ 88 w 246"/>
                <a:gd name="T5" fmla="*/ 107 h 107"/>
                <a:gd name="T6" fmla="*/ 159 w 246"/>
                <a:gd name="T7" fmla="*/ 107 h 107"/>
                <a:gd name="T8" fmla="*/ 246 w 246"/>
                <a:gd name="T9" fmla="*/ 20 h 107"/>
                <a:gd name="T10" fmla="*/ 246 w 246"/>
                <a:gd name="T11" fmla="*/ 0 h 107"/>
                <a:gd name="T12" fmla="*/ 0 w 246"/>
                <a:gd name="T1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107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68"/>
                    <a:pt x="39" y="107"/>
                    <a:pt x="88" y="107"/>
                  </a:cubicBezTo>
                  <a:cubicBezTo>
                    <a:pt x="159" y="107"/>
                    <a:pt x="159" y="107"/>
                    <a:pt x="159" y="107"/>
                  </a:cubicBezTo>
                  <a:cubicBezTo>
                    <a:pt x="207" y="107"/>
                    <a:pt x="246" y="68"/>
                    <a:pt x="246" y="20"/>
                  </a:cubicBezTo>
                  <a:cubicBezTo>
                    <a:pt x="246" y="0"/>
                    <a:pt x="246" y="0"/>
                    <a:pt x="24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Freeform: Shape 38"/>
            <p:cNvSpPr/>
            <p:nvPr/>
          </p:nvSpPr>
          <p:spPr bwMode="auto">
            <a:xfrm>
              <a:off x="5368357" y="2843701"/>
              <a:ext cx="311717" cy="95602"/>
            </a:xfrm>
            <a:custGeom>
              <a:avLst/>
              <a:gdLst>
                <a:gd name="T0" fmla="*/ 166 w 196"/>
                <a:gd name="T1" fmla="*/ 60 h 60"/>
                <a:gd name="T2" fmla="*/ 166 w 196"/>
                <a:gd name="T3" fmla="*/ 60 h 60"/>
                <a:gd name="T4" fmla="*/ 30 w 196"/>
                <a:gd name="T5" fmla="*/ 60 h 60"/>
                <a:gd name="T6" fmla="*/ 0 w 196"/>
                <a:gd name="T7" fmla="*/ 30 h 60"/>
                <a:gd name="T8" fmla="*/ 30 w 196"/>
                <a:gd name="T9" fmla="*/ 0 h 60"/>
                <a:gd name="T10" fmla="*/ 30 w 196"/>
                <a:gd name="T11" fmla="*/ 0 h 60"/>
                <a:gd name="T12" fmla="*/ 166 w 196"/>
                <a:gd name="T13" fmla="*/ 0 h 60"/>
                <a:gd name="T14" fmla="*/ 196 w 196"/>
                <a:gd name="T15" fmla="*/ 30 h 60"/>
                <a:gd name="T16" fmla="*/ 166 w 196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60">
                  <a:moveTo>
                    <a:pt x="166" y="60"/>
                  </a:moveTo>
                  <a:cubicBezTo>
                    <a:pt x="166" y="60"/>
                    <a:pt x="166" y="60"/>
                    <a:pt x="166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14" y="60"/>
                    <a:pt x="0" y="46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83" y="0"/>
                    <a:pt x="196" y="13"/>
                    <a:pt x="196" y="30"/>
                  </a:cubicBezTo>
                  <a:cubicBezTo>
                    <a:pt x="196" y="46"/>
                    <a:pt x="183" y="60"/>
                    <a:pt x="166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39"/>
            <p:cNvSpPr/>
            <p:nvPr/>
          </p:nvSpPr>
          <p:spPr bwMode="auto">
            <a:xfrm>
              <a:off x="3559994" y="2843701"/>
              <a:ext cx="318450" cy="95602"/>
            </a:xfrm>
            <a:custGeom>
              <a:avLst/>
              <a:gdLst>
                <a:gd name="T0" fmla="*/ 170 w 200"/>
                <a:gd name="T1" fmla="*/ 60 h 60"/>
                <a:gd name="T2" fmla="*/ 170 w 200"/>
                <a:gd name="T3" fmla="*/ 60 h 60"/>
                <a:gd name="T4" fmla="*/ 30 w 200"/>
                <a:gd name="T5" fmla="*/ 60 h 60"/>
                <a:gd name="T6" fmla="*/ 0 w 200"/>
                <a:gd name="T7" fmla="*/ 30 h 60"/>
                <a:gd name="T8" fmla="*/ 30 w 200"/>
                <a:gd name="T9" fmla="*/ 0 h 60"/>
                <a:gd name="T10" fmla="*/ 30 w 200"/>
                <a:gd name="T11" fmla="*/ 0 h 60"/>
                <a:gd name="T12" fmla="*/ 170 w 200"/>
                <a:gd name="T13" fmla="*/ 0 h 60"/>
                <a:gd name="T14" fmla="*/ 200 w 200"/>
                <a:gd name="T15" fmla="*/ 30 h 60"/>
                <a:gd name="T16" fmla="*/ 170 w 200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60">
                  <a:moveTo>
                    <a:pt x="170" y="60"/>
                  </a:moveTo>
                  <a:cubicBezTo>
                    <a:pt x="170" y="60"/>
                    <a:pt x="170" y="60"/>
                    <a:pt x="17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14" y="60"/>
                    <a:pt x="0" y="46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87" y="0"/>
                    <a:pt x="200" y="13"/>
                    <a:pt x="200" y="30"/>
                  </a:cubicBezTo>
                  <a:cubicBezTo>
                    <a:pt x="200" y="47"/>
                    <a:pt x="186" y="60"/>
                    <a:pt x="170" y="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Freeform: Shape 40"/>
            <p:cNvSpPr/>
            <p:nvPr/>
          </p:nvSpPr>
          <p:spPr bwMode="auto">
            <a:xfrm>
              <a:off x="4577282" y="1783324"/>
              <a:ext cx="95602" cy="300945"/>
            </a:xfrm>
            <a:custGeom>
              <a:avLst/>
              <a:gdLst>
                <a:gd name="T0" fmla="*/ 30 w 60"/>
                <a:gd name="T1" fmla="*/ 189 h 189"/>
                <a:gd name="T2" fmla="*/ 30 w 60"/>
                <a:gd name="T3" fmla="*/ 189 h 189"/>
                <a:gd name="T4" fmla="*/ 0 w 60"/>
                <a:gd name="T5" fmla="*/ 159 h 189"/>
                <a:gd name="T6" fmla="*/ 0 w 60"/>
                <a:gd name="T7" fmla="*/ 30 h 189"/>
                <a:gd name="T8" fmla="*/ 30 w 60"/>
                <a:gd name="T9" fmla="*/ 0 h 189"/>
                <a:gd name="T10" fmla="*/ 30 w 60"/>
                <a:gd name="T11" fmla="*/ 0 h 189"/>
                <a:gd name="T12" fmla="*/ 60 w 60"/>
                <a:gd name="T13" fmla="*/ 30 h 189"/>
                <a:gd name="T14" fmla="*/ 60 w 60"/>
                <a:gd name="T15" fmla="*/ 159 h 189"/>
                <a:gd name="T16" fmla="*/ 30 w 6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89">
                  <a:moveTo>
                    <a:pt x="30" y="189"/>
                  </a:moveTo>
                  <a:cubicBezTo>
                    <a:pt x="30" y="189"/>
                    <a:pt x="30" y="189"/>
                    <a:pt x="30" y="189"/>
                  </a:cubicBezTo>
                  <a:cubicBezTo>
                    <a:pt x="14" y="189"/>
                    <a:pt x="0" y="175"/>
                    <a:pt x="0" y="15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4"/>
                    <a:pt x="14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7" y="0"/>
                    <a:pt x="60" y="14"/>
                    <a:pt x="60" y="30"/>
                  </a:cubicBezTo>
                  <a:cubicBezTo>
                    <a:pt x="60" y="159"/>
                    <a:pt x="60" y="159"/>
                    <a:pt x="60" y="159"/>
                  </a:cubicBezTo>
                  <a:cubicBezTo>
                    <a:pt x="60" y="175"/>
                    <a:pt x="47" y="189"/>
                    <a:pt x="30" y="1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Freeform: Shape 41"/>
            <p:cNvSpPr/>
            <p:nvPr/>
          </p:nvSpPr>
          <p:spPr bwMode="auto">
            <a:xfrm>
              <a:off x="5160994" y="2099754"/>
              <a:ext cx="239006" cy="234293"/>
            </a:xfrm>
            <a:custGeom>
              <a:avLst/>
              <a:gdLst>
                <a:gd name="T0" fmla="*/ 33 w 150"/>
                <a:gd name="T1" fmla="*/ 147 h 147"/>
                <a:gd name="T2" fmla="*/ 11 w 150"/>
                <a:gd name="T3" fmla="*/ 139 h 147"/>
                <a:gd name="T4" fmla="*/ 11 w 150"/>
                <a:gd name="T5" fmla="*/ 96 h 147"/>
                <a:gd name="T6" fmla="*/ 96 w 150"/>
                <a:gd name="T7" fmla="*/ 11 h 147"/>
                <a:gd name="T8" fmla="*/ 139 w 150"/>
                <a:gd name="T9" fmla="*/ 11 h 147"/>
                <a:gd name="T10" fmla="*/ 139 w 150"/>
                <a:gd name="T11" fmla="*/ 54 h 147"/>
                <a:gd name="T12" fmla="*/ 54 w 150"/>
                <a:gd name="T13" fmla="*/ 139 h 147"/>
                <a:gd name="T14" fmla="*/ 33 w 150"/>
                <a:gd name="T15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" h="147">
                  <a:moveTo>
                    <a:pt x="33" y="147"/>
                  </a:moveTo>
                  <a:cubicBezTo>
                    <a:pt x="25" y="147"/>
                    <a:pt x="17" y="145"/>
                    <a:pt x="11" y="139"/>
                  </a:cubicBezTo>
                  <a:cubicBezTo>
                    <a:pt x="0" y="127"/>
                    <a:pt x="0" y="108"/>
                    <a:pt x="11" y="96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108" y="0"/>
                    <a:pt x="127" y="0"/>
                    <a:pt x="139" y="11"/>
                  </a:cubicBezTo>
                  <a:cubicBezTo>
                    <a:pt x="150" y="23"/>
                    <a:pt x="150" y="42"/>
                    <a:pt x="139" y="54"/>
                  </a:cubicBezTo>
                  <a:cubicBezTo>
                    <a:pt x="54" y="139"/>
                    <a:pt x="54" y="139"/>
                    <a:pt x="54" y="139"/>
                  </a:cubicBezTo>
                  <a:cubicBezTo>
                    <a:pt x="48" y="145"/>
                    <a:pt x="40" y="147"/>
                    <a:pt x="33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Freeform: Shape 42"/>
            <p:cNvSpPr/>
            <p:nvPr/>
          </p:nvSpPr>
          <p:spPr bwMode="auto">
            <a:xfrm>
              <a:off x="3835355" y="2160347"/>
              <a:ext cx="240352" cy="235639"/>
            </a:xfrm>
            <a:custGeom>
              <a:avLst/>
              <a:gdLst>
                <a:gd name="T0" fmla="*/ 118 w 151"/>
                <a:gd name="T1" fmla="*/ 148 h 148"/>
                <a:gd name="T2" fmla="*/ 97 w 151"/>
                <a:gd name="T3" fmla="*/ 139 h 148"/>
                <a:gd name="T4" fmla="*/ 12 w 151"/>
                <a:gd name="T5" fmla="*/ 54 h 148"/>
                <a:gd name="T6" fmla="*/ 12 w 151"/>
                <a:gd name="T7" fmla="*/ 12 h 148"/>
                <a:gd name="T8" fmla="*/ 54 w 151"/>
                <a:gd name="T9" fmla="*/ 12 h 148"/>
                <a:gd name="T10" fmla="*/ 139 w 151"/>
                <a:gd name="T11" fmla="*/ 97 h 148"/>
                <a:gd name="T12" fmla="*/ 139 w 151"/>
                <a:gd name="T13" fmla="*/ 139 h 148"/>
                <a:gd name="T14" fmla="*/ 118 w 151"/>
                <a:gd name="T15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148">
                  <a:moveTo>
                    <a:pt x="118" y="148"/>
                  </a:moveTo>
                  <a:cubicBezTo>
                    <a:pt x="110" y="148"/>
                    <a:pt x="102" y="145"/>
                    <a:pt x="97" y="139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0" y="43"/>
                    <a:pt x="0" y="24"/>
                    <a:pt x="12" y="12"/>
                  </a:cubicBezTo>
                  <a:cubicBezTo>
                    <a:pt x="24" y="0"/>
                    <a:pt x="43" y="0"/>
                    <a:pt x="54" y="12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51" y="108"/>
                    <a:pt x="151" y="127"/>
                    <a:pt x="139" y="139"/>
                  </a:cubicBezTo>
                  <a:cubicBezTo>
                    <a:pt x="133" y="145"/>
                    <a:pt x="126" y="148"/>
                    <a:pt x="118" y="1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Freeform: Shape 43"/>
            <p:cNvSpPr/>
            <p:nvPr/>
          </p:nvSpPr>
          <p:spPr bwMode="auto">
            <a:xfrm>
              <a:off x="1522051" y="3391057"/>
              <a:ext cx="2028518" cy="1673039"/>
            </a:xfrm>
            <a:custGeom>
              <a:avLst/>
              <a:gdLst>
                <a:gd name="T0" fmla="*/ 720 w 1274"/>
                <a:gd name="T1" fmla="*/ 1045 h 1051"/>
                <a:gd name="T2" fmla="*/ 537 w 1274"/>
                <a:gd name="T3" fmla="*/ 802 h 1051"/>
                <a:gd name="T4" fmla="*/ 273 w 1274"/>
                <a:gd name="T5" fmla="*/ 701 h 1051"/>
                <a:gd name="T6" fmla="*/ 45 w 1274"/>
                <a:gd name="T7" fmla="*/ 596 h 1051"/>
                <a:gd name="T8" fmla="*/ 176 w 1274"/>
                <a:gd name="T9" fmla="*/ 247 h 1051"/>
                <a:gd name="T10" fmla="*/ 407 w 1274"/>
                <a:gd name="T11" fmla="*/ 36 h 1051"/>
                <a:gd name="T12" fmla="*/ 474 w 1274"/>
                <a:gd name="T13" fmla="*/ 46 h 1051"/>
                <a:gd name="T14" fmla="*/ 663 w 1274"/>
                <a:gd name="T15" fmla="*/ 5 h 1051"/>
                <a:gd name="T16" fmla="*/ 919 w 1274"/>
                <a:gd name="T17" fmla="*/ 61 h 1051"/>
                <a:gd name="T18" fmla="*/ 1248 w 1274"/>
                <a:gd name="T19" fmla="*/ 543 h 1051"/>
                <a:gd name="T20" fmla="*/ 1225 w 1274"/>
                <a:gd name="T21" fmla="*/ 811 h 1051"/>
                <a:gd name="T22" fmla="*/ 997 w 1274"/>
                <a:gd name="T23" fmla="*/ 994 h 1051"/>
                <a:gd name="T24" fmla="*/ 932 w 1274"/>
                <a:gd name="T25" fmla="*/ 984 h 1051"/>
                <a:gd name="T26" fmla="*/ 578 w 1274"/>
                <a:gd name="T27" fmla="*/ 721 h 1051"/>
                <a:gd name="T28" fmla="*/ 607 w 1274"/>
                <a:gd name="T29" fmla="*/ 761 h 1051"/>
                <a:gd name="T30" fmla="*/ 624 w 1274"/>
                <a:gd name="T31" fmla="*/ 911 h 1051"/>
                <a:gd name="T32" fmla="*/ 770 w 1274"/>
                <a:gd name="T33" fmla="*/ 991 h 1051"/>
                <a:gd name="T34" fmla="*/ 934 w 1274"/>
                <a:gd name="T35" fmla="*/ 922 h 1051"/>
                <a:gd name="T36" fmla="*/ 997 w 1274"/>
                <a:gd name="T37" fmla="*/ 934 h 1051"/>
                <a:gd name="T38" fmla="*/ 1136 w 1274"/>
                <a:gd name="T39" fmla="*/ 658 h 1051"/>
                <a:gd name="T40" fmla="*/ 1190 w 1274"/>
                <a:gd name="T41" fmla="*/ 530 h 1051"/>
                <a:gd name="T42" fmla="*/ 1041 w 1274"/>
                <a:gd name="T43" fmla="*/ 295 h 1051"/>
                <a:gd name="T44" fmla="*/ 788 w 1274"/>
                <a:gd name="T45" fmla="*/ 136 h 1051"/>
                <a:gd name="T46" fmla="*/ 651 w 1274"/>
                <a:gd name="T47" fmla="*/ 64 h 1051"/>
                <a:gd name="T48" fmla="*/ 500 w 1274"/>
                <a:gd name="T49" fmla="*/ 102 h 1051"/>
                <a:gd name="T50" fmla="*/ 444 w 1274"/>
                <a:gd name="T51" fmla="*/ 100 h 1051"/>
                <a:gd name="T52" fmla="*/ 239 w 1274"/>
                <a:gd name="T53" fmla="*/ 231 h 1051"/>
                <a:gd name="T54" fmla="*/ 210 w 1274"/>
                <a:gd name="T55" fmla="*/ 300 h 1051"/>
                <a:gd name="T56" fmla="*/ 95 w 1274"/>
                <a:gd name="T57" fmla="*/ 563 h 1051"/>
                <a:gd name="T58" fmla="*/ 281 w 1274"/>
                <a:gd name="T59" fmla="*/ 638 h 1051"/>
                <a:gd name="T60" fmla="*/ 434 w 1274"/>
                <a:gd name="T61" fmla="*/ 748 h 1051"/>
                <a:gd name="T62" fmla="*/ 562 w 1274"/>
                <a:gd name="T63" fmla="*/ 726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74" h="1051">
                  <a:moveTo>
                    <a:pt x="770" y="1051"/>
                  </a:moveTo>
                  <a:cubicBezTo>
                    <a:pt x="753" y="1051"/>
                    <a:pt x="736" y="1049"/>
                    <a:pt x="720" y="1045"/>
                  </a:cubicBezTo>
                  <a:cubicBezTo>
                    <a:pt x="659" y="1032"/>
                    <a:pt x="607" y="995"/>
                    <a:pt x="574" y="943"/>
                  </a:cubicBezTo>
                  <a:cubicBezTo>
                    <a:pt x="547" y="901"/>
                    <a:pt x="534" y="852"/>
                    <a:pt x="537" y="802"/>
                  </a:cubicBezTo>
                  <a:cubicBezTo>
                    <a:pt x="500" y="814"/>
                    <a:pt x="460" y="815"/>
                    <a:pt x="421" y="807"/>
                  </a:cubicBezTo>
                  <a:cubicBezTo>
                    <a:pt x="359" y="793"/>
                    <a:pt x="306" y="755"/>
                    <a:pt x="273" y="701"/>
                  </a:cubicBezTo>
                  <a:cubicBezTo>
                    <a:pt x="246" y="705"/>
                    <a:pt x="218" y="703"/>
                    <a:pt x="191" y="698"/>
                  </a:cubicBezTo>
                  <a:cubicBezTo>
                    <a:pt x="130" y="684"/>
                    <a:pt x="78" y="648"/>
                    <a:pt x="45" y="596"/>
                  </a:cubicBezTo>
                  <a:cubicBezTo>
                    <a:pt x="11" y="543"/>
                    <a:pt x="0" y="481"/>
                    <a:pt x="14" y="420"/>
                  </a:cubicBezTo>
                  <a:cubicBezTo>
                    <a:pt x="32" y="336"/>
                    <a:pt x="94" y="270"/>
                    <a:pt x="176" y="247"/>
                  </a:cubicBezTo>
                  <a:cubicBezTo>
                    <a:pt x="176" y="237"/>
                    <a:pt x="178" y="228"/>
                    <a:pt x="180" y="219"/>
                  </a:cubicBezTo>
                  <a:cubicBezTo>
                    <a:pt x="203" y="113"/>
                    <a:pt x="299" y="36"/>
                    <a:pt x="407" y="36"/>
                  </a:cubicBezTo>
                  <a:cubicBezTo>
                    <a:pt x="424" y="36"/>
                    <a:pt x="441" y="38"/>
                    <a:pt x="457" y="41"/>
                  </a:cubicBezTo>
                  <a:cubicBezTo>
                    <a:pt x="463" y="43"/>
                    <a:pt x="469" y="44"/>
                    <a:pt x="474" y="46"/>
                  </a:cubicBezTo>
                  <a:cubicBezTo>
                    <a:pt x="514" y="16"/>
                    <a:pt x="563" y="0"/>
                    <a:pt x="613" y="0"/>
                  </a:cubicBezTo>
                  <a:cubicBezTo>
                    <a:pt x="630" y="0"/>
                    <a:pt x="647" y="2"/>
                    <a:pt x="663" y="5"/>
                  </a:cubicBezTo>
                  <a:cubicBezTo>
                    <a:pt x="709" y="15"/>
                    <a:pt x="751" y="39"/>
                    <a:pt x="782" y="73"/>
                  </a:cubicBezTo>
                  <a:cubicBezTo>
                    <a:pt x="825" y="55"/>
                    <a:pt x="873" y="51"/>
                    <a:pt x="919" y="61"/>
                  </a:cubicBezTo>
                  <a:cubicBezTo>
                    <a:pt x="1021" y="84"/>
                    <a:pt x="1095" y="172"/>
                    <a:pt x="1101" y="274"/>
                  </a:cubicBezTo>
                  <a:cubicBezTo>
                    <a:pt x="1210" y="314"/>
                    <a:pt x="1274" y="427"/>
                    <a:pt x="1248" y="543"/>
                  </a:cubicBezTo>
                  <a:cubicBezTo>
                    <a:pt x="1240" y="580"/>
                    <a:pt x="1223" y="615"/>
                    <a:pt x="1198" y="644"/>
                  </a:cubicBezTo>
                  <a:cubicBezTo>
                    <a:pt x="1228" y="694"/>
                    <a:pt x="1237" y="754"/>
                    <a:pt x="1225" y="811"/>
                  </a:cubicBezTo>
                  <a:cubicBezTo>
                    <a:pt x="1201" y="917"/>
                    <a:pt x="1106" y="994"/>
                    <a:pt x="997" y="994"/>
                  </a:cubicBezTo>
                  <a:cubicBezTo>
                    <a:pt x="997" y="994"/>
                    <a:pt x="997" y="994"/>
                    <a:pt x="997" y="994"/>
                  </a:cubicBezTo>
                  <a:cubicBezTo>
                    <a:pt x="981" y="994"/>
                    <a:pt x="964" y="992"/>
                    <a:pt x="947" y="988"/>
                  </a:cubicBezTo>
                  <a:cubicBezTo>
                    <a:pt x="942" y="987"/>
                    <a:pt x="937" y="986"/>
                    <a:pt x="932" y="984"/>
                  </a:cubicBezTo>
                  <a:cubicBezTo>
                    <a:pt x="889" y="1027"/>
                    <a:pt x="831" y="1051"/>
                    <a:pt x="770" y="1051"/>
                  </a:cubicBezTo>
                  <a:moveTo>
                    <a:pt x="578" y="721"/>
                  </a:moveTo>
                  <a:cubicBezTo>
                    <a:pt x="585" y="721"/>
                    <a:pt x="591" y="724"/>
                    <a:pt x="597" y="728"/>
                  </a:cubicBezTo>
                  <a:cubicBezTo>
                    <a:pt x="607" y="736"/>
                    <a:pt x="611" y="749"/>
                    <a:pt x="607" y="761"/>
                  </a:cubicBezTo>
                  <a:cubicBezTo>
                    <a:pt x="604" y="768"/>
                    <a:pt x="602" y="774"/>
                    <a:pt x="601" y="781"/>
                  </a:cubicBezTo>
                  <a:cubicBezTo>
                    <a:pt x="591" y="826"/>
                    <a:pt x="599" y="872"/>
                    <a:pt x="624" y="911"/>
                  </a:cubicBezTo>
                  <a:cubicBezTo>
                    <a:pt x="649" y="950"/>
                    <a:pt x="688" y="976"/>
                    <a:pt x="733" y="986"/>
                  </a:cubicBezTo>
                  <a:cubicBezTo>
                    <a:pt x="745" y="989"/>
                    <a:pt x="757" y="991"/>
                    <a:pt x="770" y="991"/>
                  </a:cubicBezTo>
                  <a:cubicBezTo>
                    <a:pt x="820" y="991"/>
                    <a:pt x="868" y="969"/>
                    <a:pt x="901" y="930"/>
                  </a:cubicBezTo>
                  <a:cubicBezTo>
                    <a:pt x="909" y="921"/>
                    <a:pt x="923" y="917"/>
                    <a:pt x="934" y="922"/>
                  </a:cubicBezTo>
                  <a:cubicBezTo>
                    <a:pt x="943" y="925"/>
                    <a:pt x="951" y="928"/>
                    <a:pt x="960" y="930"/>
                  </a:cubicBezTo>
                  <a:cubicBezTo>
                    <a:pt x="972" y="932"/>
                    <a:pt x="985" y="934"/>
                    <a:pt x="997" y="934"/>
                  </a:cubicBezTo>
                  <a:cubicBezTo>
                    <a:pt x="1078" y="934"/>
                    <a:pt x="1149" y="877"/>
                    <a:pt x="1166" y="798"/>
                  </a:cubicBezTo>
                  <a:cubicBezTo>
                    <a:pt x="1177" y="749"/>
                    <a:pt x="1166" y="698"/>
                    <a:pt x="1136" y="658"/>
                  </a:cubicBezTo>
                  <a:cubicBezTo>
                    <a:pt x="1127" y="646"/>
                    <a:pt x="1128" y="629"/>
                    <a:pt x="1140" y="618"/>
                  </a:cubicBezTo>
                  <a:cubicBezTo>
                    <a:pt x="1165" y="595"/>
                    <a:pt x="1182" y="564"/>
                    <a:pt x="1190" y="530"/>
                  </a:cubicBezTo>
                  <a:cubicBezTo>
                    <a:pt x="1210" y="439"/>
                    <a:pt x="1155" y="349"/>
                    <a:pt x="1064" y="326"/>
                  </a:cubicBezTo>
                  <a:cubicBezTo>
                    <a:pt x="1050" y="322"/>
                    <a:pt x="1041" y="309"/>
                    <a:pt x="1041" y="295"/>
                  </a:cubicBezTo>
                  <a:cubicBezTo>
                    <a:pt x="1045" y="212"/>
                    <a:pt x="988" y="138"/>
                    <a:pt x="906" y="120"/>
                  </a:cubicBezTo>
                  <a:cubicBezTo>
                    <a:pt x="866" y="111"/>
                    <a:pt x="824" y="117"/>
                    <a:pt x="788" y="136"/>
                  </a:cubicBezTo>
                  <a:cubicBezTo>
                    <a:pt x="775" y="143"/>
                    <a:pt x="759" y="139"/>
                    <a:pt x="750" y="128"/>
                  </a:cubicBezTo>
                  <a:cubicBezTo>
                    <a:pt x="726" y="95"/>
                    <a:pt x="690" y="73"/>
                    <a:pt x="651" y="64"/>
                  </a:cubicBezTo>
                  <a:cubicBezTo>
                    <a:pt x="638" y="61"/>
                    <a:pt x="626" y="60"/>
                    <a:pt x="613" y="60"/>
                  </a:cubicBezTo>
                  <a:cubicBezTo>
                    <a:pt x="572" y="60"/>
                    <a:pt x="531" y="75"/>
                    <a:pt x="500" y="102"/>
                  </a:cubicBezTo>
                  <a:cubicBezTo>
                    <a:pt x="492" y="109"/>
                    <a:pt x="480" y="111"/>
                    <a:pt x="470" y="107"/>
                  </a:cubicBezTo>
                  <a:cubicBezTo>
                    <a:pt x="461" y="104"/>
                    <a:pt x="453" y="102"/>
                    <a:pt x="444" y="100"/>
                  </a:cubicBezTo>
                  <a:cubicBezTo>
                    <a:pt x="432" y="97"/>
                    <a:pt x="420" y="96"/>
                    <a:pt x="407" y="96"/>
                  </a:cubicBezTo>
                  <a:cubicBezTo>
                    <a:pt x="327" y="96"/>
                    <a:pt x="256" y="153"/>
                    <a:pt x="239" y="231"/>
                  </a:cubicBezTo>
                  <a:cubicBezTo>
                    <a:pt x="236" y="244"/>
                    <a:pt x="234" y="257"/>
                    <a:pt x="235" y="270"/>
                  </a:cubicBezTo>
                  <a:cubicBezTo>
                    <a:pt x="235" y="285"/>
                    <a:pt x="224" y="298"/>
                    <a:pt x="210" y="300"/>
                  </a:cubicBezTo>
                  <a:cubicBezTo>
                    <a:pt x="141" y="313"/>
                    <a:pt x="87" y="365"/>
                    <a:pt x="72" y="433"/>
                  </a:cubicBezTo>
                  <a:cubicBezTo>
                    <a:pt x="62" y="478"/>
                    <a:pt x="70" y="524"/>
                    <a:pt x="95" y="563"/>
                  </a:cubicBezTo>
                  <a:cubicBezTo>
                    <a:pt x="120" y="602"/>
                    <a:pt x="159" y="629"/>
                    <a:pt x="204" y="639"/>
                  </a:cubicBezTo>
                  <a:cubicBezTo>
                    <a:pt x="229" y="645"/>
                    <a:pt x="256" y="644"/>
                    <a:pt x="281" y="638"/>
                  </a:cubicBezTo>
                  <a:cubicBezTo>
                    <a:pt x="295" y="635"/>
                    <a:pt x="309" y="642"/>
                    <a:pt x="316" y="654"/>
                  </a:cubicBezTo>
                  <a:cubicBezTo>
                    <a:pt x="339" y="702"/>
                    <a:pt x="382" y="737"/>
                    <a:pt x="434" y="748"/>
                  </a:cubicBezTo>
                  <a:cubicBezTo>
                    <a:pt x="446" y="751"/>
                    <a:pt x="459" y="752"/>
                    <a:pt x="471" y="752"/>
                  </a:cubicBezTo>
                  <a:cubicBezTo>
                    <a:pt x="503" y="752"/>
                    <a:pt x="535" y="743"/>
                    <a:pt x="562" y="726"/>
                  </a:cubicBezTo>
                  <a:cubicBezTo>
                    <a:pt x="567" y="723"/>
                    <a:pt x="573" y="721"/>
                    <a:pt x="578" y="72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Freeform: Shape 44"/>
            <p:cNvSpPr/>
            <p:nvPr/>
          </p:nvSpPr>
          <p:spPr bwMode="auto">
            <a:xfrm>
              <a:off x="1858005" y="3031539"/>
              <a:ext cx="253144" cy="337301"/>
            </a:xfrm>
            <a:custGeom>
              <a:avLst/>
              <a:gdLst>
                <a:gd name="T0" fmla="*/ 125 w 159"/>
                <a:gd name="T1" fmla="*/ 212 h 212"/>
                <a:gd name="T2" fmla="*/ 99 w 159"/>
                <a:gd name="T3" fmla="*/ 198 h 212"/>
                <a:gd name="T4" fmla="*/ 9 w 159"/>
                <a:gd name="T5" fmla="*/ 50 h 212"/>
                <a:gd name="T6" fmla="*/ 19 w 159"/>
                <a:gd name="T7" fmla="*/ 8 h 212"/>
                <a:gd name="T8" fmla="*/ 60 w 159"/>
                <a:gd name="T9" fmla="*/ 18 h 212"/>
                <a:gd name="T10" fmla="*/ 151 w 159"/>
                <a:gd name="T11" fmla="*/ 166 h 212"/>
                <a:gd name="T12" fmla="*/ 141 w 159"/>
                <a:gd name="T13" fmla="*/ 208 h 212"/>
                <a:gd name="T14" fmla="*/ 125 w 159"/>
                <a:gd name="T1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212">
                  <a:moveTo>
                    <a:pt x="125" y="212"/>
                  </a:moveTo>
                  <a:cubicBezTo>
                    <a:pt x="115" y="212"/>
                    <a:pt x="105" y="207"/>
                    <a:pt x="99" y="198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0" y="35"/>
                    <a:pt x="5" y="17"/>
                    <a:pt x="19" y="8"/>
                  </a:cubicBezTo>
                  <a:cubicBezTo>
                    <a:pt x="33" y="0"/>
                    <a:pt x="52" y="4"/>
                    <a:pt x="60" y="18"/>
                  </a:cubicBezTo>
                  <a:cubicBezTo>
                    <a:pt x="151" y="166"/>
                    <a:pt x="151" y="166"/>
                    <a:pt x="151" y="166"/>
                  </a:cubicBezTo>
                  <a:cubicBezTo>
                    <a:pt x="159" y="181"/>
                    <a:pt x="155" y="199"/>
                    <a:pt x="141" y="208"/>
                  </a:cubicBezTo>
                  <a:cubicBezTo>
                    <a:pt x="136" y="211"/>
                    <a:pt x="130" y="212"/>
                    <a:pt x="125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Freeform: Shape 45"/>
            <p:cNvSpPr/>
            <p:nvPr/>
          </p:nvSpPr>
          <p:spPr bwMode="auto">
            <a:xfrm>
              <a:off x="2700247" y="2953441"/>
              <a:ext cx="150809" cy="372310"/>
            </a:xfrm>
            <a:custGeom>
              <a:avLst/>
              <a:gdLst>
                <a:gd name="T0" fmla="*/ 32 w 95"/>
                <a:gd name="T1" fmla="*/ 234 h 234"/>
                <a:gd name="T2" fmla="*/ 27 w 95"/>
                <a:gd name="T3" fmla="*/ 234 h 234"/>
                <a:gd name="T4" fmla="*/ 2 w 95"/>
                <a:gd name="T5" fmla="*/ 199 h 234"/>
                <a:gd name="T6" fmla="*/ 33 w 95"/>
                <a:gd name="T7" fmla="*/ 27 h 234"/>
                <a:gd name="T8" fmla="*/ 67 w 95"/>
                <a:gd name="T9" fmla="*/ 2 h 234"/>
                <a:gd name="T10" fmla="*/ 92 w 95"/>
                <a:gd name="T11" fmla="*/ 37 h 234"/>
                <a:gd name="T12" fmla="*/ 62 w 95"/>
                <a:gd name="T13" fmla="*/ 209 h 234"/>
                <a:gd name="T14" fmla="*/ 32 w 95"/>
                <a:gd name="T15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" h="234">
                  <a:moveTo>
                    <a:pt x="32" y="234"/>
                  </a:moveTo>
                  <a:cubicBezTo>
                    <a:pt x="30" y="234"/>
                    <a:pt x="29" y="234"/>
                    <a:pt x="27" y="234"/>
                  </a:cubicBezTo>
                  <a:cubicBezTo>
                    <a:pt x="11" y="231"/>
                    <a:pt x="0" y="215"/>
                    <a:pt x="2" y="199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6" y="10"/>
                    <a:pt x="51" y="0"/>
                    <a:pt x="67" y="2"/>
                  </a:cubicBezTo>
                  <a:cubicBezTo>
                    <a:pt x="84" y="5"/>
                    <a:pt x="95" y="21"/>
                    <a:pt x="92" y="37"/>
                  </a:cubicBezTo>
                  <a:cubicBezTo>
                    <a:pt x="62" y="209"/>
                    <a:pt x="62" y="209"/>
                    <a:pt x="62" y="209"/>
                  </a:cubicBezTo>
                  <a:cubicBezTo>
                    <a:pt x="59" y="224"/>
                    <a:pt x="46" y="234"/>
                    <a:pt x="32" y="2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Freeform: Shape 46"/>
            <p:cNvSpPr/>
            <p:nvPr/>
          </p:nvSpPr>
          <p:spPr bwMode="auto">
            <a:xfrm>
              <a:off x="3207881" y="3230149"/>
              <a:ext cx="297579" cy="304311"/>
            </a:xfrm>
            <a:custGeom>
              <a:avLst/>
              <a:gdLst>
                <a:gd name="T0" fmla="*/ 97 w 187"/>
                <a:gd name="T1" fmla="*/ 138 h 191"/>
                <a:gd name="T2" fmla="*/ 55 w 187"/>
                <a:gd name="T3" fmla="*/ 182 h 191"/>
                <a:gd name="T4" fmla="*/ 33 w 187"/>
                <a:gd name="T5" fmla="*/ 191 h 191"/>
                <a:gd name="T6" fmla="*/ 13 w 187"/>
                <a:gd name="T7" fmla="*/ 183 h 191"/>
                <a:gd name="T8" fmla="*/ 11 w 187"/>
                <a:gd name="T9" fmla="*/ 141 h 191"/>
                <a:gd name="T10" fmla="*/ 132 w 187"/>
                <a:gd name="T11" fmla="*/ 13 h 191"/>
                <a:gd name="T12" fmla="*/ 174 w 187"/>
                <a:gd name="T13" fmla="*/ 11 h 191"/>
                <a:gd name="T14" fmla="*/ 175 w 187"/>
                <a:gd name="T15" fmla="*/ 54 h 191"/>
                <a:gd name="T16" fmla="*/ 97 w 187"/>
                <a:gd name="T17" fmla="*/ 13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191">
                  <a:moveTo>
                    <a:pt x="97" y="138"/>
                  </a:moveTo>
                  <a:cubicBezTo>
                    <a:pt x="55" y="182"/>
                    <a:pt x="55" y="182"/>
                    <a:pt x="55" y="182"/>
                  </a:cubicBezTo>
                  <a:cubicBezTo>
                    <a:pt x="49" y="188"/>
                    <a:pt x="41" y="191"/>
                    <a:pt x="33" y="191"/>
                  </a:cubicBezTo>
                  <a:cubicBezTo>
                    <a:pt x="26" y="191"/>
                    <a:pt x="18" y="189"/>
                    <a:pt x="13" y="183"/>
                  </a:cubicBezTo>
                  <a:cubicBezTo>
                    <a:pt x="0" y="172"/>
                    <a:pt x="0" y="153"/>
                    <a:pt x="11" y="141"/>
                  </a:cubicBezTo>
                  <a:cubicBezTo>
                    <a:pt x="132" y="13"/>
                    <a:pt x="132" y="13"/>
                    <a:pt x="132" y="13"/>
                  </a:cubicBezTo>
                  <a:cubicBezTo>
                    <a:pt x="143" y="1"/>
                    <a:pt x="162" y="0"/>
                    <a:pt x="174" y="11"/>
                  </a:cubicBezTo>
                  <a:cubicBezTo>
                    <a:pt x="186" y="23"/>
                    <a:pt x="187" y="42"/>
                    <a:pt x="175" y="54"/>
                  </a:cubicBezTo>
                  <a:cubicBezTo>
                    <a:pt x="97" y="138"/>
                    <a:pt x="97" y="138"/>
                    <a:pt x="97" y="13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Freeform: Shape 47"/>
            <p:cNvSpPr/>
            <p:nvPr/>
          </p:nvSpPr>
          <p:spPr bwMode="auto">
            <a:xfrm>
              <a:off x="3539123" y="3895998"/>
              <a:ext cx="370964" cy="123879"/>
            </a:xfrm>
            <a:custGeom>
              <a:avLst/>
              <a:gdLst>
                <a:gd name="T0" fmla="*/ 31 w 233"/>
                <a:gd name="T1" fmla="*/ 78 h 78"/>
                <a:gd name="T2" fmla="*/ 1 w 233"/>
                <a:gd name="T3" fmla="*/ 51 h 78"/>
                <a:gd name="T4" fmla="*/ 28 w 233"/>
                <a:gd name="T5" fmla="*/ 19 h 78"/>
                <a:gd name="T6" fmla="*/ 199 w 233"/>
                <a:gd name="T7" fmla="*/ 2 h 78"/>
                <a:gd name="T8" fmla="*/ 232 w 233"/>
                <a:gd name="T9" fmla="*/ 29 h 78"/>
                <a:gd name="T10" fmla="*/ 205 w 233"/>
                <a:gd name="T11" fmla="*/ 62 h 78"/>
                <a:gd name="T12" fmla="*/ 34 w 233"/>
                <a:gd name="T13" fmla="*/ 78 h 78"/>
                <a:gd name="T14" fmla="*/ 31 w 233"/>
                <a:gd name="T1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78">
                  <a:moveTo>
                    <a:pt x="31" y="78"/>
                  </a:moveTo>
                  <a:cubicBezTo>
                    <a:pt x="16" y="78"/>
                    <a:pt x="3" y="67"/>
                    <a:pt x="1" y="51"/>
                  </a:cubicBezTo>
                  <a:cubicBezTo>
                    <a:pt x="0" y="35"/>
                    <a:pt x="12" y="20"/>
                    <a:pt x="28" y="19"/>
                  </a:cubicBezTo>
                  <a:cubicBezTo>
                    <a:pt x="199" y="2"/>
                    <a:pt x="199" y="2"/>
                    <a:pt x="199" y="2"/>
                  </a:cubicBezTo>
                  <a:cubicBezTo>
                    <a:pt x="215" y="0"/>
                    <a:pt x="230" y="12"/>
                    <a:pt x="232" y="29"/>
                  </a:cubicBezTo>
                  <a:cubicBezTo>
                    <a:pt x="233" y="45"/>
                    <a:pt x="221" y="60"/>
                    <a:pt x="205" y="62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3" y="78"/>
                    <a:pt x="32" y="78"/>
                    <a:pt x="31" y="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Freeform: Shape 48"/>
            <p:cNvSpPr/>
            <p:nvPr/>
          </p:nvSpPr>
          <p:spPr bwMode="auto">
            <a:xfrm>
              <a:off x="1235244" y="3609192"/>
              <a:ext cx="325182" cy="208709"/>
            </a:xfrm>
            <a:custGeom>
              <a:avLst/>
              <a:gdLst>
                <a:gd name="T0" fmla="*/ 170 w 204"/>
                <a:gd name="T1" fmla="*/ 131 h 131"/>
                <a:gd name="T2" fmla="*/ 157 w 204"/>
                <a:gd name="T3" fmla="*/ 128 h 131"/>
                <a:gd name="T4" fmla="*/ 21 w 204"/>
                <a:gd name="T5" fmla="*/ 61 h 131"/>
                <a:gd name="T6" fmla="*/ 7 w 204"/>
                <a:gd name="T7" fmla="*/ 21 h 131"/>
                <a:gd name="T8" fmla="*/ 47 w 204"/>
                <a:gd name="T9" fmla="*/ 7 h 131"/>
                <a:gd name="T10" fmla="*/ 183 w 204"/>
                <a:gd name="T11" fmla="*/ 74 h 131"/>
                <a:gd name="T12" fmla="*/ 197 w 204"/>
                <a:gd name="T13" fmla="*/ 114 h 131"/>
                <a:gd name="T14" fmla="*/ 170 w 204"/>
                <a:gd name="T15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131">
                  <a:moveTo>
                    <a:pt x="170" y="131"/>
                  </a:moveTo>
                  <a:cubicBezTo>
                    <a:pt x="166" y="131"/>
                    <a:pt x="161" y="130"/>
                    <a:pt x="157" y="128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6" y="54"/>
                    <a:pt x="0" y="36"/>
                    <a:pt x="7" y="21"/>
                  </a:cubicBezTo>
                  <a:cubicBezTo>
                    <a:pt x="14" y="6"/>
                    <a:pt x="32" y="0"/>
                    <a:pt x="47" y="7"/>
                  </a:cubicBezTo>
                  <a:cubicBezTo>
                    <a:pt x="183" y="74"/>
                    <a:pt x="183" y="74"/>
                    <a:pt x="183" y="74"/>
                  </a:cubicBezTo>
                  <a:cubicBezTo>
                    <a:pt x="198" y="81"/>
                    <a:pt x="204" y="99"/>
                    <a:pt x="197" y="114"/>
                  </a:cubicBezTo>
                  <a:cubicBezTo>
                    <a:pt x="192" y="125"/>
                    <a:pt x="181" y="131"/>
                    <a:pt x="170" y="1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Freeform: Shape 49"/>
            <p:cNvSpPr/>
            <p:nvPr/>
          </p:nvSpPr>
          <p:spPr bwMode="auto">
            <a:xfrm>
              <a:off x="1262847" y="4489809"/>
              <a:ext cx="330568" cy="197264"/>
            </a:xfrm>
            <a:custGeom>
              <a:avLst/>
              <a:gdLst>
                <a:gd name="T0" fmla="*/ 34 w 208"/>
                <a:gd name="T1" fmla="*/ 124 h 124"/>
                <a:gd name="T2" fmla="*/ 7 w 208"/>
                <a:gd name="T3" fmla="*/ 105 h 124"/>
                <a:gd name="T4" fmla="*/ 22 w 208"/>
                <a:gd name="T5" fmla="*/ 66 h 124"/>
                <a:gd name="T6" fmla="*/ 162 w 208"/>
                <a:gd name="T7" fmla="*/ 6 h 124"/>
                <a:gd name="T8" fmla="*/ 201 w 208"/>
                <a:gd name="T9" fmla="*/ 22 h 124"/>
                <a:gd name="T10" fmla="*/ 185 w 208"/>
                <a:gd name="T11" fmla="*/ 61 h 124"/>
                <a:gd name="T12" fmla="*/ 46 w 208"/>
                <a:gd name="T13" fmla="*/ 121 h 124"/>
                <a:gd name="T14" fmla="*/ 34 w 208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124">
                  <a:moveTo>
                    <a:pt x="34" y="124"/>
                  </a:moveTo>
                  <a:cubicBezTo>
                    <a:pt x="23" y="124"/>
                    <a:pt x="12" y="117"/>
                    <a:pt x="7" y="105"/>
                  </a:cubicBezTo>
                  <a:cubicBezTo>
                    <a:pt x="0" y="90"/>
                    <a:pt x="7" y="73"/>
                    <a:pt x="22" y="66"/>
                  </a:cubicBezTo>
                  <a:cubicBezTo>
                    <a:pt x="162" y="6"/>
                    <a:pt x="162" y="6"/>
                    <a:pt x="162" y="6"/>
                  </a:cubicBezTo>
                  <a:cubicBezTo>
                    <a:pt x="177" y="0"/>
                    <a:pt x="195" y="7"/>
                    <a:pt x="201" y="22"/>
                  </a:cubicBezTo>
                  <a:cubicBezTo>
                    <a:pt x="208" y="37"/>
                    <a:pt x="201" y="55"/>
                    <a:pt x="185" y="61"/>
                  </a:cubicBezTo>
                  <a:cubicBezTo>
                    <a:pt x="46" y="121"/>
                    <a:pt x="46" y="121"/>
                    <a:pt x="46" y="121"/>
                  </a:cubicBezTo>
                  <a:cubicBezTo>
                    <a:pt x="42" y="123"/>
                    <a:pt x="38" y="124"/>
                    <a:pt x="34" y="1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Freeform: Shape 50"/>
            <p:cNvSpPr/>
            <p:nvPr/>
          </p:nvSpPr>
          <p:spPr bwMode="auto">
            <a:xfrm>
              <a:off x="2859135" y="3640835"/>
              <a:ext cx="224867" cy="224867"/>
            </a:xfrm>
            <a:custGeom>
              <a:avLst/>
              <a:gdLst>
                <a:gd name="T0" fmla="*/ 71 w 141"/>
                <a:gd name="T1" fmla="*/ 116 h 141"/>
                <a:gd name="T2" fmla="*/ 26 w 141"/>
                <a:gd name="T3" fmla="*/ 71 h 141"/>
                <a:gd name="T4" fmla="*/ 71 w 141"/>
                <a:gd name="T5" fmla="*/ 26 h 141"/>
                <a:gd name="T6" fmla="*/ 116 w 141"/>
                <a:gd name="T7" fmla="*/ 71 h 141"/>
                <a:gd name="T8" fmla="*/ 71 w 141"/>
                <a:gd name="T9" fmla="*/ 116 h 141"/>
                <a:gd name="T10" fmla="*/ 82 w 141"/>
                <a:gd name="T11" fmla="*/ 0 h 141"/>
                <a:gd name="T12" fmla="*/ 71 w 141"/>
                <a:gd name="T13" fmla="*/ 0 h 141"/>
                <a:gd name="T14" fmla="*/ 60 w 141"/>
                <a:gd name="T15" fmla="*/ 0 h 141"/>
                <a:gd name="T16" fmla="*/ 60 w 141"/>
                <a:gd name="T17" fmla="*/ 11 h 141"/>
                <a:gd name="T18" fmla="*/ 36 w 141"/>
                <a:gd name="T19" fmla="*/ 21 h 141"/>
                <a:gd name="T20" fmla="*/ 29 w 141"/>
                <a:gd name="T21" fmla="*/ 13 h 141"/>
                <a:gd name="T22" fmla="*/ 13 w 141"/>
                <a:gd name="T23" fmla="*/ 29 h 141"/>
                <a:gd name="T24" fmla="*/ 21 w 141"/>
                <a:gd name="T25" fmla="*/ 36 h 141"/>
                <a:gd name="T26" fmla="*/ 11 w 141"/>
                <a:gd name="T27" fmla="*/ 60 h 141"/>
                <a:gd name="T28" fmla="*/ 0 w 141"/>
                <a:gd name="T29" fmla="*/ 60 h 141"/>
                <a:gd name="T30" fmla="*/ 0 w 141"/>
                <a:gd name="T31" fmla="*/ 82 h 141"/>
                <a:gd name="T32" fmla="*/ 11 w 141"/>
                <a:gd name="T33" fmla="*/ 82 h 141"/>
                <a:gd name="T34" fmla="*/ 21 w 141"/>
                <a:gd name="T35" fmla="*/ 105 h 141"/>
                <a:gd name="T36" fmla="*/ 13 w 141"/>
                <a:gd name="T37" fmla="*/ 113 h 141"/>
                <a:gd name="T38" fmla="*/ 29 w 141"/>
                <a:gd name="T39" fmla="*/ 128 h 141"/>
                <a:gd name="T40" fmla="*/ 36 w 141"/>
                <a:gd name="T41" fmla="*/ 121 h 141"/>
                <a:gd name="T42" fmla="*/ 60 w 141"/>
                <a:gd name="T43" fmla="*/ 131 h 141"/>
                <a:gd name="T44" fmla="*/ 60 w 141"/>
                <a:gd name="T45" fmla="*/ 141 h 141"/>
                <a:gd name="T46" fmla="*/ 71 w 141"/>
                <a:gd name="T47" fmla="*/ 141 h 141"/>
                <a:gd name="T48" fmla="*/ 82 w 141"/>
                <a:gd name="T49" fmla="*/ 141 h 141"/>
                <a:gd name="T50" fmla="*/ 82 w 141"/>
                <a:gd name="T51" fmla="*/ 131 h 141"/>
                <a:gd name="T52" fmla="*/ 105 w 141"/>
                <a:gd name="T53" fmla="*/ 121 h 141"/>
                <a:gd name="T54" fmla="*/ 113 w 141"/>
                <a:gd name="T55" fmla="*/ 128 h 141"/>
                <a:gd name="T56" fmla="*/ 128 w 141"/>
                <a:gd name="T57" fmla="*/ 113 h 141"/>
                <a:gd name="T58" fmla="*/ 121 w 141"/>
                <a:gd name="T59" fmla="*/ 105 h 141"/>
                <a:gd name="T60" fmla="*/ 131 w 141"/>
                <a:gd name="T61" fmla="*/ 82 h 141"/>
                <a:gd name="T62" fmla="*/ 141 w 141"/>
                <a:gd name="T63" fmla="*/ 82 h 141"/>
                <a:gd name="T64" fmla="*/ 141 w 141"/>
                <a:gd name="T65" fmla="*/ 60 h 141"/>
                <a:gd name="T66" fmla="*/ 131 w 141"/>
                <a:gd name="T67" fmla="*/ 60 h 141"/>
                <a:gd name="T68" fmla="*/ 121 w 141"/>
                <a:gd name="T69" fmla="*/ 36 h 141"/>
                <a:gd name="T70" fmla="*/ 128 w 141"/>
                <a:gd name="T71" fmla="*/ 29 h 141"/>
                <a:gd name="T72" fmla="*/ 113 w 141"/>
                <a:gd name="T73" fmla="*/ 13 h 141"/>
                <a:gd name="T74" fmla="*/ 105 w 141"/>
                <a:gd name="T75" fmla="*/ 21 h 141"/>
                <a:gd name="T76" fmla="*/ 82 w 141"/>
                <a:gd name="T77" fmla="*/ 11 h 141"/>
                <a:gd name="T78" fmla="*/ 82 w 141"/>
                <a:gd name="T79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141">
                  <a:moveTo>
                    <a:pt x="71" y="116"/>
                  </a:moveTo>
                  <a:cubicBezTo>
                    <a:pt x="46" y="116"/>
                    <a:pt x="26" y="96"/>
                    <a:pt x="26" y="71"/>
                  </a:cubicBezTo>
                  <a:cubicBezTo>
                    <a:pt x="26" y="46"/>
                    <a:pt x="46" y="26"/>
                    <a:pt x="71" y="26"/>
                  </a:cubicBezTo>
                  <a:cubicBezTo>
                    <a:pt x="96" y="26"/>
                    <a:pt x="116" y="46"/>
                    <a:pt x="116" y="71"/>
                  </a:cubicBezTo>
                  <a:cubicBezTo>
                    <a:pt x="116" y="96"/>
                    <a:pt x="96" y="116"/>
                    <a:pt x="71" y="116"/>
                  </a:cubicBezTo>
                  <a:moveTo>
                    <a:pt x="82" y="0"/>
                  </a:moveTo>
                  <a:cubicBezTo>
                    <a:pt x="71" y="0"/>
                    <a:pt x="71" y="0"/>
                    <a:pt x="71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51" y="13"/>
                    <a:pt x="43" y="16"/>
                    <a:pt x="36" y="21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6" y="43"/>
                    <a:pt x="12" y="51"/>
                    <a:pt x="11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12" y="90"/>
                    <a:pt x="16" y="98"/>
                    <a:pt x="21" y="105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29" y="128"/>
                    <a:pt x="29" y="128"/>
                    <a:pt x="29" y="128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43" y="126"/>
                    <a:pt x="51" y="129"/>
                    <a:pt x="60" y="131"/>
                  </a:cubicBezTo>
                  <a:cubicBezTo>
                    <a:pt x="60" y="141"/>
                    <a:pt x="60" y="141"/>
                    <a:pt x="60" y="141"/>
                  </a:cubicBezTo>
                  <a:cubicBezTo>
                    <a:pt x="71" y="141"/>
                    <a:pt x="71" y="141"/>
                    <a:pt x="71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31"/>
                    <a:pt x="82" y="131"/>
                    <a:pt x="82" y="131"/>
                  </a:cubicBezTo>
                  <a:cubicBezTo>
                    <a:pt x="90" y="129"/>
                    <a:pt x="98" y="126"/>
                    <a:pt x="105" y="121"/>
                  </a:cubicBezTo>
                  <a:cubicBezTo>
                    <a:pt x="113" y="128"/>
                    <a:pt x="113" y="128"/>
                    <a:pt x="113" y="128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1" y="105"/>
                    <a:pt x="121" y="105"/>
                    <a:pt x="121" y="105"/>
                  </a:cubicBezTo>
                  <a:cubicBezTo>
                    <a:pt x="126" y="98"/>
                    <a:pt x="129" y="90"/>
                    <a:pt x="131" y="82"/>
                  </a:cubicBezTo>
                  <a:cubicBezTo>
                    <a:pt x="141" y="82"/>
                    <a:pt x="141" y="82"/>
                    <a:pt x="141" y="82"/>
                  </a:cubicBezTo>
                  <a:cubicBezTo>
                    <a:pt x="141" y="60"/>
                    <a:pt x="141" y="60"/>
                    <a:pt x="141" y="60"/>
                  </a:cubicBezTo>
                  <a:cubicBezTo>
                    <a:pt x="131" y="60"/>
                    <a:pt x="131" y="60"/>
                    <a:pt x="131" y="60"/>
                  </a:cubicBezTo>
                  <a:cubicBezTo>
                    <a:pt x="129" y="51"/>
                    <a:pt x="126" y="43"/>
                    <a:pt x="121" y="36"/>
                  </a:cubicBezTo>
                  <a:cubicBezTo>
                    <a:pt x="128" y="29"/>
                    <a:pt x="128" y="29"/>
                    <a:pt x="128" y="29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05" y="21"/>
                    <a:pt x="105" y="21"/>
                    <a:pt x="105" y="21"/>
                  </a:cubicBezTo>
                  <a:cubicBezTo>
                    <a:pt x="98" y="16"/>
                    <a:pt x="90" y="13"/>
                    <a:pt x="82" y="11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rgbClr val="D7972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Freeform: Shape 51"/>
            <p:cNvSpPr/>
            <p:nvPr/>
          </p:nvSpPr>
          <p:spPr bwMode="auto">
            <a:xfrm>
              <a:off x="2004775" y="4182132"/>
              <a:ext cx="220828" cy="221501"/>
            </a:xfrm>
            <a:custGeom>
              <a:avLst/>
              <a:gdLst>
                <a:gd name="T0" fmla="*/ 69 w 139"/>
                <a:gd name="T1" fmla="*/ 114 h 139"/>
                <a:gd name="T2" fmla="*/ 54 w 139"/>
                <a:gd name="T3" fmla="*/ 112 h 139"/>
                <a:gd name="T4" fmla="*/ 27 w 139"/>
                <a:gd name="T5" fmla="*/ 55 h 139"/>
                <a:gd name="T6" fmla="*/ 69 w 139"/>
                <a:gd name="T7" fmla="*/ 25 h 139"/>
                <a:gd name="T8" fmla="*/ 84 w 139"/>
                <a:gd name="T9" fmla="*/ 28 h 139"/>
                <a:gd name="T10" fmla="*/ 111 w 139"/>
                <a:gd name="T11" fmla="*/ 85 h 139"/>
                <a:gd name="T12" fmla="*/ 69 w 139"/>
                <a:gd name="T13" fmla="*/ 114 h 139"/>
                <a:gd name="T14" fmla="*/ 83 w 139"/>
                <a:gd name="T15" fmla="*/ 0 h 139"/>
                <a:gd name="T16" fmla="*/ 79 w 139"/>
                <a:gd name="T17" fmla="*/ 10 h 139"/>
                <a:gd name="T18" fmla="*/ 69 w 139"/>
                <a:gd name="T19" fmla="*/ 9 h 139"/>
                <a:gd name="T20" fmla="*/ 54 w 139"/>
                <a:gd name="T21" fmla="*/ 11 h 139"/>
                <a:gd name="T22" fmla="*/ 50 w 139"/>
                <a:gd name="T23" fmla="*/ 2 h 139"/>
                <a:gd name="T24" fmla="*/ 30 w 139"/>
                <a:gd name="T25" fmla="*/ 11 h 139"/>
                <a:gd name="T26" fmla="*/ 34 w 139"/>
                <a:gd name="T27" fmla="*/ 21 h 139"/>
                <a:gd name="T28" fmla="*/ 17 w 139"/>
                <a:gd name="T29" fmla="*/ 39 h 139"/>
                <a:gd name="T30" fmla="*/ 7 w 139"/>
                <a:gd name="T31" fmla="*/ 36 h 139"/>
                <a:gd name="T32" fmla="*/ 0 w 139"/>
                <a:gd name="T33" fmla="*/ 56 h 139"/>
                <a:gd name="T34" fmla="*/ 10 w 139"/>
                <a:gd name="T35" fmla="*/ 60 h 139"/>
                <a:gd name="T36" fmla="*/ 11 w 139"/>
                <a:gd name="T37" fmla="*/ 85 h 139"/>
                <a:gd name="T38" fmla="*/ 1 w 139"/>
                <a:gd name="T39" fmla="*/ 89 h 139"/>
                <a:gd name="T40" fmla="*/ 11 w 139"/>
                <a:gd name="T41" fmla="*/ 109 h 139"/>
                <a:gd name="T42" fmla="*/ 20 w 139"/>
                <a:gd name="T43" fmla="*/ 105 h 139"/>
                <a:gd name="T44" fmla="*/ 39 w 139"/>
                <a:gd name="T45" fmla="*/ 122 h 139"/>
                <a:gd name="T46" fmla="*/ 35 w 139"/>
                <a:gd name="T47" fmla="*/ 132 h 139"/>
                <a:gd name="T48" fmla="*/ 45 w 139"/>
                <a:gd name="T49" fmla="*/ 135 h 139"/>
                <a:gd name="T50" fmla="*/ 56 w 139"/>
                <a:gd name="T51" fmla="*/ 139 h 139"/>
                <a:gd name="T52" fmla="*/ 59 w 139"/>
                <a:gd name="T53" fmla="*/ 129 h 139"/>
                <a:gd name="T54" fmla="*/ 69 w 139"/>
                <a:gd name="T55" fmla="*/ 130 h 139"/>
                <a:gd name="T56" fmla="*/ 84 w 139"/>
                <a:gd name="T57" fmla="*/ 128 h 139"/>
                <a:gd name="T58" fmla="*/ 89 w 139"/>
                <a:gd name="T59" fmla="*/ 138 h 139"/>
                <a:gd name="T60" fmla="*/ 109 w 139"/>
                <a:gd name="T61" fmla="*/ 128 h 139"/>
                <a:gd name="T62" fmla="*/ 104 w 139"/>
                <a:gd name="T63" fmla="*/ 119 h 139"/>
                <a:gd name="T64" fmla="*/ 121 w 139"/>
                <a:gd name="T65" fmla="*/ 100 h 139"/>
                <a:gd name="T66" fmla="*/ 131 w 139"/>
                <a:gd name="T67" fmla="*/ 104 h 139"/>
                <a:gd name="T68" fmla="*/ 139 w 139"/>
                <a:gd name="T69" fmla="*/ 83 h 139"/>
                <a:gd name="T70" fmla="*/ 129 w 139"/>
                <a:gd name="T71" fmla="*/ 80 h 139"/>
                <a:gd name="T72" fmla="*/ 128 w 139"/>
                <a:gd name="T73" fmla="*/ 55 h 139"/>
                <a:gd name="T74" fmla="*/ 137 w 139"/>
                <a:gd name="T75" fmla="*/ 50 h 139"/>
                <a:gd name="T76" fmla="*/ 128 w 139"/>
                <a:gd name="T77" fmla="*/ 30 h 139"/>
                <a:gd name="T78" fmla="*/ 118 w 139"/>
                <a:gd name="T79" fmla="*/ 35 h 139"/>
                <a:gd name="T80" fmla="*/ 100 w 139"/>
                <a:gd name="T81" fmla="*/ 18 h 139"/>
                <a:gd name="T82" fmla="*/ 103 w 139"/>
                <a:gd name="T83" fmla="*/ 8 h 139"/>
                <a:gd name="T84" fmla="*/ 93 w 139"/>
                <a:gd name="T85" fmla="*/ 4 h 139"/>
                <a:gd name="T86" fmla="*/ 83 w 139"/>
                <a:gd name="T87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9" h="139">
                  <a:moveTo>
                    <a:pt x="69" y="114"/>
                  </a:moveTo>
                  <a:cubicBezTo>
                    <a:pt x="64" y="114"/>
                    <a:pt x="59" y="114"/>
                    <a:pt x="54" y="112"/>
                  </a:cubicBezTo>
                  <a:cubicBezTo>
                    <a:pt x="31" y="103"/>
                    <a:pt x="19" y="78"/>
                    <a:pt x="27" y="55"/>
                  </a:cubicBezTo>
                  <a:cubicBezTo>
                    <a:pt x="34" y="36"/>
                    <a:pt x="51" y="25"/>
                    <a:pt x="69" y="25"/>
                  </a:cubicBezTo>
                  <a:cubicBezTo>
                    <a:pt x="74" y="25"/>
                    <a:pt x="79" y="26"/>
                    <a:pt x="84" y="28"/>
                  </a:cubicBezTo>
                  <a:cubicBezTo>
                    <a:pt x="108" y="36"/>
                    <a:pt x="120" y="62"/>
                    <a:pt x="111" y="85"/>
                  </a:cubicBezTo>
                  <a:cubicBezTo>
                    <a:pt x="105" y="103"/>
                    <a:pt x="87" y="114"/>
                    <a:pt x="69" y="114"/>
                  </a:cubicBezTo>
                  <a:moveTo>
                    <a:pt x="83" y="0"/>
                  </a:moveTo>
                  <a:cubicBezTo>
                    <a:pt x="79" y="10"/>
                    <a:pt x="79" y="10"/>
                    <a:pt x="79" y="10"/>
                  </a:cubicBezTo>
                  <a:cubicBezTo>
                    <a:pt x="76" y="10"/>
                    <a:pt x="72" y="9"/>
                    <a:pt x="69" y="9"/>
                  </a:cubicBezTo>
                  <a:cubicBezTo>
                    <a:pt x="64" y="9"/>
                    <a:pt x="59" y="10"/>
                    <a:pt x="54" y="11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27" y="25"/>
                    <a:pt x="22" y="32"/>
                    <a:pt x="17" y="39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8" y="68"/>
                    <a:pt x="9" y="77"/>
                    <a:pt x="11" y="85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5" y="112"/>
                    <a:pt x="31" y="117"/>
                    <a:pt x="39" y="12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45" y="135"/>
                    <a:pt x="45" y="135"/>
                    <a:pt x="45" y="135"/>
                  </a:cubicBezTo>
                  <a:cubicBezTo>
                    <a:pt x="56" y="139"/>
                    <a:pt x="56" y="139"/>
                    <a:pt x="56" y="139"/>
                  </a:cubicBezTo>
                  <a:cubicBezTo>
                    <a:pt x="59" y="129"/>
                    <a:pt x="59" y="129"/>
                    <a:pt x="59" y="129"/>
                  </a:cubicBezTo>
                  <a:cubicBezTo>
                    <a:pt x="63" y="130"/>
                    <a:pt x="66" y="130"/>
                    <a:pt x="69" y="130"/>
                  </a:cubicBezTo>
                  <a:cubicBezTo>
                    <a:pt x="74" y="130"/>
                    <a:pt x="79" y="130"/>
                    <a:pt x="84" y="128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109" y="128"/>
                    <a:pt x="109" y="128"/>
                    <a:pt x="109" y="128"/>
                  </a:cubicBezTo>
                  <a:cubicBezTo>
                    <a:pt x="104" y="119"/>
                    <a:pt x="104" y="119"/>
                    <a:pt x="104" y="119"/>
                  </a:cubicBezTo>
                  <a:cubicBezTo>
                    <a:pt x="111" y="114"/>
                    <a:pt x="117" y="108"/>
                    <a:pt x="121" y="100"/>
                  </a:cubicBezTo>
                  <a:cubicBezTo>
                    <a:pt x="131" y="104"/>
                    <a:pt x="131" y="104"/>
                    <a:pt x="131" y="104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29" y="80"/>
                    <a:pt x="129" y="80"/>
                    <a:pt x="129" y="80"/>
                  </a:cubicBezTo>
                  <a:cubicBezTo>
                    <a:pt x="130" y="71"/>
                    <a:pt x="130" y="63"/>
                    <a:pt x="128" y="55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28" y="30"/>
                    <a:pt x="128" y="30"/>
                    <a:pt x="128" y="30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4" y="28"/>
                    <a:pt x="107" y="22"/>
                    <a:pt x="100" y="1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83" y="0"/>
                    <a:pt x="83" y="0"/>
                    <a:pt x="83" y="0"/>
                  </a:cubicBezTo>
                </a:path>
              </a:pathLst>
            </a:custGeom>
            <a:solidFill>
              <a:srgbClr val="D7972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Freeform: Shape 52"/>
            <p:cNvSpPr/>
            <p:nvPr/>
          </p:nvSpPr>
          <p:spPr bwMode="auto">
            <a:xfrm>
              <a:off x="2255899" y="4072391"/>
              <a:ext cx="445695" cy="440982"/>
            </a:xfrm>
            <a:custGeom>
              <a:avLst/>
              <a:gdLst>
                <a:gd name="T0" fmla="*/ 140 w 280"/>
                <a:gd name="T1" fmla="*/ 195 h 277"/>
                <a:gd name="T2" fmla="*/ 84 w 280"/>
                <a:gd name="T3" fmla="*/ 147 h 277"/>
                <a:gd name="T4" fmla="*/ 114 w 280"/>
                <a:gd name="T5" fmla="*/ 88 h 277"/>
                <a:gd name="T6" fmla="*/ 132 w 280"/>
                <a:gd name="T7" fmla="*/ 83 h 277"/>
                <a:gd name="T8" fmla="*/ 140 w 280"/>
                <a:gd name="T9" fmla="*/ 82 h 277"/>
                <a:gd name="T10" fmla="*/ 196 w 280"/>
                <a:gd name="T11" fmla="*/ 130 h 277"/>
                <a:gd name="T12" fmla="*/ 165 w 280"/>
                <a:gd name="T13" fmla="*/ 189 h 277"/>
                <a:gd name="T14" fmla="*/ 148 w 280"/>
                <a:gd name="T15" fmla="*/ 195 h 277"/>
                <a:gd name="T16" fmla="*/ 140 w 280"/>
                <a:gd name="T17" fmla="*/ 195 h 277"/>
                <a:gd name="T18" fmla="*/ 140 w 280"/>
                <a:gd name="T19" fmla="*/ 0 h 277"/>
                <a:gd name="T20" fmla="*/ 119 w 280"/>
                <a:gd name="T21" fmla="*/ 2 h 277"/>
                <a:gd name="T22" fmla="*/ 123 w 280"/>
                <a:gd name="T23" fmla="*/ 24 h 277"/>
                <a:gd name="T24" fmla="*/ 87 w 280"/>
                <a:gd name="T25" fmla="*/ 35 h 277"/>
                <a:gd name="T26" fmla="*/ 80 w 280"/>
                <a:gd name="T27" fmla="*/ 39 h 277"/>
                <a:gd name="T28" fmla="*/ 69 w 280"/>
                <a:gd name="T29" fmla="*/ 20 h 277"/>
                <a:gd name="T30" fmla="*/ 29 w 280"/>
                <a:gd name="T31" fmla="*/ 56 h 277"/>
                <a:gd name="T32" fmla="*/ 46 w 280"/>
                <a:gd name="T33" fmla="*/ 69 h 277"/>
                <a:gd name="T34" fmla="*/ 27 w 280"/>
                <a:gd name="T35" fmla="*/ 111 h 277"/>
                <a:gd name="T36" fmla="*/ 5 w 280"/>
                <a:gd name="T37" fmla="*/ 105 h 277"/>
                <a:gd name="T38" fmla="*/ 3 w 280"/>
                <a:gd name="T39" fmla="*/ 159 h 277"/>
                <a:gd name="T40" fmla="*/ 25 w 280"/>
                <a:gd name="T41" fmla="*/ 156 h 277"/>
                <a:gd name="T42" fmla="*/ 40 w 280"/>
                <a:gd name="T43" fmla="*/ 199 h 277"/>
                <a:gd name="T44" fmla="*/ 21 w 280"/>
                <a:gd name="T45" fmla="*/ 210 h 277"/>
                <a:gd name="T46" fmla="*/ 57 w 280"/>
                <a:gd name="T47" fmla="*/ 250 h 277"/>
                <a:gd name="T48" fmla="*/ 70 w 280"/>
                <a:gd name="T49" fmla="*/ 232 h 277"/>
                <a:gd name="T50" fmla="*/ 112 w 280"/>
                <a:gd name="T51" fmla="*/ 252 h 277"/>
                <a:gd name="T52" fmla="*/ 106 w 280"/>
                <a:gd name="T53" fmla="*/ 273 h 277"/>
                <a:gd name="T54" fmla="*/ 140 w 280"/>
                <a:gd name="T55" fmla="*/ 277 h 277"/>
                <a:gd name="T56" fmla="*/ 160 w 280"/>
                <a:gd name="T57" fmla="*/ 276 h 277"/>
                <a:gd name="T58" fmla="*/ 157 w 280"/>
                <a:gd name="T59" fmla="*/ 254 h 277"/>
                <a:gd name="T60" fmla="*/ 193 w 280"/>
                <a:gd name="T61" fmla="*/ 243 h 277"/>
                <a:gd name="T62" fmla="*/ 200 w 280"/>
                <a:gd name="T63" fmla="*/ 239 h 277"/>
                <a:gd name="T64" fmla="*/ 211 w 280"/>
                <a:gd name="T65" fmla="*/ 258 h 277"/>
                <a:gd name="T66" fmla="*/ 251 w 280"/>
                <a:gd name="T67" fmla="*/ 221 h 277"/>
                <a:gd name="T68" fmla="*/ 234 w 280"/>
                <a:gd name="T69" fmla="*/ 208 h 277"/>
                <a:gd name="T70" fmla="*/ 253 w 280"/>
                <a:gd name="T71" fmla="*/ 167 h 277"/>
                <a:gd name="T72" fmla="*/ 274 w 280"/>
                <a:gd name="T73" fmla="*/ 172 h 277"/>
                <a:gd name="T74" fmla="*/ 277 w 280"/>
                <a:gd name="T75" fmla="*/ 118 h 277"/>
                <a:gd name="T76" fmla="*/ 255 w 280"/>
                <a:gd name="T77" fmla="*/ 122 h 277"/>
                <a:gd name="T78" fmla="*/ 240 w 280"/>
                <a:gd name="T79" fmla="*/ 79 h 277"/>
                <a:gd name="T80" fmla="*/ 259 w 280"/>
                <a:gd name="T81" fmla="*/ 67 h 277"/>
                <a:gd name="T82" fmla="*/ 222 w 280"/>
                <a:gd name="T83" fmla="*/ 27 h 277"/>
                <a:gd name="T84" fmla="*/ 209 w 280"/>
                <a:gd name="T85" fmla="*/ 45 h 277"/>
                <a:gd name="T86" fmla="*/ 168 w 280"/>
                <a:gd name="T87" fmla="*/ 26 h 277"/>
                <a:gd name="T88" fmla="*/ 173 w 280"/>
                <a:gd name="T89" fmla="*/ 4 h 277"/>
                <a:gd name="T90" fmla="*/ 140 w 280"/>
                <a:gd name="T91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0" h="277">
                  <a:moveTo>
                    <a:pt x="140" y="195"/>
                  </a:moveTo>
                  <a:cubicBezTo>
                    <a:pt x="112" y="195"/>
                    <a:pt x="88" y="175"/>
                    <a:pt x="84" y="147"/>
                  </a:cubicBezTo>
                  <a:cubicBezTo>
                    <a:pt x="80" y="122"/>
                    <a:pt x="93" y="99"/>
                    <a:pt x="114" y="88"/>
                  </a:cubicBezTo>
                  <a:cubicBezTo>
                    <a:pt x="120" y="86"/>
                    <a:pt x="125" y="84"/>
                    <a:pt x="132" y="83"/>
                  </a:cubicBezTo>
                  <a:cubicBezTo>
                    <a:pt x="134" y="83"/>
                    <a:pt x="137" y="82"/>
                    <a:pt x="140" y="82"/>
                  </a:cubicBezTo>
                  <a:cubicBezTo>
                    <a:pt x="167" y="82"/>
                    <a:pt x="191" y="102"/>
                    <a:pt x="196" y="130"/>
                  </a:cubicBezTo>
                  <a:cubicBezTo>
                    <a:pt x="199" y="155"/>
                    <a:pt x="186" y="178"/>
                    <a:pt x="165" y="189"/>
                  </a:cubicBezTo>
                  <a:cubicBezTo>
                    <a:pt x="160" y="192"/>
                    <a:pt x="154" y="194"/>
                    <a:pt x="148" y="195"/>
                  </a:cubicBezTo>
                  <a:cubicBezTo>
                    <a:pt x="145" y="195"/>
                    <a:pt x="143" y="195"/>
                    <a:pt x="140" y="195"/>
                  </a:cubicBezTo>
                  <a:moveTo>
                    <a:pt x="140" y="0"/>
                  </a:moveTo>
                  <a:cubicBezTo>
                    <a:pt x="133" y="0"/>
                    <a:pt x="126" y="1"/>
                    <a:pt x="119" y="2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110" y="25"/>
                    <a:pt x="98" y="29"/>
                    <a:pt x="87" y="35"/>
                  </a:cubicBezTo>
                  <a:cubicBezTo>
                    <a:pt x="85" y="36"/>
                    <a:pt x="82" y="37"/>
                    <a:pt x="80" y="3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3" y="29"/>
                    <a:pt x="39" y="42"/>
                    <a:pt x="29" y="56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37" y="82"/>
                    <a:pt x="31" y="96"/>
                    <a:pt x="27" y="11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1" y="122"/>
                    <a:pt x="0" y="141"/>
                    <a:pt x="3" y="159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7" y="172"/>
                    <a:pt x="32" y="186"/>
                    <a:pt x="40" y="199"/>
                  </a:cubicBezTo>
                  <a:cubicBezTo>
                    <a:pt x="21" y="210"/>
                    <a:pt x="21" y="210"/>
                    <a:pt x="21" y="210"/>
                  </a:cubicBezTo>
                  <a:cubicBezTo>
                    <a:pt x="30" y="226"/>
                    <a:pt x="43" y="239"/>
                    <a:pt x="57" y="250"/>
                  </a:cubicBezTo>
                  <a:cubicBezTo>
                    <a:pt x="70" y="232"/>
                    <a:pt x="70" y="232"/>
                    <a:pt x="70" y="232"/>
                  </a:cubicBezTo>
                  <a:cubicBezTo>
                    <a:pt x="83" y="241"/>
                    <a:pt x="97" y="248"/>
                    <a:pt x="112" y="252"/>
                  </a:cubicBezTo>
                  <a:cubicBezTo>
                    <a:pt x="106" y="273"/>
                    <a:pt x="106" y="273"/>
                    <a:pt x="106" y="273"/>
                  </a:cubicBezTo>
                  <a:cubicBezTo>
                    <a:pt x="117" y="276"/>
                    <a:pt x="128" y="277"/>
                    <a:pt x="140" y="277"/>
                  </a:cubicBezTo>
                  <a:cubicBezTo>
                    <a:pt x="147" y="277"/>
                    <a:pt x="153" y="277"/>
                    <a:pt x="160" y="276"/>
                  </a:cubicBezTo>
                  <a:cubicBezTo>
                    <a:pt x="157" y="254"/>
                    <a:pt x="157" y="254"/>
                    <a:pt x="157" y="254"/>
                  </a:cubicBezTo>
                  <a:cubicBezTo>
                    <a:pt x="170" y="252"/>
                    <a:pt x="182" y="248"/>
                    <a:pt x="193" y="243"/>
                  </a:cubicBezTo>
                  <a:cubicBezTo>
                    <a:pt x="195" y="241"/>
                    <a:pt x="198" y="240"/>
                    <a:pt x="200" y="239"/>
                  </a:cubicBezTo>
                  <a:cubicBezTo>
                    <a:pt x="211" y="258"/>
                    <a:pt x="211" y="258"/>
                    <a:pt x="211" y="258"/>
                  </a:cubicBezTo>
                  <a:cubicBezTo>
                    <a:pt x="227" y="248"/>
                    <a:pt x="240" y="236"/>
                    <a:pt x="251" y="221"/>
                  </a:cubicBezTo>
                  <a:cubicBezTo>
                    <a:pt x="234" y="208"/>
                    <a:pt x="234" y="208"/>
                    <a:pt x="234" y="208"/>
                  </a:cubicBezTo>
                  <a:cubicBezTo>
                    <a:pt x="243" y="196"/>
                    <a:pt x="249" y="182"/>
                    <a:pt x="253" y="167"/>
                  </a:cubicBezTo>
                  <a:cubicBezTo>
                    <a:pt x="274" y="172"/>
                    <a:pt x="274" y="172"/>
                    <a:pt x="274" y="172"/>
                  </a:cubicBezTo>
                  <a:cubicBezTo>
                    <a:pt x="279" y="155"/>
                    <a:pt x="280" y="137"/>
                    <a:pt x="277" y="118"/>
                  </a:cubicBezTo>
                  <a:cubicBezTo>
                    <a:pt x="255" y="122"/>
                    <a:pt x="255" y="122"/>
                    <a:pt x="255" y="122"/>
                  </a:cubicBezTo>
                  <a:cubicBezTo>
                    <a:pt x="253" y="106"/>
                    <a:pt x="247" y="92"/>
                    <a:pt x="240" y="79"/>
                  </a:cubicBezTo>
                  <a:cubicBezTo>
                    <a:pt x="259" y="67"/>
                    <a:pt x="259" y="67"/>
                    <a:pt x="259" y="67"/>
                  </a:cubicBezTo>
                  <a:cubicBezTo>
                    <a:pt x="249" y="52"/>
                    <a:pt x="237" y="38"/>
                    <a:pt x="222" y="27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197" y="36"/>
                    <a:pt x="183" y="29"/>
                    <a:pt x="168" y="26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63" y="2"/>
                    <a:pt x="151" y="0"/>
                    <a:pt x="14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Freeform: Shape 53"/>
            <p:cNvSpPr/>
            <p:nvPr/>
          </p:nvSpPr>
          <p:spPr bwMode="auto">
            <a:xfrm>
              <a:off x="2534626" y="4442008"/>
              <a:ext cx="459833" cy="459833"/>
            </a:xfrm>
            <a:custGeom>
              <a:avLst/>
              <a:gdLst>
                <a:gd name="T0" fmla="*/ 145 w 289"/>
                <a:gd name="T1" fmla="*/ 204 h 289"/>
                <a:gd name="T2" fmla="*/ 126 w 289"/>
                <a:gd name="T3" fmla="*/ 201 h 289"/>
                <a:gd name="T4" fmla="*/ 89 w 289"/>
                <a:gd name="T5" fmla="*/ 126 h 289"/>
                <a:gd name="T6" fmla="*/ 145 w 289"/>
                <a:gd name="T7" fmla="*/ 85 h 289"/>
                <a:gd name="T8" fmla="*/ 163 w 289"/>
                <a:gd name="T9" fmla="*/ 89 h 289"/>
                <a:gd name="T10" fmla="*/ 201 w 289"/>
                <a:gd name="T11" fmla="*/ 163 h 289"/>
                <a:gd name="T12" fmla="*/ 145 w 289"/>
                <a:gd name="T13" fmla="*/ 204 h 289"/>
                <a:gd name="T14" fmla="*/ 134 w 289"/>
                <a:gd name="T15" fmla="*/ 0 h 289"/>
                <a:gd name="T16" fmla="*/ 80 w 289"/>
                <a:gd name="T17" fmla="*/ 15 h 289"/>
                <a:gd name="T18" fmla="*/ 90 w 289"/>
                <a:gd name="T19" fmla="*/ 35 h 289"/>
                <a:gd name="T20" fmla="*/ 52 w 289"/>
                <a:gd name="T21" fmla="*/ 65 h 289"/>
                <a:gd name="T22" fmla="*/ 35 w 289"/>
                <a:gd name="T23" fmla="*/ 49 h 289"/>
                <a:gd name="T24" fmla="*/ 7 w 289"/>
                <a:gd name="T25" fmla="*/ 99 h 289"/>
                <a:gd name="T26" fmla="*/ 29 w 289"/>
                <a:gd name="T27" fmla="*/ 106 h 289"/>
                <a:gd name="T28" fmla="*/ 23 w 289"/>
                <a:gd name="T29" fmla="*/ 153 h 289"/>
                <a:gd name="T30" fmla="*/ 0 w 289"/>
                <a:gd name="T31" fmla="*/ 155 h 289"/>
                <a:gd name="T32" fmla="*/ 15 w 289"/>
                <a:gd name="T33" fmla="*/ 209 h 289"/>
                <a:gd name="T34" fmla="*/ 35 w 289"/>
                <a:gd name="T35" fmla="*/ 199 h 289"/>
                <a:gd name="T36" fmla="*/ 65 w 289"/>
                <a:gd name="T37" fmla="*/ 237 h 289"/>
                <a:gd name="T38" fmla="*/ 49 w 289"/>
                <a:gd name="T39" fmla="*/ 254 h 289"/>
                <a:gd name="T40" fmla="*/ 99 w 289"/>
                <a:gd name="T41" fmla="*/ 282 h 289"/>
                <a:gd name="T42" fmla="*/ 106 w 289"/>
                <a:gd name="T43" fmla="*/ 260 h 289"/>
                <a:gd name="T44" fmla="*/ 145 w 289"/>
                <a:gd name="T45" fmla="*/ 267 h 289"/>
                <a:gd name="T46" fmla="*/ 153 w 289"/>
                <a:gd name="T47" fmla="*/ 266 h 289"/>
                <a:gd name="T48" fmla="*/ 155 w 289"/>
                <a:gd name="T49" fmla="*/ 289 h 289"/>
                <a:gd name="T50" fmla="*/ 209 w 289"/>
                <a:gd name="T51" fmla="*/ 274 h 289"/>
                <a:gd name="T52" fmla="*/ 199 w 289"/>
                <a:gd name="T53" fmla="*/ 254 h 289"/>
                <a:gd name="T54" fmla="*/ 237 w 289"/>
                <a:gd name="T55" fmla="*/ 225 h 289"/>
                <a:gd name="T56" fmla="*/ 254 w 289"/>
                <a:gd name="T57" fmla="*/ 240 h 289"/>
                <a:gd name="T58" fmla="*/ 282 w 289"/>
                <a:gd name="T59" fmla="*/ 191 h 289"/>
                <a:gd name="T60" fmla="*/ 260 w 289"/>
                <a:gd name="T61" fmla="*/ 183 h 289"/>
                <a:gd name="T62" fmla="*/ 266 w 289"/>
                <a:gd name="T63" fmla="*/ 136 h 289"/>
                <a:gd name="T64" fmla="*/ 289 w 289"/>
                <a:gd name="T65" fmla="*/ 134 h 289"/>
                <a:gd name="T66" fmla="*/ 274 w 289"/>
                <a:gd name="T67" fmla="*/ 80 h 289"/>
                <a:gd name="T68" fmla="*/ 254 w 289"/>
                <a:gd name="T69" fmla="*/ 90 h 289"/>
                <a:gd name="T70" fmla="*/ 225 w 289"/>
                <a:gd name="T71" fmla="*/ 52 h 289"/>
                <a:gd name="T72" fmla="*/ 240 w 289"/>
                <a:gd name="T73" fmla="*/ 35 h 289"/>
                <a:gd name="T74" fmla="*/ 192 w 289"/>
                <a:gd name="T75" fmla="*/ 7 h 289"/>
                <a:gd name="T76" fmla="*/ 190 w 289"/>
                <a:gd name="T77" fmla="*/ 10 h 289"/>
                <a:gd name="T78" fmla="*/ 183 w 289"/>
                <a:gd name="T79" fmla="*/ 29 h 289"/>
                <a:gd name="T80" fmla="*/ 145 w 289"/>
                <a:gd name="T81" fmla="*/ 22 h 289"/>
                <a:gd name="T82" fmla="*/ 136 w 289"/>
                <a:gd name="T83" fmla="*/ 23 h 289"/>
                <a:gd name="T84" fmla="*/ 134 w 289"/>
                <a:gd name="T85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9" h="289">
                  <a:moveTo>
                    <a:pt x="145" y="204"/>
                  </a:moveTo>
                  <a:cubicBezTo>
                    <a:pt x="138" y="204"/>
                    <a:pt x="132" y="203"/>
                    <a:pt x="126" y="201"/>
                  </a:cubicBezTo>
                  <a:cubicBezTo>
                    <a:pt x="95" y="190"/>
                    <a:pt x="78" y="157"/>
                    <a:pt x="89" y="126"/>
                  </a:cubicBezTo>
                  <a:cubicBezTo>
                    <a:pt x="97" y="101"/>
                    <a:pt x="120" y="85"/>
                    <a:pt x="145" y="85"/>
                  </a:cubicBezTo>
                  <a:cubicBezTo>
                    <a:pt x="151" y="85"/>
                    <a:pt x="157" y="86"/>
                    <a:pt x="163" y="89"/>
                  </a:cubicBezTo>
                  <a:cubicBezTo>
                    <a:pt x="194" y="99"/>
                    <a:pt x="211" y="132"/>
                    <a:pt x="201" y="163"/>
                  </a:cubicBezTo>
                  <a:cubicBezTo>
                    <a:pt x="192" y="188"/>
                    <a:pt x="169" y="204"/>
                    <a:pt x="145" y="204"/>
                  </a:cubicBezTo>
                  <a:moveTo>
                    <a:pt x="134" y="0"/>
                  </a:moveTo>
                  <a:cubicBezTo>
                    <a:pt x="115" y="1"/>
                    <a:pt x="97" y="6"/>
                    <a:pt x="80" y="15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76" y="42"/>
                    <a:pt x="63" y="52"/>
                    <a:pt x="52" y="65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23" y="63"/>
                    <a:pt x="13" y="80"/>
                    <a:pt x="7" y="99"/>
                  </a:cubicBezTo>
                  <a:cubicBezTo>
                    <a:pt x="29" y="106"/>
                    <a:pt x="29" y="106"/>
                    <a:pt x="29" y="106"/>
                  </a:cubicBezTo>
                  <a:cubicBezTo>
                    <a:pt x="24" y="122"/>
                    <a:pt x="22" y="138"/>
                    <a:pt x="23" y="15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1" y="174"/>
                    <a:pt x="6" y="193"/>
                    <a:pt x="15" y="209"/>
                  </a:cubicBezTo>
                  <a:cubicBezTo>
                    <a:pt x="35" y="199"/>
                    <a:pt x="35" y="199"/>
                    <a:pt x="35" y="199"/>
                  </a:cubicBezTo>
                  <a:cubicBezTo>
                    <a:pt x="42" y="213"/>
                    <a:pt x="52" y="226"/>
                    <a:pt x="65" y="237"/>
                  </a:cubicBezTo>
                  <a:cubicBezTo>
                    <a:pt x="49" y="254"/>
                    <a:pt x="49" y="254"/>
                    <a:pt x="49" y="254"/>
                  </a:cubicBezTo>
                  <a:cubicBezTo>
                    <a:pt x="63" y="266"/>
                    <a:pt x="80" y="276"/>
                    <a:pt x="99" y="282"/>
                  </a:cubicBezTo>
                  <a:cubicBezTo>
                    <a:pt x="106" y="260"/>
                    <a:pt x="106" y="260"/>
                    <a:pt x="106" y="260"/>
                  </a:cubicBezTo>
                  <a:cubicBezTo>
                    <a:pt x="119" y="265"/>
                    <a:pt x="132" y="267"/>
                    <a:pt x="145" y="267"/>
                  </a:cubicBezTo>
                  <a:cubicBezTo>
                    <a:pt x="147" y="267"/>
                    <a:pt x="150" y="267"/>
                    <a:pt x="153" y="266"/>
                  </a:cubicBezTo>
                  <a:cubicBezTo>
                    <a:pt x="155" y="289"/>
                    <a:pt x="155" y="289"/>
                    <a:pt x="155" y="289"/>
                  </a:cubicBezTo>
                  <a:cubicBezTo>
                    <a:pt x="174" y="288"/>
                    <a:pt x="193" y="283"/>
                    <a:pt x="209" y="274"/>
                  </a:cubicBezTo>
                  <a:cubicBezTo>
                    <a:pt x="199" y="254"/>
                    <a:pt x="199" y="254"/>
                    <a:pt x="199" y="254"/>
                  </a:cubicBezTo>
                  <a:cubicBezTo>
                    <a:pt x="213" y="247"/>
                    <a:pt x="226" y="237"/>
                    <a:pt x="237" y="225"/>
                  </a:cubicBezTo>
                  <a:cubicBezTo>
                    <a:pt x="254" y="240"/>
                    <a:pt x="254" y="240"/>
                    <a:pt x="254" y="240"/>
                  </a:cubicBezTo>
                  <a:cubicBezTo>
                    <a:pt x="266" y="226"/>
                    <a:pt x="276" y="209"/>
                    <a:pt x="282" y="191"/>
                  </a:cubicBezTo>
                  <a:cubicBezTo>
                    <a:pt x="260" y="183"/>
                    <a:pt x="260" y="183"/>
                    <a:pt x="260" y="183"/>
                  </a:cubicBezTo>
                  <a:cubicBezTo>
                    <a:pt x="266" y="168"/>
                    <a:pt x="268" y="152"/>
                    <a:pt x="266" y="136"/>
                  </a:cubicBezTo>
                  <a:cubicBezTo>
                    <a:pt x="289" y="134"/>
                    <a:pt x="289" y="134"/>
                    <a:pt x="289" y="134"/>
                  </a:cubicBezTo>
                  <a:cubicBezTo>
                    <a:pt x="288" y="115"/>
                    <a:pt x="283" y="97"/>
                    <a:pt x="274" y="80"/>
                  </a:cubicBezTo>
                  <a:cubicBezTo>
                    <a:pt x="254" y="90"/>
                    <a:pt x="254" y="90"/>
                    <a:pt x="254" y="90"/>
                  </a:cubicBezTo>
                  <a:cubicBezTo>
                    <a:pt x="247" y="76"/>
                    <a:pt x="237" y="63"/>
                    <a:pt x="225" y="52"/>
                  </a:cubicBezTo>
                  <a:cubicBezTo>
                    <a:pt x="240" y="35"/>
                    <a:pt x="240" y="35"/>
                    <a:pt x="240" y="35"/>
                  </a:cubicBezTo>
                  <a:cubicBezTo>
                    <a:pt x="226" y="23"/>
                    <a:pt x="210" y="14"/>
                    <a:pt x="192" y="7"/>
                  </a:cubicBezTo>
                  <a:cubicBezTo>
                    <a:pt x="190" y="10"/>
                    <a:pt x="190" y="10"/>
                    <a:pt x="190" y="10"/>
                  </a:cubicBezTo>
                  <a:cubicBezTo>
                    <a:pt x="183" y="29"/>
                    <a:pt x="183" y="29"/>
                    <a:pt x="183" y="29"/>
                  </a:cubicBezTo>
                  <a:cubicBezTo>
                    <a:pt x="170" y="24"/>
                    <a:pt x="157" y="22"/>
                    <a:pt x="145" y="22"/>
                  </a:cubicBezTo>
                  <a:cubicBezTo>
                    <a:pt x="142" y="22"/>
                    <a:pt x="139" y="23"/>
                    <a:pt x="136" y="23"/>
                  </a:cubicBezTo>
                  <a:cubicBezTo>
                    <a:pt x="134" y="0"/>
                    <a:pt x="134" y="0"/>
                    <a:pt x="134" y="0"/>
                  </a:cubicBezTo>
                </a:path>
              </a:pathLst>
            </a:custGeom>
            <a:solidFill>
              <a:srgbClr val="D7972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Freeform: Shape 54"/>
            <p:cNvSpPr/>
            <p:nvPr/>
          </p:nvSpPr>
          <p:spPr bwMode="auto">
            <a:xfrm>
              <a:off x="2836918" y="4452780"/>
              <a:ext cx="3366" cy="4713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3 h 3"/>
                <a:gd name="T4" fmla="*/ 2 w 2"/>
                <a:gd name="T5" fmla="*/ 0 h 3"/>
                <a:gd name="T6" fmla="*/ 1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C27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Freeform: Shape 55"/>
            <p:cNvSpPr/>
            <p:nvPr/>
          </p:nvSpPr>
          <p:spPr bwMode="auto">
            <a:xfrm>
              <a:off x="3011964" y="4483077"/>
              <a:ext cx="323162" cy="321816"/>
            </a:xfrm>
            <a:custGeom>
              <a:avLst/>
              <a:gdLst>
                <a:gd name="T0" fmla="*/ 102 w 203"/>
                <a:gd name="T1" fmla="*/ 143 h 202"/>
                <a:gd name="T2" fmla="*/ 94 w 203"/>
                <a:gd name="T3" fmla="*/ 142 h 202"/>
                <a:gd name="T4" fmla="*/ 60 w 203"/>
                <a:gd name="T5" fmla="*/ 93 h 202"/>
                <a:gd name="T6" fmla="*/ 96 w 203"/>
                <a:gd name="T7" fmla="*/ 59 h 202"/>
                <a:gd name="T8" fmla="*/ 102 w 203"/>
                <a:gd name="T9" fmla="*/ 59 h 202"/>
                <a:gd name="T10" fmla="*/ 110 w 203"/>
                <a:gd name="T11" fmla="*/ 60 h 202"/>
                <a:gd name="T12" fmla="*/ 143 w 203"/>
                <a:gd name="T13" fmla="*/ 109 h 202"/>
                <a:gd name="T14" fmla="*/ 107 w 203"/>
                <a:gd name="T15" fmla="*/ 143 h 202"/>
                <a:gd name="T16" fmla="*/ 102 w 203"/>
                <a:gd name="T17" fmla="*/ 143 h 202"/>
                <a:gd name="T18" fmla="*/ 121 w 203"/>
                <a:gd name="T19" fmla="*/ 0 h 202"/>
                <a:gd name="T20" fmla="*/ 118 w 203"/>
                <a:gd name="T21" fmla="*/ 16 h 202"/>
                <a:gd name="T22" fmla="*/ 102 w 203"/>
                <a:gd name="T23" fmla="*/ 14 h 202"/>
                <a:gd name="T24" fmla="*/ 90 w 203"/>
                <a:gd name="T25" fmla="*/ 15 h 202"/>
                <a:gd name="T26" fmla="*/ 84 w 203"/>
                <a:gd name="T27" fmla="*/ 16 h 202"/>
                <a:gd name="T28" fmla="*/ 81 w 203"/>
                <a:gd name="T29" fmla="*/ 0 h 202"/>
                <a:gd name="T30" fmla="*/ 44 w 203"/>
                <a:gd name="T31" fmla="*/ 15 h 202"/>
                <a:gd name="T32" fmla="*/ 53 w 203"/>
                <a:gd name="T33" fmla="*/ 29 h 202"/>
                <a:gd name="T34" fmla="*/ 29 w 203"/>
                <a:gd name="T35" fmla="*/ 53 h 202"/>
                <a:gd name="T36" fmla="*/ 15 w 203"/>
                <a:gd name="T37" fmla="*/ 44 h 202"/>
                <a:gd name="T38" fmla="*/ 0 w 203"/>
                <a:gd name="T39" fmla="*/ 81 h 202"/>
                <a:gd name="T40" fmla="*/ 16 w 203"/>
                <a:gd name="T41" fmla="*/ 85 h 202"/>
                <a:gd name="T42" fmla="*/ 16 w 203"/>
                <a:gd name="T43" fmla="*/ 118 h 202"/>
                <a:gd name="T44" fmla="*/ 0 w 203"/>
                <a:gd name="T45" fmla="*/ 122 h 202"/>
                <a:gd name="T46" fmla="*/ 16 w 203"/>
                <a:gd name="T47" fmla="*/ 159 h 202"/>
                <a:gd name="T48" fmla="*/ 30 w 203"/>
                <a:gd name="T49" fmla="*/ 150 h 202"/>
                <a:gd name="T50" fmla="*/ 54 w 203"/>
                <a:gd name="T51" fmla="*/ 174 h 202"/>
                <a:gd name="T52" fmla="*/ 45 w 203"/>
                <a:gd name="T53" fmla="*/ 187 h 202"/>
                <a:gd name="T54" fmla="*/ 82 w 203"/>
                <a:gd name="T55" fmla="*/ 202 h 202"/>
                <a:gd name="T56" fmla="*/ 85 w 203"/>
                <a:gd name="T57" fmla="*/ 186 h 202"/>
                <a:gd name="T58" fmla="*/ 102 w 203"/>
                <a:gd name="T59" fmla="*/ 188 h 202"/>
                <a:gd name="T60" fmla="*/ 113 w 203"/>
                <a:gd name="T61" fmla="*/ 187 h 202"/>
                <a:gd name="T62" fmla="*/ 119 w 203"/>
                <a:gd name="T63" fmla="*/ 186 h 202"/>
                <a:gd name="T64" fmla="*/ 122 w 203"/>
                <a:gd name="T65" fmla="*/ 202 h 202"/>
                <a:gd name="T66" fmla="*/ 159 w 203"/>
                <a:gd name="T67" fmla="*/ 187 h 202"/>
                <a:gd name="T68" fmla="*/ 150 w 203"/>
                <a:gd name="T69" fmla="*/ 173 h 202"/>
                <a:gd name="T70" fmla="*/ 174 w 203"/>
                <a:gd name="T71" fmla="*/ 149 h 202"/>
                <a:gd name="T72" fmla="*/ 188 w 203"/>
                <a:gd name="T73" fmla="*/ 158 h 202"/>
                <a:gd name="T74" fmla="*/ 203 w 203"/>
                <a:gd name="T75" fmla="*/ 121 h 202"/>
                <a:gd name="T76" fmla="*/ 187 w 203"/>
                <a:gd name="T77" fmla="*/ 117 h 202"/>
                <a:gd name="T78" fmla="*/ 187 w 203"/>
                <a:gd name="T79" fmla="*/ 84 h 202"/>
                <a:gd name="T80" fmla="*/ 203 w 203"/>
                <a:gd name="T81" fmla="*/ 80 h 202"/>
                <a:gd name="T82" fmla="*/ 187 w 203"/>
                <a:gd name="T83" fmla="*/ 43 h 202"/>
                <a:gd name="T84" fmla="*/ 174 w 203"/>
                <a:gd name="T85" fmla="*/ 52 h 202"/>
                <a:gd name="T86" fmla="*/ 149 w 203"/>
                <a:gd name="T87" fmla="*/ 28 h 202"/>
                <a:gd name="T88" fmla="*/ 159 w 203"/>
                <a:gd name="T89" fmla="*/ 15 h 202"/>
                <a:gd name="T90" fmla="*/ 121 w 203"/>
                <a:gd name="T91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3" h="202">
                  <a:moveTo>
                    <a:pt x="102" y="143"/>
                  </a:moveTo>
                  <a:cubicBezTo>
                    <a:pt x="99" y="143"/>
                    <a:pt x="96" y="143"/>
                    <a:pt x="94" y="142"/>
                  </a:cubicBezTo>
                  <a:cubicBezTo>
                    <a:pt x="71" y="138"/>
                    <a:pt x="56" y="116"/>
                    <a:pt x="60" y="93"/>
                  </a:cubicBezTo>
                  <a:cubicBezTo>
                    <a:pt x="64" y="75"/>
                    <a:pt x="79" y="62"/>
                    <a:pt x="96" y="59"/>
                  </a:cubicBezTo>
                  <a:cubicBezTo>
                    <a:pt x="98" y="59"/>
                    <a:pt x="100" y="59"/>
                    <a:pt x="102" y="59"/>
                  </a:cubicBezTo>
                  <a:cubicBezTo>
                    <a:pt x="104" y="59"/>
                    <a:pt x="107" y="59"/>
                    <a:pt x="110" y="60"/>
                  </a:cubicBezTo>
                  <a:cubicBezTo>
                    <a:pt x="132" y="64"/>
                    <a:pt x="147" y="86"/>
                    <a:pt x="143" y="109"/>
                  </a:cubicBezTo>
                  <a:cubicBezTo>
                    <a:pt x="139" y="127"/>
                    <a:pt x="125" y="140"/>
                    <a:pt x="107" y="143"/>
                  </a:cubicBezTo>
                  <a:cubicBezTo>
                    <a:pt x="105" y="143"/>
                    <a:pt x="103" y="143"/>
                    <a:pt x="102" y="143"/>
                  </a:cubicBezTo>
                  <a:moveTo>
                    <a:pt x="121" y="0"/>
                  </a:moveTo>
                  <a:cubicBezTo>
                    <a:pt x="118" y="16"/>
                    <a:pt x="118" y="16"/>
                    <a:pt x="118" y="16"/>
                  </a:cubicBezTo>
                  <a:cubicBezTo>
                    <a:pt x="113" y="15"/>
                    <a:pt x="107" y="14"/>
                    <a:pt x="102" y="14"/>
                  </a:cubicBezTo>
                  <a:cubicBezTo>
                    <a:pt x="98" y="14"/>
                    <a:pt x="94" y="14"/>
                    <a:pt x="90" y="15"/>
                  </a:cubicBezTo>
                  <a:cubicBezTo>
                    <a:pt x="88" y="15"/>
                    <a:pt x="86" y="15"/>
                    <a:pt x="84" y="16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67" y="3"/>
                    <a:pt x="55" y="8"/>
                    <a:pt x="44" y="15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44" y="35"/>
                    <a:pt x="35" y="44"/>
                    <a:pt x="29" y="53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8" y="55"/>
                    <a:pt x="3" y="68"/>
                    <a:pt x="0" y="81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4" y="96"/>
                    <a:pt x="14" y="108"/>
                    <a:pt x="16" y="118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3" y="135"/>
                    <a:pt x="8" y="148"/>
                    <a:pt x="16" y="159"/>
                  </a:cubicBezTo>
                  <a:cubicBezTo>
                    <a:pt x="30" y="150"/>
                    <a:pt x="30" y="150"/>
                    <a:pt x="30" y="150"/>
                  </a:cubicBezTo>
                  <a:cubicBezTo>
                    <a:pt x="36" y="159"/>
                    <a:pt x="44" y="167"/>
                    <a:pt x="54" y="174"/>
                  </a:cubicBezTo>
                  <a:cubicBezTo>
                    <a:pt x="45" y="187"/>
                    <a:pt x="45" y="187"/>
                    <a:pt x="45" y="187"/>
                  </a:cubicBezTo>
                  <a:cubicBezTo>
                    <a:pt x="56" y="194"/>
                    <a:pt x="68" y="200"/>
                    <a:pt x="82" y="202"/>
                  </a:cubicBezTo>
                  <a:cubicBezTo>
                    <a:pt x="85" y="186"/>
                    <a:pt x="85" y="186"/>
                    <a:pt x="85" y="186"/>
                  </a:cubicBezTo>
                  <a:cubicBezTo>
                    <a:pt x="91" y="187"/>
                    <a:pt x="96" y="188"/>
                    <a:pt x="102" y="188"/>
                  </a:cubicBezTo>
                  <a:cubicBezTo>
                    <a:pt x="105" y="188"/>
                    <a:pt x="109" y="188"/>
                    <a:pt x="113" y="187"/>
                  </a:cubicBezTo>
                  <a:cubicBezTo>
                    <a:pt x="115" y="187"/>
                    <a:pt x="117" y="187"/>
                    <a:pt x="119" y="186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36" y="199"/>
                    <a:pt x="148" y="194"/>
                    <a:pt x="159" y="187"/>
                  </a:cubicBezTo>
                  <a:cubicBezTo>
                    <a:pt x="150" y="173"/>
                    <a:pt x="150" y="173"/>
                    <a:pt x="150" y="173"/>
                  </a:cubicBezTo>
                  <a:cubicBezTo>
                    <a:pt x="160" y="167"/>
                    <a:pt x="168" y="158"/>
                    <a:pt x="174" y="149"/>
                  </a:cubicBezTo>
                  <a:cubicBezTo>
                    <a:pt x="188" y="158"/>
                    <a:pt x="188" y="158"/>
                    <a:pt x="188" y="158"/>
                  </a:cubicBezTo>
                  <a:cubicBezTo>
                    <a:pt x="195" y="147"/>
                    <a:pt x="200" y="134"/>
                    <a:pt x="203" y="121"/>
                  </a:cubicBezTo>
                  <a:cubicBezTo>
                    <a:pt x="187" y="117"/>
                    <a:pt x="187" y="117"/>
                    <a:pt x="187" y="117"/>
                  </a:cubicBezTo>
                  <a:cubicBezTo>
                    <a:pt x="189" y="106"/>
                    <a:pt x="189" y="94"/>
                    <a:pt x="187" y="84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0" y="67"/>
                    <a:pt x="195" y="54"/>
                    <a:pt x="187" y="43"/>
                  </a:cubicBezTo>
                  <a:cubicBezTo>
                    <a:pt x="174" y="52"/>
                    <a:pt x="174" y="52"/>
                    <a:pt x="174" y="52"/>
                  </a:cubicBezTo>
                  <a:cubicBezTo>
                    <a:pt x="167" y="43"/>
                    <a:pt x="159" y="35"/>
                    <a:pt x="149" y="28"/>
                  </a:cubicBezTo>
                  <a:cubicBezTo>
                    <a:pt x="159" y="15"/>
                    <a:pt x="159" y="15"/>
                    <a:pt x="159" y="15"/>
                  </a:cubicBezTo>
                  <a:cubicBezTo>
                    <a:pt x="148" y="7"/>
                    <a:pt x="135" y="2"/>
                    <a:pt x="121" y="0"/>
                  </a:cubicBezTo>
                </a:path>
              </a:pathLst>
            </a:custGeom>
            <a:solidFill>
              <a:srgbClr val="D7972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Freeform: Shape 56"/>
            <p:cNvSpPr/>
            <p:nvPr/>
          </p:nvSpPr>
          <p:spPr bwMode="auto">
            <a:xfrm>
              <a:off x="1681612" y="3959284"/>
              <a:ext cx="333935" cy="334608"/>
            </a:xfrm>
            <a:custGeom>
              <a:avLst/>
              <a:gdLst>
                <a:gd name="T0" fmla="*/ 105 w 210"/>
                <a:gd name="T1" fmla="*/ 143 h 210"/>
                <a:gd name="T2" fmla="*/ 93 w 210"/>
                <a:gd name="T3" fmla="*/ 141 h 210"/>
                <a:gd name="T4" fmla="*/ 68 w 210"/>
                <a:gd name="T5" fmla="*/ 93 h 210"/>
                <a:gd name="T6" fmla="*/ 105 w 210"/>
                <a:gd name="T7" fmla="*/ 67 h 210"/>
                <a:gd name="T8" fmla="*/ 117 w 210"/>
                <a:gd name="T9" fmla="*/ 68 h 210"/>
                <a:gd name="T10" fmla="*/ 141 w 210"/>
                <a:gd name="T11" fmla="*/ 117 h 210"/>
                <a:gd name="T12" fmla="*/ 105 w 210"/>
                <a:gd name="T13" fmla="*/ 143 h 210"/>
                <a:gd name="T14" fmla="*/ 97 w 210"/>
                <a:gd name="T15" fmla="*/ 0 h 210"/>
                <a:gd name="T16" fmla="*/ 58 w 210"/>
                <a:gd name="T17" fmla="*/ 11 h 210"/>
                <a:gd name="T18" fmla="*/ 65 w 210"/>
                <a:gd name="T19" fmla="*/ 26 h 210"/>
                <a:gd name="T20" fmla="*/ 38 w 210"/>
                <a:gd name="T21" fmla="*/ 47 h 210"/>
                <a:gd name="T22" fmla="*/ 25 w 210"/>
                <a:gd name="T23" fmla="*/ 36 h 210"/>
                <a:gd name="T24" fmla="*/ 5 w 210"/>
                <a:gd name="T25" fmla="*/ 72 h 210"/>
                <a:gd name="T26" fmla="*/ 21 w 210"/>
                <a:gd name="T27" fmla="*/ 77 h 210"/>
                <a:gd name="T28" fmla="*/ 17 w 210"/>
                <a:gd name="T29" fmla="*/ 111 h 210"/>
                <a:gd name="T30" fmla="*/ 0 w 210"/>
                <a:gd name="T31" fmla="*/ 112 h 210"/>
                <a:gd name="T32" fmla="*/ 11 w 210"/>
                <a:gd name="T33" fmla="*/ 152 h 210"/>
                <a:gd name="T34" fmla="*/ 26 w 210"/>
                <a:gd name="T35" fmla="*/ 144 h 210"/>
                <a:gd name="T36" fmla="*/ 47 w 210"/>
                <a:gd name="T37" fmla="*/ 172 h 210"/>
                <a:gd name="T38" fmla="*/ 36 w 210"/>
                <a:gd name="T39" fmla="*/ 184 h 210"/>
                <a:gd name="T40" fmla="*/ 71 w 210"/>
                <a:gd name="T41" fmla="*/ 205 h 210"/>
                <a:gd name="T42" fmla="*/ 77 w 210"/>
                <a:gd name="T43" fmla="*/ 189 h 210"/>
                <a:gd name="T44" fmla="*/ 105 w 210"/>
                <a:gd name="T45" fmla="*/ 193 h 210"/>
                <a:gd name="T46" fmla="*/ 111 w 210"/>
                <a:gd name="T47" fmla="*/ 193 h 210"/>
                <a:gd name="T48" fmla="*/ 112 w 210"/>
                <a:gd name="T49" fmla="*/ 210 h 210"/>
                <a:gd name="T50" fmla="*/ 152 w 210"/>
                <a:gd name="T51" fmla="*/ 199 h 210"/>
                <a:gd name="T52" fmla="*/ 144 w 210"/>
                <a:gd name="T53" fmla="*/ 184 h 210"/>
                <a:gd name="T54" fmla="*/ 171 w 210"/>
                <a:gd name="T55" fmla="*/ 163 h 210"/>
                <a:gd name="T56" fmla="*/ 184 w 210"/>
                <a:gd name="T57" fmla="*/ 174 h 210"/>
                <a:gd name="T58" fmla="*/ 204 w 210"/>
                <a:gd name="T59" fmla="*/ 138 h 210"/>
                <a:gd name="T60" fmla="*/ 189 w 210"/>
                <a:gd name="T61" fmla="*/ 133 h 210"/>
                <a:gd name="T62" fmla="*/ 193 w 210"/>
                <a:gd name="T63" fmla="*/ 99 h 210"/>
                <a:gd name="T64" fmla="*/ 210 w 210"/>
                <a:gd name="T65" fmla="*/ 98 h 210"/>
                <a:gd name="T66" fmla="*/ 199 w 210"/>
                <a:gd name="T67" fmla="*/ 58 h 210"/>
                <a:gd name="T68" fmla="*/ 184 w 210"/>
                <a:gd name="T69" fmla="*/ 65 h 210"/>
                <a:gd name="T70" fmla="*/ 163 w 210"/>
                <a:gd name="T71" fmla="*/ 38 h 210"/>
                <a:gd name="T72" fmla="*/ 174 w 210"/>
                <a:gd name="T73" fmla="*/ 26 h 210"/>
                <a:gd name="T74" fmla="*/ 138 w 210"/>
                <a:gd name="T75" fmla="*/ 5 h 210"/>
                <a:gd name="T76" fmla="*/ 133 w 210"/>
                <a:gd name="T77" fmla="*/ 21 h 210"/>
                <a:gd name="T78" fmla="*/ 105 w 210"/>
                <a:gd name="T79" fmla="*/ 17 h 210"/>
                <a:gd name="T80" fmla="*/ 98 w 210"/>
                <a:gd name="T81" fmla="*/ 17 h 210"/>
                <a:gd name="T82" fmla="*/ 97 w 210"/>
                <a:gd name="T8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0" h="210">
                  <a:moveTo>
                    <a:pt x="105" y="143"/>
                  </a:moveTo>
                  <a:cubicBezTo>
                    <a:pt x="101" y="143"/>
                    <a:pt x="97" y="143"/>
                    <a:pt x="93" y="141"/>
                  </a:cubicBezTo>
                  <a:cubicBezTo>
                    <a:pt x="72" y="135"/>
                    <a:pt x="62" y="113"/>
                    <a:pt x="68" y="93"/>
                  </a:cubicBezTo>
                  <a:cubicBezTo>
                    <a:pt x="74" y="77"/>
                    <a:pt x="89" y="67"/>
                    <a:pt x="105" y="67"/>
                  </a:cubicBezTo>
                  <a:cubicBezTo>
                    <a:pt x="109" y="67"/>
                    <a:pt x="113" y="67"/>
                    <a:pt x="117" y="68"/>
                  </a:cubicBezTo>
                  <a:cubicBezTo>
                    <a:pt x="137" y="75"/>
                    <a:pt x="148" y="97"/>
                    <a:pt x="141" y="117"/>
                  </a:cubicBezTo>
                  <a:cubicBezTo>
                    <a:pt x="136" y="133"/>
                    <a:pt x="121" y="143"/>
                    <a:pt x="105" y="143"/>
                  </a:cubicBezTo>
                  <a:moveTo>
                    <a:pt x="97" y="0"/>
                  </a:moveTo>
                  <a:cubicBezTo>
                    <a:pt x="83" y="1"/>
                    <a:pt x="70" y="5"/>
                    <a:pt x="58" y="11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55" y="31"/>
                    <a:pt x="46" y="38"/>
                    <a:pt x="38" y="47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17" y="46"/>
                    <a:pt x="10" y="58"/>
                    <a:pt x="5" y="72"/>
                  </a:cubicBezTo>
                  <a:cubicBezTo>
                    <a:pt x="21" y="77"/>
                    <a:pt x="21" y="77"/>
                    <a:pt x="21" y="77"/>
                  </a:cubicBezTo>
                  <a:cubicBezTo>
                    <a:pt x="17" y="88"/>
                    <a:pt x="16" y="100"/>
                    <a:pt x="17" y="111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" y="126"/>
                    <a:pt x="5" y="140"/>
                    <a:pt x="11" y="152"/>
                  </a:cubicBezTo>
                  <a:cubicBezTo>
                    <a:pt x="26" y="144"/>
                    <a:pt x="26" y="144"/>
                    <a:pt x="26" y="144"/>
                  </a:cubicBezTo>
                  <a:cubicBezTo>
                    <a:pt x="31" y="155"/>
                    <a:pt x="38" y="164"/>
                    <a:pt x="47" y="172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46" y="193"/>
                    <a:pt x="58" y="200"/>
                    <a:pt x="71" y="205"/>
                  </a:cubicBezTo>
                  <a:cubicBezTo>
                    <a:pt x="77" y="189"/>
                    <a:pt x="77" y="189"/>
                    <a:pt x="77" y="189"/>
                  </a:cubicBezTo>
                  <a:cubicBezTo>
                    <a:pt x="86" y="192"/>
                    <a:pt x="95" y="193"/>
                    <a:pt x="105" y="193"/>
                  </a:cubicBezTo>
                  <a:cubicBezTo>
                    <a:pt x="107" y="193"/>
                    <a:pt x="109" y="193"/>
                    <a:pt x="111" y="193"/>
                  </a:cubicBezTo>
                  <a:cubicBezTo>
                    <a:pt x="112" y="210"/>
                    <a:pt x="112" y="210"/>
                    <a:pt x="112" y="210"/>
                  </a:cubicBezTo>
                  <a:cubicBezTo>
                    <a:pt x="126" y="209"/>
                    <a:pt x="139" y="205"/>
                    <a:pt x="152" y="199"/>
                  </a:cubicBezTo>
                  <a:cubicBezTo>
                    <a:pt x="144" y="184"/>
                    <a:pt x="144" y="184"/>
                    <a:pt x="144" y="184"/>
                  </a:cubicBezTo>
                  <a:cubicBezTo>
                    <a:pt x="154" y="179"/>
                    <a:pt x="164" y="172"/>
                    <a:pt x="171" y="163"/>
                  </a:cubicBezTo>
                  <a:cubicBezTo>
                    <a:pt x="184" y="174"/>
                    <a:pt x="184" y="174"/>
                    <a:pt x="184" y="174"/>
                  </a:cubicBezTo>
                  <a:cubicBezTo>
                    <a:pt x="193" y="164"/>
                    <a:pt x="200" y="152"/>
                    <a:pt x="204" y="138"/>
                  </a:cubicBezTo>
                  <a:cubicBezTo>
                    <a:pt x="189" y="133"/>
                    <a:pt x="189" y="133"/>
                    <a:pt x="189" y="133"/>
                  </a:cubicBezTo>
                  <a:cubicBezTo>
                    <a:pt x="192" y="122"/>
                    <a:pt x="194" y="110"/>
                    <a:pt x="193" y="99"/>
                  </a:cubicBezTo>
                  <a:cubicBezTo>
                    <a:pt x="210" y="98"/>
                    <a:pt x="210" y="98"/>
                    <a:pt x="210" y="98"/>
                  </a:cubicBezTo>
                  <a:cubicBezTo>
                    <a:pt x="209" y="84"/>
                    <a:pt x="205" y="70"/>
                    <a:pt x="199" y="58"/>
                  </a:cubicBezTo>
                  <a:cubicBezTo>
                    <a:pt x="184" y="65"/>
                    <a:pt x="184" y="65"/>
                    <a:pt x="184" y="65"/>
                  </a:cubicBezTo>
                  <a:cubicBezTo>
                    <a:pt x="179" y="55"/>
                    <a:pt x="171" y="46"/>
                    <a:pt x="163" y="38"/>
                  </a:cubicBezTo>
                  <a:cubicBezTo>
                    <a:pt x="174" y="26"/>
                    <a:pt x="174" y="26"/>
                    <a:pt x="174" y="26"/>
                  </a:cubicBezTo>
                  <a:cubicBezTo>
                    <a:pt x="163" y="17"/>
                    <a:pt x="152" y="10"/>
                    <a:pt x="138" y="5"/>
                  </a:cubicBezTo>
                  <a:cubicBezTo>
                    <a:pt x="133" y="21"/>
                    <a:pt x="133" y="21"/>
                    <a:pt x="133" y="21"/>
                  </a:cubicBezTo>
                  <a:cubicBezTo>
                    <a:pt x="123" y="18"/>
                    <a:pt x="114" y="17"/>
                    <a:pt x="105" y="17"/>
                  </a:cubicBezTo>
                  <a:cubicBezTo>
                    <a:pt x="103" y="17"/>
                    <a:pt x="101" y="17"/>
                    <a:pt x="98" y="17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D7972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Freeform: Shape 57"/>
            <p:cNvSpPr/>
            <p:nvPr/>
          </p:nvSpPr>
          <p:spPr bwMode="auto">
            <a:xfrm>
              <a:off x="2461241" y="3628716"/>
              <a:ext cx="383755" cy="383082"/>
            </a:xfrm>
            <a:custGeom>
              <a:avLst/>
              <a:gdLst>
                <a:gd name="T0" fmla="*/ 121 w 241"/>
                <a:gd name="T1" fmla="*/ 170 h 241"/>
                <a:gd name="T2" fmla="*/ 109 w 241"/>
                <a:gd name="T3" fmla="*/ 168 h 241"/>
                <a:gd name="T4" fmla="*/ 73 w 241"/>
                <a:gd name="T5" fmla="*/ 108 h 241"/>
                <a:gd name="T6" fmla="*/ 117 w 241"/>
                <a:gd name="T7" fmla="*/ 71 h 241"/>
                <a:gd name="T8" fmla="*/ 121 w 241"/>
                <a:gd name="T9" fmla="*/ 71 h 241"/>
                <a:gd name="T10" fmla="*/ 132 w 241"/>
                <a:gd name="T11" fmla="*/ 72 h 241"/>
                <a:gd name="T12" fmla="*/ 169 w 241"/>
                <a:gd name="T13" fmla="*/ 132 h 241"/>
                <a:gd name="T14" fmla="*/ 125 w 241"/>
                <a:gd name="T15" fmla="*/ 170 h 241"/>
                <a:gd name="T16" fmla="*/ 121 w 241"/>
                <a:gd name="T17" fmla="*/ 170 h 241"/>
                <a:gd name="T18" fmla="*/ 102 w 241"/>
                <a:gd name="T19" fmla="*/ 0 h 241"/>
                <a:gd name="T20" fmla="*/ 57 w 241"/>
                <a:gd name="T21" fmla="*/ 16 h 241"/>
                <a:gd name="T22" fmla="*/ 67 w 241"/>
                <a:gd name="T23" fmla="*/ 33 h 241"/>
                <a:gd name="T24" fmla="*/ 38 w 241"/>
                <a:gd name="T25" fmla="*/ 60 h 241"/>
                <a:gd name="T26" fmla="*/ 22 w 241"/>
                <a:gd name="T27" fmla="*/ 48 h 241"/>
                <a:gd name="T28" fmla="*/ 2 w 241"/>
                <a:gd name="T29" fmla="*/ 91 h 241"/>
                <a:gd name="T30" fmla="*/ 21 w 241"/>
                <a:gd name="T31" fmla="*/ 96 h 241"/>
                <a:gd name="T32" fmla="*/ 19 w 241"/>
                <a:gd name="T33" fmla="*/ 136 h 241"/>
                <a:gd name="T34" fmla="*/ 0 w 241"/>
                <a:gd name="T35" fmla="*/ 139 h 241"/>
                <a:gd name="T36" fmla="*/ 17 w 241"/>
                <a:gd name="T37" fmla="*/ 184 h 241"/>
                <a:gd name="T38" fmla="*/ 33 w 241"/>
                <a:gd name="T39" fmla="*/ 173 h 241"/>
                <a:gd name="T40" fmla="*/ 60 w 241"/>
                <a:gd name="T41" fmla="*/ 203 h 241"/>
                <a:gd name="T42" fmla="*/ 49 w 241"/>
                <a:gd name="T43" fmla="*/ 219 h 241"/>
                <a:gd name="T44" fmla="*/ 92 w 241"/>
                <a:gd name="T45" fmla="*/ 239 h 241"/>
                <a:gd name="T46" fmla="*/ 96 w 241"/>
                <a:gd name="T47" fmla="*/ 220 h 241"/>
                <a:gd name="T48" fmla="*/ 121 w 241"/>
                <a:gd name="T49" fmla="*/ 223 h 241"/>
                <a:gd name="T50" fmla="*/ 129 w 241"/>
                <a:gd name="T51" fmla="*/ 222 h 241"/>
                <a:gd name="T52" fmla="*/ 136 w 241"/>
                <a:gd name="T53" fmla="*/ 222 h 241"/>
                <a:gd name="T54" fmla="*/ 139 w 241"/>
                <a:gd name="T55" fmla="*/ 241 h 241"/>
                <a:gd name="T56" fmla="*/ 184 w 241"/>
                <a:gd name="T57" fmla="*/ 224 h 241"/>
                <a:gd name="T58" fmla="*/ 174 w 241"/>
                <a:gd name="T59" fmla="*/ 208 h 241"/>
                <a:gd name="T60" fmla="*/ 203 w 241"/>
                <a:gd name="T61" fmla="*/ 181 h 241"/>
                <a:gd name="T62" fmla="*/ 219 w 241"/>
                <a:gd name="T63" fmla="*/ 192 h 241"/>
                <a:gd name="T64" fmla="*/ 239 w 241"/>
                <a:gd name="T65" fmla="*/ 149 h 241"/>
                <a:gd name="T66" fmla="*/ 220 w 241"/>
                <a:gd name="T67" fmla="*/ 144 h 241"/>
                <a:gd name="T68" fmla="*/ 222 w 241"/>
                <a:gd name="T69" fmla="*/ 104 h 241"/>
                <a:gd name="T70" fmla="*/ 241 w 241"/>
                <a:gd name="T71" fmla="*/ 102 h 241"/>
                <a:gd name="T72" fmla="*/ 225 w 241"/>
                <a:gd name="T73" fmla="*/ 57 h 241"/>
                <a:gd name="T74" fmla="*/ 208 w 241"/>
                <a:gd name="T75" fmla="*/ 67 h 241"/>
                <a:gd name="T76" fmla="*/ 181 w 241"/>
                <a:gd name="T77" fmla="*/ 37 h 241"/>
                <a:gd name="T78" fmla="*/ 193 w 241"/>
                <a:gd name="T79" fmla="*/ 22 h 241"/>
                <a:gd name="T80" fmla="*/ 150 w 241"/>
                <a:gd name="T81" fmla="*/ 2 h 241"/>
                <a:gd name="T82" fmla="*/ 145 w 241"/>
                <a:gd name="T83" fmla="*/ 21 h 241"/>
                <a:gd name="T84" fmla="*/ 121 w 241"/>
                <a:gd name="T85" fmla="*/ 18 h 241"/>
                <a:gd name="T86" fmla="*/ 112 w 241"/>
                <a:gd name="T87" fmla="*/ 18 h 241"/>
                <a:gd name="T88" fmla="*/ 105 w 241"/>
                <a:gd name="T89" fmla="*/ 19 h 241"/>
                <a:gd name="T90" fmla="*/ 102 w 241"/>
                <a:gd name="T9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1" h="241">
                  <a:moveTo>
                    <a:pt x="121" y="170"/>
                  </a:moveTo>
                  <a:cubicBezTo>
                    <a:pt x="117" y="170"/>
                    <a:pt x="113" y="169"/>
                    <a:pt x="109" y="168"/>
                  </a:cubicBezTo>
                  <a:cubicBezTo>
                    <a:pt x="82" y="162"/>
                    <a:pt x="66" y="135"/>
                    <a:pt x="73" y="108"/>
                  </a:cubicBezTo>
                  <a:cubicBezTo>
                    <a:pt x="78" y="87"/>
                    <a:pt x="96" y="73"/>
                    <a:pt x="117" y="71"/>
                  </a:cubicBezTo>
                  <a:cubicBezTo>
                    <a:pt x="118" y="71"/>
                    <a:pt x="119" y="71"/>
                    <a:pt x="121" y="71"/>
                  </a:cubicBezTo>
                  <a:cubicBezTo>
                    <a:pt x="125" y="71"/>
                    <a:pt x="129" y="71"/>
                    <a:pt x="132" y="72"/>
                  </a:cubicBezTo>
                  <a:cubicBezTo>
                    <a:pt x="159" y="79"/>
                    <a:pt x="175" y="105"/>
                    <a:pt x="169" y="132"/>
                  </a:cubicBezTo>
                  <a:cubicBezTo>
                    <a:pt x="164" y="153"/>
                    <a:pt x="146" y="168"/>
                    <a:pt x="125" y="170"/>
                  </a:cubicBezTo>
                  <a:cubicBezTo>
                    <a:pt x="123" y="170"/>
                    <a:pt x="122" y="170"/>
                    <a:pt x="121" y="170"/>
                  </a:cubicBezTo>
                  <a:moveTo>
                    <a:pt x="102" y="0"/>
                  </a:moveTo>
                  <a:cubicBezTo>
                    <a:pt x="86" y="2"/>
                    <a:pt x="71" y="8"/>
                    <a:pt x="57" y="16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56" y="40"/>
                    <a:pt x="46" y="49"/>
                    <a:pt x="38" y="60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3" y="61"/>
                    <a:pt x="6" y="75"/>
                    <a:pt x="2" y="91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18" y="110"/>
                    <a:pt x="17" y="123"/>
                    <a:pt x="19" y="136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3" y="155"/>
                    <a:pt x="8" y="170"/>
                    <a:pt x="17" y="184"/>
                  </a:cubicBezTo>
                  <a:cubicBezTo>
                    <a:pt x="33" y="173"/>
                    <a:pt x="33" y="173"/>
                    <a:pt x="33" y="173"/>
                  </a:cubicBezTo>
                  <a:cubicBezTo>
                    <a:pt x="40" y="185"/>
                    <a:pt x="49" y="195"/>
                    <a:pt x="60" y="203"/>
                  </a:cubicBezTo>
                  <a:cubicBezTo>
                    <a:pt x="49" y="219"/>
                    <a:pt x="49" y="219"/>
                    <a:pt x="49" y="219"/>
                  </a:cubicBezTo>
                  <a:cubicBezTo>
                    <a:pt x="61" y="228"/>
                    <a:pt x="76" y="235"/>
                    <a:pt x="92" y="239"/>
                  </a:cubicBezTo>
                  <a:cubicBezTo>
                    <a:pt x="96" y="220"/>
                    <a:pt x="96" y="220"/>
                    <a:pt x="96" y="220"/>
                  </a:cubicBezTo>
                  <a:cubicBezTo>
                    <a:pt x="105" y="222"/>
                    <a:pt x="113" y="223"/>
                    <a:pt x="121" y="223"/>
                  </a:cubicBezTo>
                  <a:cubicBezTo>
                    <a:pt x="124" y="223"/>
                    <a:pt x="126" y="223"/>
                    <a:pt x="129" y="222"/>
                  </a:cubicBezTo>
                  <a:cubicBezTo>
                    <a:pt x="132" y="222"/>
                    <a:pt x="134" y="222"/>
                    <a:pt x="136" y="222"/>
                  </a:cubicBezTo>
                  <a:cubicBezTo>
                    <a:pt x="139" y="241"/>
                    <a:pt x="139" y="241"/>
                    <a:pt x="139" y="241"/>
                  </a:cubicBezTo>
                  <a:cubicBezTo>
                    <a:pt x="155" y="238"/>
                    <a:pt x="170" y="233"/>
                    <a:pt x="184" y="224"/>
                  </a:cubicBezTo>
                  <a:cubicBezTo>
                    <a:pt x="174" y="208"/>
                    <a:pt x="174" y="208"/>
                    <a:pt x="174" y="208"/>
                  </a:cubicBezTo>
                  <a:cubicBezTo>
                    <a:pt x="185" y="201"/>
                    <a:pt x="195" y="192"/>
                    <a:pt x="203" y="181"/>
                  </a:cubicBezTo>
                  <a:cubicBezTo>
                    <a:pt x="219" y="192"/>
                    <a:pt x="219" y="192"/>
                    <a:pt x="219" y="192"/>
                  </a:cubicBezTo>
                  <a:cubicBezTo>
                    <a:pt x="228" y="180"/>
                    <a:pt x="235" y="165"/>
                    <a:pt x="239" y="149"/>
                  </a:cubicBezTo>
                  <a:cubicBezTo>
                    <a:pt x="220" y="144"/>
                    <a:pt x="220" y="144"/>
                    <a:pt x="220" y="144"/>
                  </a:cubicBezTo>
                  <a:cubicBezTo>
                    <a:pt x="224" y="131"/>
                    <a:pt x="224" y="117"/>
                    <a:pt x="222" y="104"/>
                  </a:cubicBezTo>
                  <a:cubicBezTo>
                    <a:pt x="241" y="102"/>
                    <a:pt x="241" y="102"/>
                    <a:pt x="241" y="102"/>
                  </a:cubicBezTo>
                  <a:cubicBezTo>
                    <a:pt x="239" y="86"/>
                    <a:pt x="233" y="70"/>
                    <a:pt x="225" y="57"/>
                  </a:cubicBezTo>
                  <a:cubicBezTo>
                    <a:pt x="208" y="67"/>
                    <a:pt x="208" y="67"/>
                    <a:pt x="208" y="67"/>
                  </a:cubicBezTo>
                  <a:cubicBezTo>
                    <a:pt x="201" y="56"/>
                    <a:pt x="192" y="46"/>
                    <a:pt x="181" y="37"/>
                  </a:cubicBezTo>
                  <a:cubicBezTo>
                    <a:pt x="193" y="22"/>
                    <a:pt x="193" y="22"/>
                    <a:pt x="193" y="22"/>
                  </a:cubicBezTo>
                  <a:cubicBezTo>
                    <a:pt x="180" y="13"/>
                    <a:pt x="166" y="6"/>
                    <a:pt x="150" y="2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37" y="19"/>
                    <a:pt x="129" y="18"/>
                    <a:pt x="121" y="18"/>
                  </a:cubicBezTo>
                  <a:cubicBezTo>
                    <a:pt x="118" y="18"/>
                    <a:pt x="115" y="18"/>
                    <a:pt x="112" y="18"/>
                  </a:cubicBezTo>
                  <a:cubicBezTo>
                    <a:pt x="110" y="18"/>
                    <a:pt x="107" y="19"/>
                    <a:pt x="105" y="19"/>
                  </a:cubicBezTo>
                  <a:cubicBezTo>
                    <a:pt x="102" y="0"/>
                    <a:pt x="102" y="0"/>
                    <a:pt x="102" y="0"/>
                  </a:cubicBezTo>
                </a:path>
              </a:pathLst>
            </a:custGeom>
            <a:solidFill>
              <a:srgbClr val="D7972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Freeform: Shape 58"/>
            <p:cNvSpPr/>
            <p:nvPr/>
          </p:nvSpPr>
          <p:spPr bwMode="auto">
            <a:xfrm>
              <a:off x="2365639" y="3525035"/>
              <a:ext cx="160908" cy="160908"/>
            </a:xfrm>
            <a:custGeom>
              <a:avLst/>
              <a:gdLst>
                <a:gd name="T0" fmla="*/ 50 w 101"/>
                <a:gd name="T1" fmla="*/ 71 h 101"/>
                <a:gd name="T2" fmla="*/ 44 w 101"/>
                <a:gd name="T3" fmla="*/ 70 h 101"/>
                <a:gd name="T4" fmla="*/ 31 w 101"/>
                <a:gd name="T5" fmla="*/ 44 h 101"/>
                <a:gd name="T6" fmla="*/ 50 w 101"/>
                <a:gd name="T7" fmla="*/ 30 h 101"/>
                <a:gd name="T8" fmla="*/ 57 w 101"/>
                <a:gd name="T9" fmla="*/ 31 h 101"/>
                <a:gd name="T10" fmla="*/ 70 w 101"/>
                <a:gd name="T11" fmla="*/ 57 h 101"/>
                <a:gd name="T12" fmla="*/ 50 w 101"/>
                <a:gd name="T13" fmla="*/ 71 h 101"/>
                <a:gd name="T14" fmla="*/ 47 w 101"/>
                <a:gd name="T15" fmla="*/ 0 h 101"/>
                <a:gd name="T16" fmla="*/ 28 w 101"/>
                <a:gd name="T17" fmla="*/ 6 h 101"/>
                <a:gd name="T18" fmla="*/ 31 w 101"/>
                <a:gd name="T19" fmla="*/ 13 h 101"/>
                <a:gd name="T20" fmla="*/ 18 w 101"/>
                <a:gd name="T21" fmla="*/ 23 h 101"/>
                <a:gd name="T22" fmla="*/ 12 w 101"/>
                <a:gd name="T23" fmla="*/ 18 h 101"/>
                <a:gd name="T24" fmla="*/ 2 w 101"/>
                <a:gd name="T25" fmla="*/ 35 h 101"/>
                <a:gd name="T26" fmla="*/ 10 w 101"/>
                <a:gd name="T27" fmla="*/ 37 h 101"/>
                <a:gd name="T28" fmla="*/ 8 w 101"/>
                <a:gd name="T29" fmla="*/ 54 h 101"/>
                <a:gd name="T30" fmla="*/ 0 w 101"/>
                <a:gd name="T31" fmla="*/ 54 h 101"/>
                <a:gd name="T32" fmla="*/ 5 w 101"/>
                <a:gd name="T33" fmla="*/ 73 h 101"/>
                <a:gd name="T34" fmla="*/ 12 w 101"/>
                <a:gd name="T35" fmla="*/ 70 h 101"/>
                <a:gd name="T36" fmla="*/ 23 w 101"/>
                <a:gd name="T37" fmla="*/ 83 h 101"/>
                <a:gd name="T38" fmla="*/ 17 w 101"/>
                <a:gd name="T39" fmla="*/ 89 h 101"/>
                <a:gd name="T40" fmla="*/ 34 w 101"/>
                <a:gd name="T41" fmla="*/ 99 h 101"/>
                <a:gd name="T42" fmla="*/ 37 w 101"/>
                <a:gd name="T43" fmla="*/ 91 h 101"/>
                <a:gd name="T44" fmla="*/ 50 w 101"/>
                <a:gd name="T45" fmla="*/ 93 h 101"/>
                <a:gd name="T46" fmla="*/ 53 w 101"/>
                <a:gd name="T47" fmla="*/ 93 h 101"/>
                <a:gd name="T48" fmla="*/ 54 w 101"/>
                <a:gd name="T49" fmla="*/ 101 h 101"/>
                <a:gd name="T50" fmla="*/ 73 w 101"/>
                <a:gd name="T51" fmla="*/ 96 h 101"/>
                <a:gd name="T52" fmla="*/ 69 w 101"/>
                <a:gd name="T53" fmla="*/ 89 h 101"/>
                <a:gd name="T54" fmla="*/ 83 w 101"/>
                <a:gd name="T55" fmla="*/ 79 h 101"/>
                <a:gd name="T56" fmla="*/ 89 w 101"/>
                <a:gd name="T57" fmla="*/ 84 h 101"/>
                <a:gd name="T58" fmla="*/ 98 w 101"/>
                <a:gd name="T59" fmla="*/ 67 h 101"/>
                <a:gd name="T60" fmla="*/ 91 w 101"/>
                <a:gd name="T61" fmla="*/ 64 h 101"/>
                <a:gd name="T62" fmla="*/ 93 w 101"/>
                <a:gd name="T63" fmla="*/ 48 h 101"/>
                <a:gd name="T64" fmla="*/ 101 w 101"/>
                <a:gd name="T65" fmla="*/ 47 h 101"/>
                <a:gd name="T66" fmla="*/ 96 w 101"/>
                <a:gd name="T67" fmla="*/ 28 h 101"/>
                <a:gd name="T68" fmla="*/ 88 w 101"/>
                <a:gd name="T69" fmla="*/ 32 h 101"/>
                <a:gd name="T70" fmla="*/ 78 w 101"/>
                <a:gd name="T71" fmla="*/ 19 h 101"/>
                <a:gd name="T72" fmla="*/ 84 w 101"/>
                <a:gd name="T73" fmla="*/ 13 h 101"/>
                <a:gd name="T74" fmla="*/ 66 w 101"/>
                <a:gd name="T75" fmla="*/ 3 h 101"/>
                <a:gd name="T76" fmla="*/ 64 w 101"/>
                <a:gd name="T77" fmla="*/ 10 h 101"/>
                <a:gd name="T78" fmla="*/ 50 w 101"/>
                <a:gd name="T79" fmla="*/ 8 h 101"/>
                <a:gd name="T80" fmla="*/ 47 w 101"/>
                <a:gd name="T81" fmla="*/ 8 h 101"/>
                <a:gd name="T82" fmla="*/ 47 w 101"/>
                <a:gd name="T8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1" h="101">
                  <a:moveTo>
                    <a:pt x="50" y="71"/>
                  </a:moveTo>
                  <a:cubicBezTo>
                    <a:pt x="48" y="71"/>
                    <a:pt x="46" y="71"/>
                    <a:pt x="44" y="70"/>
                  </a:cubicBezTo>
                  <a:cubicBezTo>
                    <a:pt x="33" y="67"/>
                    <a:pt x="27" y="55"/>
                    <a:pt x="31" y="44"/>
                  </a:cubicBezTo>
                  <a:cubicBezTo>
                    <a:pt x="34" y="36"/>
                    <a:pt x="42" y="30"/>
                    <a:pt x="50" y="30"/>
                  </a:cubicBezTo>
                  <a:cubicBezTo>
                    <a:pt x="53" y="30"/>
                    <a:pt x="55" y="31"/>
                    <a:pt x="57" y="31"/>
                  </a:cubicBezTo>
                  <a:cubicBezTo>
                    <a:pt x="68" y="35"/>
                    <a:pt x="74" y="47"/>
                    <a:pt x="70" y="57"/>
                  </a:cubicBezTo>
                  <a:cubicBezTo>
                    <a:pt x="67" y="66"/>
                    <a:pt x="59" y="71"/>
                    <a:pt x="50" y="71"/>
                  </a:cubicBezTo>
                  <a:moveTo>
                    <a:pt x="47" y="0"/>
                  </a:moveTo>
                  <a:cubicBezTo>
                    <a:pt x="40" y="1"/>
                    <a:pt x="34" y="3"/>
                    <a:pt x="28" y="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26" y="15"/>
                    <a:pt x="22" y="19"/>
                    <a:pt x="18" y="23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22"/>
                    <a:pt x="5" y="28"/>
                    <a:pt x="2" y="35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8" y="43"/>
                    <a:pt x="8" y="48"/>
                    <a:pt x="8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1"/>
                    <a:pt x="2" y="67"/>
                    <a:pt x="5" y="73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5" y="75"/>
                    <a:pt x="18" y="79"/>
                    <a:pt x="23" y="83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22" y="93"/>
                    <a:pt x="28" y="97"/>
                    <a:pt x="34" y="99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41" y="93"/>
                    <a:pt x="46" y="93"/>
                    <a:pt x="50" y="93"/>
                  </a:cubicBezTo>
                  <a:cubicBezTo>
                    <a:pt x="51" y="93"/>
                    <a:pt x="52" y="93"/>
                    <a:pt x="53" y="93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1" y="101"/>
                    <a:pt x="67" y="99"/>
                    <a:pt x="73" y="96"/>
                  </a:cubicBezTo>
                  <a:cubicBezTo>
                    <a:pt x="69" y="89"/>
                    <a:pt x="69" y="89"/>
                    <a:pt x="69" y="89"/>
                  </a:cubicBezTo>
                  <a:cubicBezTo>
                    <a:pt x="74" y="86"/>
                    <a:pt x="79" y="83"/>
                    <a:pt x="83" y="79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93" y="79"/>
                    <a:pt x="96" y="73"/>
                    <a:pt x="98" y="6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3" y="59"/>
                    <a:pt x="93" y="53"/>
                    <a:pt x="93" y="48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100" y="41"/>
                    <a:pt x="99" y="34"/>
                    <a:pt x="96" y="28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86" y="27"/>
                    <a:pt x="83" y="22"/>
                    <a:pt x="78" y="19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79" y="8"/>
                    <a:pt x="73" y="5"/>
                    <a:pt x="66" y="3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59" y="9"/>
                    <a:pt x="55" y="8"/>
                    <a:pt x="50" y="8"/>
                  </a:cubicBezTo>
                  <a:cubicBezTo>
                    <a:pt x="49" y="8"/>
                    <a:pt x="48" y="8"/>
                    <a:pt x="47" y="8"/>
                  </a:cubicBez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Freeform: Shape 59"/>
            <p:cNvSpPr/>
            <p:nvPr/>
          </p:nvSpPr>
          <p:spPr bwMode="auto">
            <a:xfrm>
              <a:off x="1937449" y="3623330"/>
              <a:ext cx="502922" cy="504941"/>
            </a:xfrm>
            <a:custGeom>
              <a:avLst/>
              <a:gdLst>
                <a:gd name="T0" fmla="*/ 158 w 316"/>
                <a:gd name="T1" fmla="*/ 259 h 317"/>
                <a:gd name="T2" fmla="*/ 57 w 316"/>
                <a:gd name="T3" fmla="*/ 160 h 317"/>
                <a:gd name="T4" fmla="*/ 156 w 316"/>
                <a:gd name="T5" fmla="*/ 58 h 317"/>
                <a:gd name="T6" fmla="*/ 156 w 316"/>
                <a:gd name="T7" fmla="*/ 58 h 317"/>
                <a:gd name="T8" fmla="*/ 158 w 316"/>
                <a:gd name="T9" fmla="*/ 58 h 317"/>
                <a:gd name="T10" fmla="*/ 258 w 316"/>
                <a:gd name="T11" fmla="*/ 157 h 317"/>
                <a:gd name="T12" fmla="*/ 159 w 316"/>
                <a:gd name="T13" fmla="*/ 259 h 317"/>
                <a:gd name="T14" fmla="*/ 159 w 316"/>
                <a:gd name="T15" fmla="*/ 259 h 317"/>
                <a:gd name="T16" fmla="*/ 158 w 316"/>
                <a:gd name="T17" fmla="*/ 259 h 317"/>
                <a:gd name="T18" fmla="*/ 181 w 316"/>
                <a:gd name="T19" fmla="*/ 0 h 317"/>
                <a:gd name="T20" fmla="*/ 156 w 316"/>
                <a:gd name="T21" fmla="*/ 1 h 317"/>
                <a:gd name="T22" fmla="*/ 131 w 316"/>
                <a:gd name="T23" fmla="*/ 1 h 317"/>
                <a:gd name="T24" fmla="*/ 131 w 316"/>
                <a:gd name="T25" fmla="*/ 25 h 317"/>
                <a:gd name="T26" fmla="*/ 79 w 316"/>
                <a:gd name="T27" fmla="*/ 47 h 317"/>
                <a:gd name="T28" fmla="*/ 62 w 316"/>
                <a:gd name="T29" fmla="*/ 31 h 317"/>
                <a:gd name="T30" fmla="*/ 27 w 316"/>
                <a:gd name="T31" fmla="*/ 66 h 317"/>
                <a:gd name="T32" fmla="*/ 44 w 316"/>
                <a:gd name="T33" fmla="*/ 83 h 317"/>
                <a:gd name="T34" fmla="*/ 23 w 316"/>
                <a:gd name="T35" fmla="*/ 135 h 317"/>
                <a:gd name="T36" fmla="*/ 0 w 316"/>
                <a:gd name="T37" fmla="*/ 136 h 317"/>
                <a:gd name="T38" fmla="*/ 0 w 316"/>
                <a:gd name="T39" fmla="*/ 186 h 317"/>
                <a:gd name="T40" fmla="*/ 24 w 316"/>
                <a:gd name="T41" fmla="*/ 185 h 317"/>
                <a:gd name="T42" fmla="*/ 46 w 316"/>
                <a:gd name="T43" fmla="*/ 237 h 317"/>
                <a:gd name="T44" fmla="*/ 30 w 316"/>
                <a:gd name="T45" fmla="*/ 254 h 317"/>
                <a:gd name="T46" fmla="*/ 65 w 316"/>
                <a:gd name="T47" fmla="*/ 289 h 317"/>
                <a:gd name="T48" fmla="*/ 82 w 316"/>
                <a:gd name="T49" fmla="*/ 272 h 317"/>
                <a:gd name="T50" fmla="*/ 135 w 316"/>
                <a:gd name="T51" fmla="*/ 293 h 317"/>
                <a:gd name="T52" fmla="*/ 135 w 316"/>
                <a:gd name="T53" fmla="*/ 317 h 317"/>
                <a:gd name="T54" fmla="*/ 160 w 316"/>
                <a:gd name="T55" fmla="*/ 316 h 317"/>
                <a:gd name="T56" fmla="*/ 185 w 316"/>
                <a:gd name="T57" fmla="*/ 316 h 317"/>
                <a:gd name="T58" fmla="*/ 184 w 316"/>
                <a:gd name="T59" fmla="*/ 292 h 317"/>
                <a:gd name="T60" fmla="*/ 236 w 316"/>
                <a:gd name="T61" fmla="*/ 270 h 317"/>
                <a:gd name="T62" fmla="*/ 253 w 316"/>
                <a:gd name="T63" fmla="*/ 287 h 317"/>
                <a:gd name="T64" fmla="*/ 288 w 316"/>
                <a:gd name="T65" fmla="*/ 251 h 317"/>
                <a:gd name="T66" fmla="*/ 271 w 316"/>
                <a:gd name="T67" fmla="*/ 234 h 317"/>
                <a:gd name="T68" fmla="*/ 292 w 316"/>
                <a:gd name="T69" fmla="*/ 182 h 317"/>
                <a:gd name="T70" fmla="*/ 316 w 316"/>
                <a:gd name="T71" fmla="*/ 181 h 317"/>
                <a:gd name="T72" fmla="*/ 315 w 316"/>
                <a:gd name="T73" fmla="*/ 132 h 317"/>
                <a:gd name="T74" fmla="*/ 292 w 316"/>
                <a:gd name="T75" fmla="*/ 132 h 317"/>
                <a:gd name="T76" fmla="*/ 269 w 316"/>
                <a:gd name="T77" fmla="*/ 80 h 317"/>
                <a:gd name="T78" fmla="*/ 286 w 316"/>
                <a:gd name="T79" fmla="*/ 63 h 317"/>
                <a:gd name="T80" fmla="*/ 250 w 316"/>
                <a:gd name="T81" fmla="*/ 28 h 317"/>
                <a:gd name="T82" fmla="*/ 234 w 316"/>
                <a:gd name="T83" fmla="*/ 45 h 317"/>
                <a:gd name="T84" fmla="*/ 181 w 316"/>
                <a:gd name="T85" fmla="*/ 24 h 317"/>
                <a:gd name="T86" fmla="*/ 181 w 316"/>
                <a:gd name="T87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6" h="317">
                  <a:moveTo>
                    <a:pt x="158" y="259"/>
                  </a:moveTo>
                  <a:cubicBezTo>
                    <a:pt x="103" y="259"/>
                    <a:pt x="58" y="215"/>
                    <a:pt x="57" y="160"/>
                  </a:cubicBezTo>
                  <a:cubicBezTo>
                    <a:pt x="56" y="104"/>
                    <a:pt x="101" y="59"/>
                    <a:pt x="156" y="58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7" y="58"/>
                    <a:pt x="157" y="58"/>
                    <a:pt x="158" y="58"/>
                  </a:cubicBezTo>
                  <a:cubicBezTo>
                    <a:pt x="213" y="58"/>
                    <a:pt x="258" y="102"/>
                    <a:pt x="258" y="157"/>
                  </a:cubicBezTo>
                  <a:cubicBezTo>
                    <a:pt x="259" y="213"/>
                    <a:pt x="215" y="259"/>
                    <a:pt x="159" y="259"/>
                  </a:cubicBezTo>
                  <a:cubicBezTo>
                    <a:pt x="159" y="259"/>
                    <a:pt x="159" y="259"/>
                    <a:pt x="159" y="259"/>
                  </a:cubicBezTo>
                  <a:cubicBezTo>
                    <a:pt x="159" y="259"/>
                    <a:pt x="158" y="259"/>
                    <a:pt x="158" y="259"/>
                  </a:cubicBezTo>
                  <a:moveTo>
                    <a:pt x="181" y="0"/>
                  </a:moveTo>
                  <a:cubicBezTo>
                    <a:pt x="156" y="1"/>
                    <a:pt x="156" y="1"/>
                    <a:pt x="156" y="1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31" y="25"/>
                    <a:pt x="131" y="25"/>
                    <a:pt x="131" y="25"/>
                  </a:cubicBezTo>
                  <a:cubicBezTo>
                    <a:pt x="112" y="29"/>
                    <a:pt x="94" y="36"/>
                    <a:pt x="79" y="47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27" y="66"/>
                    <a:pt x="27" y="66"/>
                    <a:pt x="27" y="66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34" y="98"/>
                    <a:pt x="27" y="116"/>
                    <a:pt x="23" y="135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8" y="204"/>
                    <a:pt x="35" y="222"/>
                    <a:pt x="46" y="237"/>
                  </a:cubicBezTo>
                  <a:cubicBezTo>
                    <a:pt x="30" y="254"/>
                    <a:pt x="30" y="254"/>
                    <a:pt x="30" y="254"/>
                  </a:cubicBezTo>
                  <a:cubicBezTo>
                    <a:pt x="65" y="289"/>
                    <a:pt x="65" y="289"/>
                    <a:pt x="65" y="289"/>
                  </a:cubicBezTo>
                  <a:cubicBezTo>
                    <a:pt x="82" y="272"/>
                    <a:pt x="82" y="272"/>
                    <a:pt x="82" y="272"/>
                  </a:cubicBezTo>
                  <a:cubicBezTo>
                    <a:pt x="98" y="283"/>
                    <a:pt x="115" y="290"/>
                    <a:pt x="135" y="293"/>
                  </a:cubicBezTo>
                  <a:cubicBezTo>
                    <a:pt x="135" y="317"/>
                    <a:pt x="135" y="317"/>
                    <a:pt x="135" y="317"/>
                  </a:cubicBezTo>
                  <a:cubicBezTo>
                    <a:pt x="160" y="316"/>
                    <a:pt x="160" y="316"/>
                    <a:pt x="160" y="316"/>
                  </a:cubicBezTo>
                  <a:cubicBezTo>
                    <a:pt x="185" y="316"/>
                    <a:pt x="185" y="316"/>
                    <a:pt x="185" y="316"/>
                  </a:cubicBezTo>
                  <a:cubicBezTo>
                    <a:pt x="184" y="292"/>
                    <a:pt x="184" y="292"/>
                    <a:pt x="184" y="292"/>
                  </a:cubicBezTo>
                  <a:cubicBezTo>
                    <a:pt x="203" y="289"/>
                    <a:pt x="221" y="281"/>
                    <a:pt x="236" y="270"/>
                  </a:cubicBezTo>
                  <a:cubicBezTo>
                    <a:pt x="253" y="287"/>
                    <a:pt x="253" y="287"/>
                    <a:pt x="253" y="287"/>
                  </a:cubicBezTo>
                  <a:cubicBezTo>
                    <a:pt x="288" y="251"/>
                    <a:pt x="288" y="251"/>
                    <a:pt x="288" y="251"/>
                  </a:cubicBezTo>
                  <a:cubicBezTo>
                    <a:pt x="271" y="234"/>
                    <a:pt x="271" y="234"/>
                    <a:pt x="271" y="234"/>
                  </a:cubicBezTo>
                  <a:cubicBezTo>
                    <a:pt x="282" y="219"/>
                    <a:pt x="289" y="201"/>
                    <a:pt x="292" y="182"/>
                  </a:cubicBezTo>
                  <a:cubicBezTo>
                    <a:pt x="316" y="181"/>
                    <a:pt x="316" y="181"/>
                    <a:pt x="316" y="181"/>
                  </a:cubicBezTo>
                  <a:cubicBezTo>
                    <a:pt x="315" y="132"/>
                    <a:pt x="315" y="132"/>
                    <a:pt x="315" y="132"/>
                  </a:cubicBezTo>
                  <a:cubicBezTo>
                    <a:pt x="292" y="132"/>
                    <a:pt x="292" y="132"/>
                    <a:pt x="292" y="132"/>
                  </a:cubicBezTo>
                  <a:cubicBezTo>
                    <a:pt x="288" y="113"/>
                    <a:pt x="280" y="95"/>
                    <a:pt x="269" y="80"/>
                  </a:cubicBezTo>
                  <a:cubicBezTo>
                    <a:pt x="286" y="63"/>
                    <a:pt x="286" y="63"/>
                    <a:pt x="286" y="63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34" y="45"/>
                    <a:pt x="234" y="45"/>
                    <a:pt x="234" y="45"/>
                  </a:cubicBezTo>
                  <a:cubicBezTo>
                    <a:pt x="218" y="35"/>
                    <a:pt x="200" y="27"/>
                    <a:pt x="181" y="24"/>
                  </a:cubicBezTo>
                  <a:cubicBezTo>
                    <a:pt x="181" y="0"/>
                    <a:pt x="181" y="0"/>
                    <a:pt x="18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Freeform: Shape 60"/>
            <p:cNvSpPr/>
            <p:nvPr/>
          </p:nvSpPr>
          <p:spPr bwMode="auto">
            <a:xfrm>
              <a:off x="2080852" y="3768753"/>
              <a:ext cx="216788" cy="214768"/>
            </a:xfrm>
            <a:custGeom>
              <a:avLst/>
              <a:gdLst>
                <a:gd name="T0" fmla="*/ 68 w 136"/>
                <a:gd name="T1" fmla="*/ 0 h 135"/>
                <a:gd name="T2" fmla="*/ 67 w 136"/>
                <a:gd name="T3" fmla="*/ 0 h 135"/>
                <a:gd name="T4" fmla="*/ 67 w 136"/>
                <a:gd name="T5" fmla="*/ 0 h 135"/>
                <a:gd name="T6" fmla="*/ 0 w 136"/>
                <a:gd name="T7" fmla="*/ 68 h 135"/>
                <a:gd name="T8" fmla="*/ 68 w 136"/>
                <a:gd name="T9" fmla="*/ 135 h 135"/>
                <a:gd name="T10" fmla="*/ 69 w 136"/>
                <a:gd name="T11" fmla="*/ 135 h 135"/>
                <a:gd name="T12" fmla="*/ 69 w 136"/>
                <a:gd name="T13" fmla="*/ 135 h 135"/>
                <a:gd name="T14" fmla="*/ 135 w 136"/>
                <a:gd name="T15" fmla="*/ 67 h 135"/>
                <a:gd name="T16" fmla="*/ 68 w 136"/>
                <a:gd name="T1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" h="135">
                  <a:moveTo>
                    <a:pt x="68" y="0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9" y="0"/>
                    <a:pt x="0" y="31"/>
                    <a:pt x="0" y="68"/>
                  </a:cubicBezTo>
                  <a:cubicBezTo>
                    <a:pt x="1" y="106"/>
                    <a:pt x="31" y="135"/>
                    <a:pt x="68" y="135"/>
                  </a:cubicBezTo>
                  <a:cubicBezTo>
                    <a:pt x="68" y="135"/>
                    <a:pt x="68" y="135"/>
                    <a:pt x="69" y="135"/>
                  </a:cubicBezTo>
                  <a:cubicBezTo>
                    <a:pt x="69" y="135"/>
                    <a:pt x="69" y="135"/>
                    <a:pt x="69" y="135"/>
                  </a:cubicBezTo>
                  <a:cubicBezTo>
                    <a:pt x="106" y="135"/>
                    <a:pt x="136" y="104"/>
                    <a:pt x="135" y="67"/>
                  </a:cubicBezTo>
                  <a:cubicBezTo>
                    <a:pt x="135" y="30"/>
                    <a:pt x="105" y="0"/>
                    <a:pt x="6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Freeform: Shape 61"/>
            <p:cNvSpPr/>
            <p:nvPr/>
          </p:nvSpPr>
          <p:spPr bwMode="auto">
            <a:xfrm>
              <a:off x="2708816" y="4625133"/>
              <a:ext cx="106374" cy="93582"/>
            </a:xfrm>
            <a:custGeom>
              <a:avLst/>
              <a:gdLst>
                <a:gd name="T0" fmla="*/ 34 w 67"/>
                <a:gd name="T1" fmla="*/ 0 h 59"/>
                <a:gd name="T2" fmla="*/ 5 w 67"/>
                <a:gd name="T3" fmla="*/ 20 h 59"/>
                <a:gd name="T4" fmla="*/ 24 w 67"/>
                <a:gd name="T5" fmla="*/ 58 h 59"/>
                <a:gd name="T6" fmla="*/ 34 w 67"/>
                <a:gd name="T7" fmla="*/ 59 h 59"/>
                <a:gd name="T8" fmla="*/ 62 w 67"/>
                <a:gd name="T9" fmla="*/ 39 h 59"/>
                <a:gd name="T10" fmla="*/ 43 w 67"/>
                <a:gd name="T11" fmla="*/ 1 h 59"/>
                <a:gd name="T12" fmla="*/ 34 w 67"/>
                <a:gd name="T1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59">
                  <a:moveTo>
                    <a:pt x="34" y="0"/>
                  </a:moveTo>
                  <a:cubicBezTo>
                    <a:pt x="21" y="0"/>
                    <a:pt x="10" y="8"/>
                    <a:pt x="5" y="20"/>
                  </a:cubicBezTo>
                  <a:cubicBezTo>
                    <a:pt x="0" y="36"/>
                    <a:pt x="9" y="53"/>
                    <a:pt x="24" y="58"/>
                  </a:cubicBezTo>
                  <a:cubicBezTo>
                    <a:pt x="27" y="59"/>
                    <a:pt x="30" y="59"/>
                    <a:pt x="34" y="59"/>
                  </a:cubicBezTo>
                  <a:cubicBezTo>
                    <a:pt x="46" y="59"/>
                    <a:pt x="58" y="51"/>
                    <a:pt x="62" y="39"/>
                  </a:cubicBezTo>
                  <a:cubicBezTo>
                    <a:pt x="67" y="23"/>
                    <a:pt x="59" y="7"/>
                    <a:pt x="43" y="1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D7972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Freeform: Shape 62"/>
            <p:cNvSpPr/>
            <p:nvPr/>
          </p:nvSpPr>
          <p:spPr bwMode="auto">
            <a:xfrm>
              <a:off x="2815215" y="3964670"/>
              <a:ext cx="445695" cy="440982"/>
            </a:xfrm>
            <a:custGeom>
              <a:avLst/>
              <a:gdLst>
                <a:gd name="T0" fmla="*/ 140 w 280"/>
                <a:gd name="T1" fmla="*/ 195 h 277"/>
                <a:gd name="T2" fmla="*/ 84 w 280"/>
                <a:gd name="T3" fmla="*/ 147 h 277"/>
                <a:gd name="T4" fmla="*/ 114 w 280"/>
                <a:gd name="T5" fmla="*/ 88 h 277"/>
                <a:gd name="T6" fmla="*/ 132 w 280"/>
                <a:gd name="T7" fmla="*/ 83 h 277"/>
                <a:gd name="T8" fmla="*/ 140 w 280"/>
                <a:gd name="T9" fmla="*/ 82 h 277"/>
                <a:gd name="T10" fmla="*/ 196 w 280"/>
                <a:gd name="T11" fmla="*/ 130 h 277"/>
                <a:gd name="T12" fmla="*/ 165 w 280"/>
                <a:gd name="T13" fmla="*/ 189 h 277"/>
                <a:gd name="T14" fmla="*/ 148 w 280"/>
                <a:gd name="T15" fmla="*/ 195 h 277"/>
                <a:gd name="T16" fmla="*/ 140 w 280"/>
                <a:gd name="T17" fmla="*/ 195 h 277"/>
                <a:gd name="T18" fmla="*/ 140 w 280"/>
                <a:gd name="T19" fmla="*/ 0 h 277"/>
                <a:gd name="T20" fmla="*/ 119 w 280"/>
                <a:gd name="T21" fmla="*/ 2 h 277"/>
                <a:gd name="T22" fmla="*/ 123 w 280"/>
                <a:gd name="T23" fmla="*/ 24 h 277"/>
                <a:gd name="T24" fmla="*/ 87 w 280"/>
                <a:gd name="T25" fmla="*/ 35 h 277"/>
                <a:gd name="T26" fmla="*/ 80 w 280"/>
                <a:gd name="T27" fmla="*/ 39 h 277"/>
                <a:gd name="T28" fmla="*/ 69 w 280"/>
                <a:gd name="T29" fmla="*/ 20 h 277"/>
                <a:gd name="T30" fmla="*/ 29 w 280"/>
                <a:gd name="T31" fmla="*/ 56 h 277"/>
                <a:gd name="T32" fmla="*/ 46 w 280"/>
                <a:gd name="T33" fmla="*/ 69 h 277"/>
                <a:gd name="T34" fmla="*/ 27 w 280"/>
                <a:gd name="T35" fmla="*/ 111 h 277"/>
                <a:gd name="T36" fmla="*/ 5 w 280"/>
                <a:gd name="T37" fmla="*/ 105 h 277"/>
                <a:gd name="T38" fmla="*/ 3 w 280"/>
                <a:gd name="T39" fmla="*/ 159 h 277"/>
                <a:gd name="T40" fmla="*/ 25 w 280"/>
                <a:gd name="T41" fmla="*/ 156 h 277"/>
                <a:gd name="T42" fmla="*/ 40 w 280"/>
                <a:gd name="T43" fmla="*/ 199 h 277"/>
                <a:gd name="T44" fmla="*/ 21 w 280"/>
                <a:gd name="T45" fmla="*/ 210 h 277"/>
                <a:gd name="T46" fmla="*/ 57 w 280"/>
                <a:gd name="T47" fmla="*/ 250 h 277"/>
                <a:gd name="T48" fmla="*/ 70 w 280"/>
                <a:gd name="T49" fmla="*/ 232 h 277"/>
                <a:gd name="T50" fmla="*/ 112 w 280"/>
                <a:gd name="T51" fmla="*/ 252 h 277"/>
                <a:gd name="T52" fmla="*/ 106 w 280"/>
                <a:gd name="T53" fmla="*/ 273 h 277"/>
                <a:gd name="T54" fmla="*/ 140 w 280"/>
                <a:gd name="T55" fmla="*/ 277 h 277"/>
                <a:gd name="T56" fmla="*/ 160 w 280"/>
                <a:gd name="T57" fmla="*/ 276 h 277"/>
                <a:gd name="T58" fmla="*/ 157 w 280"/>
                <a:gd name="T59" fmla="*/ 254 h 277"/>
                <a:gd name="T60" fmla="*/ 193 w 280"/>
                <a:gd name="T61" fmla="*/ 243 h 277"/>
                <a:gd name="T62" fmla="*/ 200 w 280"/>
                <a:gd name="T63" fmla="*/ 239 h 277"/>
                <a:gd name="T64" fmla="*/ 211 w 280"/>
                <a:gd name="T65" fmla="*/ 258 h 277"/>
                <a:gd name="T66" fmla="*/ 251 w 280"/>
                <a:gd name="T67" fmla="*/ 221 h 277"/>
                <a:gd name="T68" fmla="*/ 234 w 280"/>
                <a:gd name="T69" fmla="*/ 208 h 277"/>
                <a:gd name="T70" fmla="*/ 253 w 280"/>
                <a:gd name="T71" fmla="*/ 167 h 277"/>
                <a:gd name="T72" fmla="*/ 274 w 280"/>
                <a:gd name="T73" fmla="*/ 172 h 277"/>
                <a:gd name="T74" fmla="*/ 277 w 280"/>
                <a:gd name="T75" fmla="*/ 118 h 277"/>
                <a:gd name="T76" fmla="*/ 255 w 280"/>
                <a:gd name="T77" fmla="*/ 122 h 277"/>
                <a:gd name="T78" fmla="*/ 240 w 280"/>
                <a:gd name="T79" fmla="*/ 79 h 277"/>
                <a:gd name="T80" fmla="*/ 259 w 280"/>
                <a:gd name="T81" fmla="*/ 67 h 277"/>
                <a:gd name="T82" fmla="*/ 222 w 280"/>
                <a:gd name="T83" fmla="*/ 27 h 277"/>
                <a:gd name="T84" fmla="*/ 209 w 280"/>
                <a:gd name="T85" fmla="*/ 45 h 277"/>
                <a:gd name="T86" fmla="*/ 168 w 280"/>
                <a:gd name="T87" fmla="*/ 26 h 277"/>
                <a:gd name="T88" fmla="*/ 173 w 280"/>
                <a:gd name="T89" fmla="*/ 4 h 277"/>
                <a:gd name="T90" fmla="*/ 140 w 280"/>
                <a:gd name="T91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0" h="277">
                  <a:moveTo>
                    <a:pt x="140" y="195"/>
                  </a:moveTo>
                  <a:cubicBezTo>
                    <a:pt x="112" y="195"/>
                    <a:pt x="88" y="175"/>
                    <a:pt x="84" y="147"/>
                  </a:cubicBezTo>
                  <a:cubicBezTo>
                    <a:pt x="80" y="122"/>
                    <a:pt x="93" y="99"/>
                    <a:pt x="114" y="88"/>
                  </a:cubicBezTo>
                  <a:cubicBezTo>
                    <a:pt x="120" y="86"/>
                    <a:pt x="125" y="84"/>
                    <a:pt x="132" y="83"/>
                  </a:cubicBezTo>
                  <a:cubicBezTo>
                    <a:pt x="134" y="83"/>
                    <a:pt x="137" y="82"/>
                    <a:pt x="140" y="82"/>
                  </a:cubicBezTo>
                  <a:cubicBezTo>
                    <a:pt x="167" y="82"/>
                    <a:pt x="191" y="102"/>
                    <a:pt x="196" y="130"/>
                  </a:cubicBezTo>
                  <a:cubicBezTo>
                    <a:pt x="199" y="155"/>
                    <a:pt x="186" y="178"/>
                    <a:pt x="165" y="189"/>
                  </a:cubicBezTo>
                  <a:cubicBezTo>
                    <a:pt x="160" y="192"/>
                    <a:pt x="154" y="194"/>
                    <a:pt x="148" y="195"/>
                  </a:cubicBezTo>
                  <a:cubicBezTo>
                    <a:pt x="145" y="195"/>
                    <a:pt x="143" y="195"/>
                    <a:pt x="140" y="195"/>
                  </a:cubicBezTo>
                  <a:moveTo>
                    <a:pt x="140" y="0"/>
                  </a:moveTo>
                  <a:cubicBezTo>
                    <a:pt x="133" y="0"/>
                    <a:pt x="126" y="1"/>
                    <a:pt x="119" y="2"/>
                  </a:cubicBezTo>
                  <a:cubicBezTo>
                    <a:pt x="123" y="24"/>
                    <a:pt x="123" y="24"/>
                    <a:pt x="123" y="24"/>
                  </a:cubicBezTo>
                  <a:cubicBezTo>
                    <a:pt x="110" y="25"/>
                    <a:pt x="98" y="29"/>
                    <a:pt x="87" y="35"/>
                  </a:cubicBezTo>
                  <a:cubicBezTo>
                    <a:pt x="85" y="36"/>
                    <a:pt x="82" y="37"/>
                    <a:pt x="80" y="39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3" y="29"/>
                    <a:pt x="39" y="42"/>
                    <a:pt x="29" y="56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37" y="82"/>
                    <a:pt x="31" y="96"/>
                    <a:pt x="27" y="11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1" y="122"/>
                    <a:pt x="0" y="141"/>
                    <a:pt x="3" y="159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7" y="172"/>
                    <a:pt x="32" y="186"/>
                    <a:pt x="40" y="199"/>
                  </a:cubicBezTo>
                  <a:cubicBezTo>
                    <a:pt x="21" y="210"/>
                    <a:pt x="21" y="210"/>
                    <a:pt x="21" y="210"/>
                  </a:cubicBezTo>
                  <a:cubicBezTo>
                    <a:pt x="30" y="226"/>
                    <a:pt x="43" y="239"/>
                    <a:pt x="57" y="250"/>
                  </a:cubicBezTo>
                  <a:cubicBezTo>
                    <a:pt x="70" y="232"/>
                    <a:pt x="70" y="232"/>
                    <a:pt x="70" y="232"/>
                  </a:cubicBezTo>
                  <a:cubicBezTo>
                    <a:pt x="83" y="241"/>
                    <a:pt x="97" y="248"/>
                    <a:pt x="112" y="252"/>
                  </a:cubicBezTo>
                  <a:cubicBezTo>
                    <a:pt x="106" y="273"/>
                    <a:pt x="106" y="273"/>
                    <a:pt x="106" y="273"/>
                  </a:cubicBezTo>
                  <a:cubicBezTo>
                    <a:pt x="117" y="276"/>
                    <a:pt x="128" y="277"/>
                    <a:pt x="140" y="277"/>
                  </a:cubicBezTo>
                  <a:cubicBezTo>
                    <a:pt x="147" y="277"/>
                    <a:pt x="153" y="277"/>
                    <a:pt x="160" y="276"/>
                  </a:cubicBezTo>
                  <a:cubicBezTo>
                    <a:pt x="157" y="254"/>
                    <a:pt x="157" y="254"/>
                    <a:pt x="157" y="254"/>
                  </a:cubicBezTo>
                  <a:cubicBezTo>
                    <a:pt x="170" y="252"/>
                    <a:pt x="182" y="248"/>
                    <a:pt x="193" y="243"/>
                  </a:cubicBezTo>
                  <a:cubicBezTo>
                    <a:pt x="195" y="241"/>
                    <a:pt x="198" y="240"/>
                    <a:pt x="200" y="239"/>
                  </a:cubicBezTo>
                  <a:cubicBezTo>
                    <a:pt x="211" y="258"/>
                    <a:pt x="211" y="258"/>
                    <a:pt x="211" y="258"/>
                  </a:cubicBezTo>
                  <a:cubicBezTo>
                    <a:pt x="227" y="248"/>
                    <a:pt x="240" y="236"/>
                    <a:pt x="251" y="221"/>
                  </a:cubicBezTo>
                  <a:cubicBezTo>
                    <a:pt x="234" y="208"/>
                    <a:pt x="234" y="208"/>
                    <a:pt x="234" y="208"/>
                  </a:cubicBezTo>
                  <a:cubicBezTo>
                    <a:pt x="243" y="196"/>
                    <a:pt x="249" y="182"/>
                    <a:pt x="253" y="167"/>
                  </a:cubicBezTo>
                  <a:cubicBezTo>
                    <a:pt x="274" y="172"/>
                    <a:pt x="274" y="172"/>
                    <a:pt x="274" y="172"/>
                  </a:cubicBezTo>
                  <a:cubicBezTo>
                    <a:pt x="279" y="155"/>
                    <a:pt x="280" y="137"/>
                    <a:pt x="277" y="118"/>
                  </a:cubicBezTo>
                  <a:cubicBezTo>
                    <a:pt x="255" y="122"/>
                    <a:pt x="255" y="122"/>
                    <a:pt x="255" y="122"/>
                  </a:cubicBezTo>
                  <a:cubicBezTo>
                    <a:pt x="253" y="106"/>
                    <a:pt x="247" y="92"/>
                    <a:pt x="240" y="79"/>
                  </a:cubicBezTo>
                  <a:cubicBezTo>
                    <a:pt x="259" y="67"/>
                    <a:pt x="259" y="67"/>
                    <a:pt x="259" y="67"/>
                  </a:cubicBezTo>
                  <a:cubicBezTo>
                    <a:pt x="249" y="52"/>
                    <a:pt x="237" y="38"/>
                    <a:pt x="222" y="27"/>
                  </a:cubicBezTo>
                  <a:cubicBezTo>
                    <a:pt x="209" y="45"/>
                    <a:pt x="209" y="45"/>
                    <a:pt x="209" y="45"/>
                  </a:cubicBezTo>
                  <a:cubicBezTo>
                    <a:pt x="197" y="36"/>
                    <a:pt x="183" y="29"/>
                    <a:pt x="168" y="26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63" y="2"/>
                    <a:pt x="151" y="0"/>
                    <a:pt x="14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千图设计师MC：ID 29795607库_组合 1"/>
          <p:cNvGrpSpPr/>
          <p:nvPr>
            <p:custDataLst>
              <p:tags r:id="rId2"/>
            </p:custDataLst>
          </p:nvPr>
        </p:nvGrpSpPr>
        <p:grpSpPr>
          <a:xfrm>
            <a:off x="6083776" y="1877669"/>
            <a:ext cx="5385094" cy="1077218"/>
            <a:chOff x="6083776" y="1877669"/>
            <a:chExt cx="5385094" cy="1077218"/>
          </a:xfrm>
        </p:grpSpPr>
        <p:sp>
          <p:nvSpPr>
            <p:cNvPr id="13" name="TextBox 63"/>
            <p:cNvSpPr txBox="1"/>
            <p:nvPr/>
          </p:nvSpPr>
          <p:spPr>
            <a:xfrm>
              <a:off x="6083776" y="1877669"/>
              <a:ext cx="3570208" cy="769441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44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  <p:sp>
          <p:nvSpPr>
            <p:cNvPr id="14" name="Rectangle 64"/>
            <p:cNvSpPr/>
            <p:nvPr/>
          </p:nvSpPr>
          <p:spPr>
            <a:xfrm>
              <a:off x="6083776" y="2647110"/>
              <a:ext cx="5385094" cy="307777"/>
            </a:xfrm>
            <a:prstGeom prst="rect">
              <a:avLst/>
            </a:prstGeom>
          </p:spPr>
          <p:txBody>
            <a:bodyPr wrap="square">
              <a:normAutofit fontScale="92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</a:rPr>
                <a:t>请替换文字内容复制你的内容到此摄图网</a:t>
              </a:r>
              <a:r>
                <a:rPr lang="en-US" altLang="zh-CN" sz="1400" dirty="0">
                  <a:solidFill>
                    <a:schemeClr val="bg1"/>
                  </a:solidFill>
                </a:rPr>
                <a:t>699PIC.COM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011545" y="3465195"/>
            <a:ext cx="4858385" cy="1662430"/>
            <a:chOff x="10417" y="5779"/>
            <a:chExt cx="7651" cy="2618"/>
          </a:xfrm>
        </p:grpSpPr>
        <p:grpSp>
          <p:nvGrpSpPr>
            <p:cNvPr id="15" name="Group 1"/>
            <p:cNvGrpSpPr/>
            <p:nvPr/>
          </p:nvGrpSpPr>
          <p:grpSpPr>
            <a:xfrm>
              <a:off x="10417" y="5791"/>
              <a:ext cx="3422" cy="1072"/>
              <a:chOff x="6615725" y="3647931"/>
              <a:chExt cx="2172945" cy="680699"/>
            </a:xfrm>
          </p:grpSpPr>
          <p:sp>
            <p:nvSpPr>
              <p:cNvPr id="25" name="Rectangle 65"/>
              <p:cNvSpPr/>
              <p:nvPr/>
            </p:nvSpPr>
            <p:spPr>
              <a:xfrm>
                <a:off x="6615725" y="3647931"/>
                <a:ext cx="1376513" cy="246221"/>
              </a:xfrm>
              <a:prstGeom prst="rect">
                <a:avLst/>
              </a:prstGeom>
            </p:spPr>
            <p:txBody>
              <a:bodyPr wrap="none" lIns="144000" tIns="0" rIns="0" bIns="0" anchor="ctr">
                <a:norm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26" name="Rectangle 70"/>
              <p:cNvSpPr/>
              <p:nvPr/>
            </p:nvSpPr>
            <p:spPr>
              <a:xfrm>
                <a:off x="6615725" y="3894152"/>
                <a:ext cx="2172945" cy="434478"/>
              </a:xfrm>
              <a:prstGeom prst="rect">
                <a:avLst/>
              </a:prstGeom>
            </p:spPr>
            <p:txBody>
              <a:bodyPr wrap="square" lIns="144000" tIns="0" rIns="0" bIns="0" anchor="ctr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</a:rPr>
                  <a:t>699PIC.COM</a:t>
                </a:r>
              </a:p>
            </p:txBody>
          </p:sp>
        </p:grpSp>
        <p:grpSp>
          <p:nvGrpSpPr>
            <p:cNvPr id="16" name="Group 71"/>
            <p:cNvGrpSpPr/>
            <p:nvPr/>
          </p:nvGrpSpPr>
          <p:grpSpPr>
            <a:xfrm>
              <a:off x="14646" y="5779"/>
              <a:ext cx="3422" cy="1072"/>
              <a:chOff x="6615725" y="3647931"/>
              <a:chExt cx="2172945" cy="680699"/>
            </a:xfrm>
          </p:grpSpPr>
          <p:sp>
            <p:nvSpPr>
              <p:cNvPr id="23" name="Rectangle 72"/>
              <p:cNvSpPr/>
              <p:nvPr/>
            </p:nvSpPr>
            <p:spPr>
              <a:xfrm>
                <a:off x="6615725" y="3647931"/>
                <a:ext cx="1376513" cy="246221"/>
              </a:xfrm>
              <a:prstGeom prst="rect">
                <a:avLst/>
              </a:prstGeom>
            </p:spPr>
            <p:txBody>
              <a:bodyPr wrap="none" lIns="144000" tIns="0" rIns="0" bIns="0" anchor="ctr">
                <a:norm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24" name="Rectangle 73"/>
              <p:cNvSpPr/>
              <p:nvPr/>
            </p:nvSpPr>
            <p:spPr>
              <a:xfrm>
                <a:off x="6615725" y="3894152"/>
                <a:ext cx="2172945" cy="434478"/>
              </a:xfrm>
              <a:prstGeom prst="rect">
                <a:avLst/>
              </a:prstGeom>
            </p:spPr>
            <p:txBody>
              <a:bodyPr wrap="square" lIns="144000" tIns="0" rIns="0" bIns="0" anchor="ctr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  <a:sym typeface="+mn-ea"/>
                  </a:rPr>
                  <a:t>699PIC.COM</a:t>
                </a:r>
              </a:p>
            </p:txBody>
          </p:sp>
        </p:grpSp>
        <p:grpSp>
          <p:nvGrpSpPr>
            <p:cNvPr id="17" name="Group 74"/>
            <p:cNvGrpSpPr/>
            <p:nvPr/>
          </p:nvGrpSpPr>
          <p:grpSpPr>
            <a:xfrm>
              <a:off x="10418" y="7325"/>
              <a:ext cx="3422" cy="1072"/>
              <a:chOff x="6615725" y="3647931"/>
              <a:chExt cx="2172945" cy="680699"/>
            </a:xfrm>
          </p:grpSpPr>
          <p:sp>
            <p:nvSpPr>
              <p:cNvPr id="21" name="Rectangle 75"/>
              <p:cNvSpPr/>
              <p:nvPr/>
            </p:nvSpPr>
            <p:spPr>
              <a:xfrm>
                <a:off x="6615725" y="3647931"/>
                <a:ext cx="1376513" cy="246221"/>
              </a:xfrm>
              <a:prstGeom prst="rect">
                <a:avLst/>
              </a:prstGeom>
            </p:spPr>
            <p:txBody>
              <a:bodyPr wrap="none" lIns="144000" tIns="0" rIns="0" bIns="0" anchor="ctr">
                <a:norm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22" name="Rectangle 76"/>
              <p:cNvSpPr/>
              <p:nvPr/>
            </p:nvSpPr>
            <p:spPr>
              <a:xfrm>
                <a:off x="6615725" y="3894152"/>
                <a:ext cx="2172945" cy="434478"/>
              </a:xfrm>
              <a:prstGeom prst="rect">
                <a:avLst/>
              </a:prstGeom>
            </p:spPr>
            <p:txBody>
              <a:bodyPr wrap="square" lIns="144000" tIns="0" rIns="0" bIns="0" anchor="ctr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  <a:sym typeface="+mn-ea"/>
                  </a:rPr>
                  <a:t>699PIC.COM</a:t>
                </a:r>
              </a:p>
            </p:txBody>
          </p:sp>
        </p:grpSp>
        <p:grpSp>
          <p:nvGrpSpPr>
            <p:cNvPr id="18" name="Group 77"/>
            <p:cNvGrpSpPr/>
            <p:nvPr/>
          </p:nvGrpSpPr>
          <p:grpSpPr>
            <a:xfrm>
              <a:off x="14646" y="7325"/>
              <a:ext cx="3422" cy="1072"/>
              <a:chOff x="6615725" y="3647931"/>
              <a:chExt cx="2172945" cy="680699"/>
            </a:xfrm>
          </p:grpSpPr>
          <p:sp>
            <p:nvSpPr>
              <p:cNvPr id="19" name="Rectangle 78"/>
              <p:cNvSpPr/>
              <p:nvPr/>
            </p:nvSpPr>
            <p:spPr>
              <a:xfrm>
                <a:off x="6615725" y="3647931"/>
                <a:ext cx="1376513" cy="246221"/>
              </a:xfrm>
              <a:prstGeom prst="rect">
                <a:avLst/>
              </a:prstGeom>
            </p:spPr>
            <p:txBody>
              <a:bodyPr wrap="none" lIns="144000" tIns="0" rIns="0" bIns="0" anchor="ctr">
                <a:norm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  <p:sp>
            <p:nvSpPr>
              <p:cNvPr id="20" name="Rectangle 79"/>
              <p:cNvSpPr/>
              <p:nvPr/>
            </p:nvSpPr>
            <p:spPr>
              <a:xfrm>
                <a:off x="6615725" y="3894152"/>
                <a:ext cx="2172945" cy="434478"/>
              </a:xfrm>
              <a:prstGeom prst="rect">
                <a:avLst/>
              </a:prstGeom>
            </p:spPr>
            <p:txBody>
              <a:bodyPr wrap="square" lIns="144000" tIns="0" rIns="0" bIns="0" anchor="ctr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  <a:sym typeface="+mn-ea"/>
                  </a:rPr>
                  <a:t>699PIC.COM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千图设计师MC：ID 29795607库_组合 67"/>
          <p:cNvGrpSpPr/>
          <p:nvPr>
            <p:custDataLst>
              <p:tags r:id="rId1"/>
            </p:custDataLst>
          </p:nvPr>
        </p:nvGrpSpPr>
        <p:grpSpPr>
          <a:xfrm>
            <a:off x="930563" y="3128609"/>
            <a:ext cx="2913191" cy="866137"/>
            <a:chOff x="1415480" y="1669738"/>
            <a:chExt cx="2913191" cy="866137"/>
          </a:xfrm>
        </p:grpSpPr>
        <p:sp>
          <p:nvSpPr>
            <p:cNvPr id="19" name="TextBox 68"/>
            <p:cNvSpPr txBox="1"/>
            <p:nvPr/>
          </p:nvSpPr>
          <p:spPr bwMode="auto">
            <a:xfrm>
              <a:off x="1415480" y="1669738"/>
              <a:ext cx="2913191" cy="309958"/>
            </a:xfrm>
            <a:prstGeom prst="rect">
              <a:avLst/>
            </a:prstGeom>
            <a:noFill/>
          </p:spPr>
          <p:txBody>
            <a:bodyPr wrap="none" lIns="0" tIns="0" rIns="288000" bIns="0" anchor="ctr" anchorCtr="0">
              <a:normAutofit/>
            </a:bodyPr>
            <a:lstStyle/>
            <a:p>
              <a:pPr algn="r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20" name="TextBox 69"/>
            <p:cNvSpPr txBox="1"/>
            <p:nvPr/>
          </p:nvSpPr>
          <p:spPr bwMode="auto">
            <a:xfrm>
              <a:off x="1415480" y="1979696"/>
              <a:ext cx="2913191" cy="556179"/>
            </a:xfrm>
            <a:prstGeom prst="rect">
              <a:avLst/>
            </a:prstGeom>
            <a:noFill/>
          </p:spPr>
          <p:txBody>
            <a:bodyPr wrap="square" lIns="0" tIns="0" rIns="288000" bIns="0" anchor="t" anchorCtr="0">
              <a:norm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 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  <a:sym typeface="+mn-ea"/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  <a:sym typeface="+mn-ea"/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  <a:sym typeface="+mn-ea"/>
              </a:endParaRPr>
            </a:p>
          </p:txBody>
        </p:sp>
      </p:grpSp>
      <p:grpSp>
        <p:nvGrpSpPr>
          <p:cNvPr id="10" name="千图设计师MC：ID 29795607库_组合 70"/>
          <p:cNvGrpSpPr/>
          <p:nvPr>
            <p:custDataLst>
              <p:tags r:id="rId2"/>
            </p:custDataLst>
          </p:nvPr>
        </p:nvGrpSpPr>
        <p:grpSpPr>
          <a:xfrm>
            <a:off x="8265617" y="3123306"/>
            <a:ext cx="2829060" cy="866137"/>
            <a:chOff x="8601584" y="1451933"/>
            <a:chExt cx="2196245" cy="866137"/>
          </a:xfrm>
        </p:grpSpPr>
        <p:sp>
          <p:nvSpPr>
            <p:cNvPr id="17" name="TextBox 71"/>
            <p:cNvSpPr txBox="1"/>
            <p:nvPr/>
          </p:nvSpPr>
          <p:spPr bwMode="auto">
            <a:xfrm>
              <a:off x="8601584" y="1451933"/>
              <a:ext cx="2196244" cy="309958"/>
            </a:xfrm>
            <a:prstGeom prst="rect">
              <a:avLst/>
            </a:prstGeom>
            <a:noFill/>
          </p:spPr>
          <p:txBody>
            <a:bodyPr wrap="none" lIns="288000" tIns="0" rIns="0" bIns="0" anchor="ctr" anchorCtr="0">
              <a:normAutofit/>
            </a:bodyPr>
            <a:lstStyle/>
            <a:p>
              <a:pPr algn="l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18" name="TextBox 72"/>
            <p:cNvSpPr txBox="1"/>
            <p:nvPr/>
          </p:nvSpPr>
          <p:spPr bwMode="auto">
            <a:xfrm>
              <a:off x="8601585" y="1761891"/>
              <a:ext cx="2196244" cy="556179"/>
            </a:xfrm>
            <a:prstGeom prst="rect">
              <a:avLst/>
            </a:prstGeom>
            <a:noFill/>
          </p:spPr>
          <p:txBody>
            <a:bodyPr wrap="square" lIns="288000" tIns="0" rIns="0" bIns="0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 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  <a:sym typeface="+mn-ea"/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  <a:sym typeface="+mn-ea"/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  <a:sym typeface="+mn-ea"/>
              </a:endParaRPr>
            </a:p>
          </p:txBody>
        </p:sp>
      </p:grpSp>
      <p:grpSp>
        <p:nvGrpSpPr>
          <p:cNvPr id="11" name="千图设计师MC：ID 29795607库_组合 73"/>
          <p:cNvGrpSpPr/>
          <p:nvPr>
            <p:custDataLst>
              <p:tags r:id="rId3"/>
            </p:custDataLst>
          </p:nvPr>
        </p:nvGrpSpPr>
        <p:grpSpPr>
          <a:xfrm>
            <a:off x="7215787" y="1617817"/>
            <a:ext cx="2829060" cy="866137"/>
            <a:chOff x="8601584" y="1451933"/>
            <a:chExt cx="2196245" cy="866137"/>
          </a:xfrm>
        </p:grpSpPr>
        <p:sp>
          <p:nvSpPr>
            <p:cNvPr id="15" name="TextBox 74"/>
            <p:cNvSpPr txBox="1"/>
            <p:nvPr/>
          </p:nvSpPr>
          <p:spPr bwMode="auto">
            <a:xfrm>
              <a:off x="8601584" y="1451933"/>
              <a:ext cx="2196244" cy="309958"/>
            </a:xfrm>
            <a:prstGeom prst="rect">
              <a:avLst/>
            </a:prstGeom>
            <a:noFill/>
          </p:spPr>
          <p:txBody>
            <a:bodyPr wrap="none" lIns="288000" tIns="0" rIns="0" bIns="0" anchor="ctr" anchorCtr="0">
              <a:normAutofit/>
            </a:bodyPr>
            <a:lstStyle/>
            <a:p>
              <a:pPr algn="l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16" name="TextBox 75"/>
            <p:cNvSpPr txBox="1"/>
            <p:nvPr/>
          </p:nvSpPr>
          <p:spPr bwMode="auto">
            <a:xfrm>
              <a:off x="8601585" y="1761891"/>
              <a:ext cx="2196244" cy="556179"/>
            </a:xfrm>
            <a:prstGeom prst="rect">
              <a:avLst/>
            </a:prstGeom>
            <a:noFill/>
          </p:spPr>
          <p:txBody>
            <a:bodyPr wrap="square" lIns="288000" tIns="0" rIns="0" bIns="0">
              <a:norm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 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  <a:sym typeface="+mn-ea"/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  <a:sym typeface="+mn-ea"/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  <a:sym typeface="+mn-ea"/>
              </a:endParaRPr>
            </a:p>
          </p:txBody>
        </p:sp>
      </p:grpSp>
      <p:grpSp>
        <p:nvGrpSpPr>
          <p:cNvPr id="12" name="千图设计师MC：ID 29795607库_组合 76"/>
          <p:cNvGrpSpPr/>
          <p:nvPr>
            <p:custDataLst>
              <p:tags r:id="rId4"/>
            </p:custDataLst>
          </p:nvPr>
        </p:nvGrpSpPr>
        <p:grpSpPr>
          <a:xfrm>
            <a:off x="1561223" y="1339726"/>
            <a:ext cx="2913191" cy="866137"/>
            <a:chOff x="1415480" y="1669738"/>
            <a:chExt cx="2913191" cy="866137"/>
          </a:xfrm>
        </p:grpSpPr>
        <p:sp>
          <p:nvSpPr>
            <p:cNvPr id="13" name="TextBox 77"/>
            <p:cNvSpPr txBox="1"/>
            <p:nvPr/>
          </p:nvSpPr>
          <p:spPr bwMode="auto">
            <a:xfrm>
              <a:off x="1415480" y="1669738"/>
              <a:ext cx="2913191" cy="309958"/>
            </a:xfrm>
            <a:prstGeom prst="rect">
              <a:avLst/>
            </a:prstGeom>
            <a:noFill/>
          </p:spPr>
          <p:txBody>
            <a:bodyPr wrap="none" lIns="0" tIns="0" rIns="288000" bIns="0" anchor="ctr" anchorCtr="0">
              <a:normAutofit/>
            </a:bodyPr>
            <a:lstStyle/>
            <a:p>
              <a:pPr algn="r"/>
              <a:r>
                <a:rPr lang="zh-CN" altLang="en-US" sz="1400" dirty="0">
                  <a:solidFill>
                    <a:schemeClr val="bg1"/>
                  </a:solidFill>
                  <a:effectLst/>
                </a:rPr>
                <a:t>输入标题文本</a:t>
              </a:r>
            </a:p>
          </p:txBody>
        </p:sp>
        <p:sp>
          <p:nvSpPr>
            <p:cNvPr id="14" name="TextBox 78"/>
            <p:cNvSpPr txBox="1"/>
            <p:nvPr/>
          </p:nvSpPr>
          <p:spPr bwMode="auto">
            <a:xfrm>
              <a:off x="1415480" y="1979696"/>
              <a:ext cx="2913191" cy="556179"/>
            </a:xfrm>
            <a:prstGeom prst="rect">
              <a:avLst/>
            </a:prstGeom>
            <a:noFill/>
          </p:spPr>
          <p:txBody>
            <a:bodyPr wrap="square" lIns="0" tIns="0" rIns="288000" bIns="0" anchor="t" anchorCtr="0">
              <a:norm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000" b="0" dirty="0">
                  <a:solidFill>
                    <a:schemeClr val="bg1"/>
                  </a:solidFill>
                  <a:effectLst/>
                </a:rPr>
                <a:t>请替换文字内容复制你的内容到此 </a:t>
              </a:r>
              <a:br>
                <a:rPr lang="zh-CN" altLang="en-US" sz="1000" b="0" dirty="0">
                  <a:solidFill>
                    <a:schemeClr val="bg1"/>
                  </a:solidFill>
                  <a:effectLst/>
                </a:rPr>
              </a:br>
              <a:r>
                <a:rPr lang="zh-CN" altLang="en-US" sz="1000" dirty="0">
                  <a:solidFill>
                    <a:schemeClr val="bg1"/>
                  </a:solidFill>
                  <a:sym typeface="+mn-ea"/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  <a:sym typeface="+mn-ea"/>
                </a:rPr>
                <a:t>699PIC.COM</a:t>
              </a:r>
              <a:endParaRPr lang="en-US" altLang="zh-CN" sz="1000" b="0" dirty="0">
                <a:solidFill>
                  <a:schemeClr val="bg1"/>
                </a:solidFill>
                <a:effectLst/>
                <a:sym typeface="+mn-ea"/>
              </a:endParaRPr>
            </a:p>
          </p:txBody>
        </p:sp>
      </p:grpSp>
      <p:pic>
        <p:nvPicPr>
          <p:cNvPr id="3" name="图片 2" descr="3ac5562105445660ee2a9c075c69c39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3760" y="3128645"/>
            <a:ext cx="5118735" cy="2846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千图设计师MC：ID 29795607库_弧形 13"/>
          <p:cNvSpPr/>
          <p:nvPr>
            <p:custDataLst>
              <p:tags r:id="rId1"/>
            </p:custDataLst>
          </p:nvPr>
        </p:nvSpPr>
        <p:spPr>
          <a:xfrm>
            <a:off x="3261236" y="2257424"/>
            <a:ext cx="5669527" cy="5669527"/>
          </a:xfrm>
          <a:prstGeom prst="arc">
            <a:avLst>
              <a:gd name="adj1" fmla="val 10856911"/>
              <a:gd name="adj2" fmla="val 0"/>
            </a:avLst>
          </a:prstGeom>
          <a:ln w="69850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39" name="千图设计师MC：ID 29795607库_组合 38"/>
          <p:cNvGrpSpPr/>
          <p:nvPr>
            <p:custDataLst>
              <p:tags r:id="rId2"/>
            </p:custDataLst>
          </p:nvPr>
        </p:nvGrpSpPr>
        <p:grpSpPr>
          <a:xfrm>
            <a:off x="4321998" y="2887151"/>
            <a:ext cx="3548006" cy="2744194"/>
            <a:chOff x="4321998" y="2887151"/>
            <a:chExt cx="3548006" cy="2744194"/>
          </a:xfrm>
        </p:grpSpPr>
        <p:grpSp>
          <p:nvGrpSpPr>
            <p:cNvPr id="6" name="Group 18"/>
            <p:cNvGrpSpPr/>
            <p:nvPr/>
          </p:nvGrpSpPr>
          <p:grpSpPr>
            <a:xfrm>
              <a:off x="4321998" y="2887151"/>
              <a:ext cx="3548006" cy="2744194"/>
              <a:chOff x="3990976" y="3132191"/>
              <a:chExt cx="4210050" cy="3256249"/>
            </a:xfrm>
            <a:solidFill>
              <a:schemeClr val="tx2">
                <a:lumMod val="20000"/>
                <a:lumOff val="80000"/>
              </a:schemeClr>
            </a:solidFill>
          </p:grpSpPr>
          <p:grpSp>
            <p:nvGrpSpPr>
              <p:cNvPr id="30" name="Group 11"/>
              <p:cNvGrpSpPr/>
              <p:nvPr/>
            </p:nvGrpSpPr>
            <p:grpSpPr>
              <a:xfrm>
                <a:off x="3990976" y="4409344"/>
                <a:ext cx="4210050" cy="1979096"/>
                <a:chOff x="3990976" y="4409344"/>
                <a:chExt cx="4210050" cy="1979096"/>
              </a:xfrm>
              <a:grpFill/>
            </p:grpSpPr>
            <p:sp>
              <p:nvSpPr>
                <p:cNvPr id="33" name="Trapezoid 1"/>
                <p:cNvSpPr/>
                <p:nvPr/>
              </p:nvSpPr>
              <p:spPr>
                <a:xfrm flipV="1">
                  <a:off x="4183673" y="4581256"/>
                  <a:ext cx="3824654" cy="1807184"/>
                </a:xfrm>
                <a:prstGeom prst="trapezoid">
                  <a:avLst/>
                </a:prstGeom>
                <a:grp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4" name="Rectangle: Rounded Corners 2"/>
                <p:cNvSpPr/>
                <p:nvPr/>
              </p:nvSpPr>
              <p:spPr>
                <a:xfrm>
                  <a:off x="3990976" y="4409344"/>
                  <a:ext cx="4210050" cy="362682"/>
                </a:xfrm>
                <a:prstGeom prst="roundRect">
                  <a:avLst>
                    <a:gd name="adj" fmla="val 20769"/>
                  </a:avLst>
                </a:prstGeom>
                <a:grp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31" name="Rectangle: Rounded Corners 5"/>
              <p:cNvSpPr/>
              <p:nvPr/>
            </p:nvSpPr>
            <p:spPr>
              <a:xfrm rot="5109056">
                <a:off x="5817753" y="3768409"/>
                <a:ext cx="1553790" cy="281353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Rectangle: Rounded Corners 10"/>
              <p:cNvSpPr/>
              <p:nvPr/>
            </p:nvSpPr>
            <p:spPr>
              <a:xfrm rot="6570399">
                <a:off x="4873172" y="3768410"/>
                <a:ext cx="1553790" cy="281353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1" name="TextBox 24"/>
            <p:cNvSpPr txBox="1"/>
            <p:nvPr/>
          </p:nvSpPr>
          <p:spPr>
            <a:xfrm>
              <a:off x="5118419" y="4829410"/>
              <a:ext cx="2020975" cy="626646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000" dirty="0"/>
                <a:t>请替换文字内容复制你的内容到此 </a:t>
              </a:r>
              <a:r>
                <a:rPr lang="zh-CN" altLang="en-US" sz="1000" dirty="0">
                  <a:solidFill>
                    <a:sysClr val="windowText" lastClr="000000"/>
                  </a:solidFill>
                  <a:sym typeface="+mn-ea"/>
                </a:rPr>
                <a:t>摄图网</a:t>
              </a:r>
              <a:r>
                <a:rPr lang="en-US" altLang="zh-CN" sz="1000" dirty="0">
                  <a:solidFill>
                    <a:sysClr val="windowText" lastClr="000000"/>
                  </a:solidFill>
                  <a:sym typeface="+mn-ea"/>
                </a:rPr>
                <a:t>699PIC.COM</a:t>
              </a:r>
              <a:endParaRPr lang="zh-CN" altLang="en-US" sz="1000" dirty="0"/>
            </a:p>
          </p:txBody>
        </p:sp>
        <p:sp>
          <p:nvSpPr>
            <p:cNvPr id="12" name="Rectangle 25"/>
            <p:cNvSpPr/>
            <p:nvPr/>
          </p:nvSpPr>
          <p:spPr>
            <a:xfrm>
              <a:off x="5118418" y="4500919"/>
              <a:ext cx="2020976" cy="325410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lvl="0" algn="ctr" defTabSz="913765">
                <a:spcBef>
                  <a:spcPct val="0"/>
                </a:spcBef>
                <a:defRPr/>
              </a:pPr>
              <a:r>
                <a:rPr lang="zh-CN" altLang="en-US" b="1" dirty="0">
                  <a:solidFill>
                    <a:srgbClr val="DCA328"/>
                  </a:solidFill>
                </a:rPr>
                <a:t>输入标题文本</a:t>
              </a:r>
            </a:p>
          </p:txBody>
        </p:sp>
      </p:grpSp>
      <p:grpSp>
        <p:nvGrpSpPr>
          <p:cNvPr id="36" name="千图设计师MC：ID 29795607库_组合 35"/>
          <p:cNvGrpSpPr/>
          <p:nvPr>
            <p:custDataLst>
              <p:tags r:id="rId3"/>
            </p:custDataLst>
          </p:nvPr>
        </p:nvGrpSpPr>
        <p:grpSpPr>
          <a:xfrm>
            <a:off x="5650068" y="1798042"/>
            <a:ext cx="893607" cy="893607"/>
            <a:chOff x="5650068" y="1798042"/>
            <a:chExt cx="893607" cy="893607"/>
          </a:xfrm>
        </p:grpSpPr>
        <p:sp>
          <p:nvSpPr>
            <p:cNvPr id="5" name="Oval 7"/>
            <p:cNvSpPr/>
            <p:nvPr/>
          </p:nvSpPr>
          <p:spPr>
            <a:xfrm>
              <a:off x="5650068" y="1798042"/>
              <a:ext cx="893607" cy="893607"/>
            </a:xfrm>
            <a:prstGeom prst="ellipse">
              <a:avLst/>
            </a:prstGeom>
            <a:solidFill>
              <a:srgbClr val="D7972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38"/>
            <p:cNvSpPr/>
            <p:nvPr/>
          </p:nvSpPr>
          <p:spPr bwMode="auto">
            <a:xfrm>
              <a:off x="5916873" y="2027718"/>
              <a:ext cx="424066" cy="423280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千图设计师MC：ID 29795607库_组合 1"/>
          <p:cNvGrpSpPr/>
          <p:nvPr>
            <p:custDataLst>
              <p:tags r:id="rId4"/>
            </p:custDataLst>
          </p:nvPr>
        </p:nvGrpSpPr>
        <p:grpSpPr>
          <a:xfrm>
            <a:off x="236950" y="4568775"/>
            <a:ext cx="3485504" cy="893607"/>
            <a:chOff x="236950" y="4568775"/>
            <a:chExt cx="3485504" cy="893607"/>
          </a:xfrm>
        </p:grpSpPr>
        <p:sp>
          <p:nvSpPr>
            <p:cNvPr id="7" name="Oval 14"/>
            <p:cNvSpPr/>
            <p:nvPr/>
          </p:nvSpPr>
          <p:spPr>
            <a:xfrm>
              <a:off x="2828847" y="4568775"/>
              <a:ext cx="893607" cy="893607"/>
            </a:xfrm>
            <a:prstGeom prst="ellipse">
              <a:avLst/>
            </a:prstGeom>
            <a:solidFill>
              <a:srgbClr val="D7972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5" name="Group 32"/>
            <p:cNvGrpSpPr/>
            <p:nvPr/>
          </p:nvGrpSpPr>
          <p:grpSpPr>
            <a:xfrm>
              <a:off x="236950" y="4590116"/>
              <a:ext cx="2407615" cy="835777"/>
              <a:chOff x="609599" y="3139323"/>
              <a:chExt cx="2407615" cy="835777"/>
            </a:xfrm>
          </p:grpSpPr>
          <p:sp>
            <p:nvSpPr>
              <p:cNvPr id="24" name="TextBox 33"/>
              <p:cNvSpPr txBox="1"/>
              <p:nvPr/>
            </p:nvSpPr>
            <p:spPr>
              <a:xfrm>
                <a:off x="609599" y="3385544"/>
                <a:ext cx="2407615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25" name="Rectangle 34"/>
              <p:cNvSpPr/>
              <p:nvPr/>
            </p:nvSpPr>
            <p:spPr>
              <a:xfrm>
                <a:off x="609599" y="3139323"/>
                <a:ext cx="2407615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lvl="0" algn="r" defTabSz="913765"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</p:grpSp>
        <p:sp>
          <p:nvSpPr>
            <p:cNvPr id="18" name="Freeform: Shape 39"/>
            <p:cNvSpPr/>
            <p:nvPr/>
          </p:nvSpPr>
          <p:spPr bwMode="auto">
            <a:xfrm>
              <a:off x="3076954" y="4836337"/>
              <a:ext cx="428132" cy="351888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5" name="千图设计师MC：ID 29795607库_组合 34"/>
          <p:cNvGrpSpPr/>
          <p:nvPr>
            <p:custDataLst>
              <p:tags r:id="rId5"/>
            </p:custDataLst>
          </p:nvPr>
        </p:nvGrpSpPr>
        <p:grpSpPr>
          <a:xfrm>
            <a:off x="921512" y="2724041"/>
            <a:ext cx="3516267" cy="893607"/>
            <a:chOff x="921512" y="2724041"/>
            <a:chExt cx="3516267" cy="893607"/>
          </a:xfrm>
        </p:grpSpPr>
        <p:sp>
          <p:nvSpPr>
            <p:cNvPr id="10" name="Oval 17"/>
            <p:cNvSpPr/>
            <p:nvPr/>
          </p:nvSpPr>
          <p:spPr>
            <a:xfrm>
              <a:off x="3544172" y="2724041"/>
              <a:ext cx="893607" cy="893607"/>
            </a:xfrm>
            <a:prstGeom prst="ellipse">
              <a:avLst/>
            </a:prstGeom>
            <a:solidFill>
              <a:srgbClr val="D7972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3" name="Group 26"/>
            <p:cNvGrpSpPr/>
            <p:nvPr/>
          </p:nvGrpSpPr>
          <p:grpSpPr>
            <a:xfrm>
              <a:off x="921512" y="2772964"/>
              <a:ext cx="2407615" cy="835777"/>
              <a:chOff x="609599" y="3139323"/>
              <a:chExt cx="2407615" cy="835777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609599" y="3385544"/>
                <a:ext cx="2407615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9599" y="3139323"/>
                <a:ext cx="2407615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lvl="0" algn="r" defTabSz="913765"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</p:grpSp>
        <p:sp>
          <p:nvSpPr>
            <p:cNvPr id="19" name="Freeform: Shape 40"/>
            <p:cNvSpPr/>
            <p:nvPr/>
          </p:nvSpPr>
          <p:spPr bwMode="auto">
            <a:xfrm>
              <a:off x="3764930" y="2927955"/>
              <a:ext cx="456434" cy="439834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8" name="千图设计师MC：ID 29795607库_组合 37"/>
          <p:cNvGrpSpPr/>
          <p:nvPr>
            <p:custDataLst>
              <p:tags r:id="rId6"/>
            </p:custDataLst>
          </p:nvPr>
        </p:nvGrpSpPr>
        <p:grpSpPr>
          <a:xfrm>
            <a:off x="8488030" y="4568775"/>
            <a:ext cx="3575830" cy="893607"/>
            <a:chOff x="8488030" y="4568775"/>
            <a:chExt cx="3575830" cy="893607"/>
          </a:xfrm>
        </p:grpSpPr>
        <p:sp>
          <p:nvSpPr>
            <p:cNvPr id="8" name="Oval 15"/>
            <p:cNvSpPr/>
            <p:nvPr/>
          </p:nvSpPr>
          <p:spPr>
            <a:xfrm>
              <a:off x="8488030" y="4568775"/>
              <a:ext cx="893607" cy="893607"/>
            </a:xfrm>
            <a:prstGeom prst="ellipse">
              <a:avLst/>
            </a:prstGeom>
            <a:solidFill>
              <a:srgbClr val="D7972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6" name="Group 35"/>
            <p:cNvGrpSpPr/>
            <p:nvPr/>
          </p:nvGrpSpPr>
          <p:grpSpPr>
            <a:xfrm>
              <a:off x="9606531" y="4582459"/>
              <a:ext cx="2457329" cy="835777"/>
              <a:chOff x="9029821" y="3139323"/>
              <a:chExt cx="2457329" cy="835777"/>
            </a:xfrm>
          </p:grpSpPr>
          <p:sp>
            <p:nvSpPr>
              <p:cNvPr id="22" name="TextBox 36"/>
              <p:cNvSpPr txBox="1"/>
              <p:nvPr/>
            </p:nvSpPr>
            <p:spPr>
              <a:xfrm>
                <a:off x="9029821" y="3385544"/>
                <a:ext cx="2457329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23" name="Rectangle 37"/>
              <p:cNvSpPr/>
              <p:nvPr/>
            </p:nvSpPr>
            <p:spPr>
              <a:xfrm>
                <a:off x="9029821" y="3139323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lvl="0" defTabSz="913765"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</p:grpSp>
        <p:sp>
          <p:nvSpPr>
            <p:cNvPr id="20" name="Freeform: Shape 41"/>
            <p:cNvSpPr/>
            <p:nvPr/>
          </p:nvSpPr>
          <p:spPr bwMode="auto">
            <a:xfrm>
              <a:off x="8632333" y="4746527"/>
              <a:ext cx="574501" cy="531507"/>
            </a:xfrm>
            <a:custGeom>
              <a:avLst/>
              <a:gdLst/>
              <a:ahLst/>
              <a:cxnLst>
                <a:cxn ang="0">
                  <a:pos x="39" y="36"/>
                </a:cxn>
                <a:cxn ang="0">
                  <a:pos x="41" y="44"/>
                </a:cxn>
                <a:cxn ang="0">
                  <a:pos x="35" y="50"/>
                </a:cxn>
                <a:cxn ang="0">
                  <a:pos x="27" y="53"/>
                </a:cxn>
                <a:cxn ang="0">
                  <a:pos x="18" y="53"/>
                </a:cxn>
                <a:cxn ang="0">
                  <a:pos x="11" y="50"/>
                </a:cxn>
                <a:cxn ang="0">
                  <a:pos x="4" y="44"/>
                </a:cxn>
                <a:cxn ang="0">
                  <a:pos x="6" y="36"/>
                </a:cxn>
                <a:cxn ang="0">
                  <a:pos x="0" y="28"/>
                </a:cxn>
                <a:cxn ang="0">
                  <a:pos x="7" y="23"/>
                </a:cxn>
                <a:cxn ang="0">
                  <a:pos x="4" y="18"/>
                </a:cxn>
                <a:cxn ang="0">
                  <a:pos x="15" y="16"/>
                </a:cxn>
                <a:cxn ang="0">
                  <a:pos x="19" y="8"/>
                </a:cxn>
                <a:cxn ang="0">
                  <a:pos x="28" y="15"/>
                </a:cxn>
                <a:cxn ang="0">
                  <a:pos x="35" y="12"/>
                </a:cxn>
                <a:cxn ang="0">
                  <a:pos x="41" y="19"/>
                </a:cxn>
                <a:cxn ang="0">
                  <a:pos x="45" y="27"/>
                </a:cxn>
                <a:cxn ang="0">
                  <a:pos x="23" y="22"/>
                </a:cxn>
                <a:cxn ang="0">
                  <a:pos x="32" y="31"/>
                </a:cxn>
                <a:cxn ang="0">
                  <a:pos x="63" y="16"/>
                </a:cxn>
                <a:cxn ang="0">
                  <a:pos x="64" y="24"/>
                </a:cxn>
                <a:cxn ang="0">
                  <a:pos x="55" y="22"/>
                </a:cxn>
                <a:cxn ang="0">
                  <a:pos x="46" y="24"/>
                </a:cxn>
                <a:cxn ang="0">
                  <a:pos x="46" y="16"/>
                </a:cxn>
                <a:cxn ang="0">
                  <a:pos x="46" y="9"/>
                </a:cxn>
                <a:cxn ang="0">
                  <a:pos x="46" y="2"/>
                </a:cxn>
                <a:cxn ang="0">
                  <a:pos x="55" y="4"/>
                </a:cxn>
                <a:cxn ang="0">
                  <a:pos x="59" y="0"/>
                </a:cxn>
                <a:cxn ang="0">
                  <a:pos x="62" y="7"/>
                </a:cxn>
                <a:cxn ang="0">
                  <a:pos x="68" y="15"/>
                </a:cxn>
                <a:cxn ang="0">
                  <a:pos x="62" y="55"/>
                </a:cxn>
                <a:cxn ang="0">
                  <a:pos x="59" y="63"/>
                </a:cxn>
                <a:cxn ang="0">
                  <a:pos x="54" y="59"/>
                </a:cxn>
                <a:cxn ang="0">
                  <a:pos x="45" y="60"/>
                </a:cxn>
                <a:cxn ang="0">
                  <a:pos x="41" y="52"/>
                </a:cxn>
                <a:cxn ang="0">
                  <a:pos x="47" y="44"/>
                </a:cxn>
                <a:cxn ang="0">
                  <a:pos x="50" y="36"/>
                </a:cxn>
                <a:cxn ang="0">
                  <a:pos x="56" y="40"/>
                </a:cxn>
                <a:cxn ang="0">
                  <a:pos x="64" y="39"/>
                </a:cxn>
                <a:cxn ang="0">
                  <a:pos x="63" y="46"/>
                </a:cxn>
                <a:cxn ang="0">
                  <a:pos x="55" y="8"/>
                </a:cxn>
                <a:cxn ang="0">
                  <a:pos x="59" y="13"/>
                </a:cxn>
                <a:cxn ang="0">
                  <a:pos x="50" y="49"/>
                </a:cxn>
                <a:cxn ang="0">
                  <a:pos x="55" y="45"/>
                </a:cxn>
              </a:cxnLst>
              <a:rect l="0" t="0" r="r" b="b"/>
              <a:pathLst>
                <a:path w="68" h="63">
                  <a:moveTo>
                    <a:pt x="45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8" y="38"/>
                    <a:pt x="38" y="39"/>
                  </a:cubicBezTo>
                  <a:cubicBezTo>
                    <a:pt x="39" y="41"/>
                    <a:pt x="40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6" y="50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0" y="47"/>
                    <a:pt x="29" y="47"/>
                    <a:pt x="28" y="48"/>
                  </a:cubicBezTo>
                  <a:cubicBezTo>
                    <a:pt x="28" y="49"/>
                    <a:pt x="27" y="51"/>
                    <a:pt x="27" y="53"/>
                  </a:cubicBezTo>
                  <a:cubicBezTo>
                    <a:pt x="27" y="54"/>
                    <a:pt x="26" y="54"/>
                    <a:pt x="26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8" y="54"/>
                    <a:pt x="18" y="53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7"/>
                    <a:pt x="16" y="47"/>
                    <a:pt x="15" y="4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9" y="50"/>
                    <a:pt x="9" y="50"/>
                  </a:cubicBezTo>
                  <a:cubicBezTo>
                    <a:pt x="8" y="49"/>
                    <a:pt x="4" y="45"/>
                    <a:pt x="4" y="44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5" y="42"/>
                    <a:pt x="6" y="41"/>
                    <a:pt x="7" y="39"/>
                  </a:cubicBezTo>
                  <a:cubicBezTo>
                    <a:pt x="7" y="38"/>
                    <a:pt x="6" y="37"/>
                    <a:pt x="6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5"/>
                    <a:pt x="0" y="35"/>
                    <a:pt x="0" y="3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7" y="24"/>
                    <a:pt x="7" y="23"/>
                  </a:cubicBezTo>
                  <a:cubicBezTo>
                    <a:pt x="6" y="22"/>
                    <a:pt x="5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7"/>
                    <a:pt x="9" y="12"/>
                    <a:pt x="10" y="12"/>
                  </a:cubicBezTo>
                  <a:cubicBezTo>
                    <a:pt x="10" y="12"/>
                    <a:pt x="10" y="12"/>
                    <a:pt x="11" y="13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7" y="15"/>
                  </a:cubicBezTo>
                  <a:cubicBezTo>
                    <a:pt x="18" y="13"/>
                    <a:pt x="18" y="11"/>
                    <a:pt x="18" y="9"/>
                  </a:cubicBezTo>
                  <a:cubicBezTo>
                    <a:pt x="18" y="9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7" y="9"/>
                    <a:pt x="27" y="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9" y="15"/>
                    <a:pt x="30" y="15"/>
                    <a:pt x="31" y="16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7" y="13"/>
                    <a:pt x="41" y="17"/>
                    <a:pt x="41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8" y="24"/>
                    <a:pt x="39" y="25"/>
                    <a:pt x="39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8"/>
                  </a:cubicBezTo>
                  <a:lnTo>
                    <a:pt x="45" y="35"/>
                  </a:lnTo>
                  <a:close/>
                  <a:moveTo>
                    <a:pt x="23" y="22"/>
                  </a:moveTo>
                  <a:cubicBezTo>
                    <a:pt x="18" y="22"/>
                    <a:pt x="13" y="26"/>
                    <a:pt x="13" y="31"/>
                  </a:cubicBezTo>
                  <a:cubicBezTo>
                    <a:pt x="13" y="36"/>
                    <a:pt x="18" y="40"/>
                    <a:pt x="23" y="40"/>
                  </a:cubicBezTo>
                  <a:cubicBezTo>
                    <a:pt x="28" y="40"/>
                    <a:pt x="32" y="36"/>
                    <a:pt x="32" y="31"/>
                  </a:cubicBezTo>
                  <a:cubicBezTo>
                    <a:pt x="32" y="26"/>
                    <a:pt x="28" y="22"/>
                    <a:pt x="23" y="22"/>
                  </a:cubicBezTo>
                  <a:close/>
                  <a:moveTo>
                    <a:pt x="68" y="15"/>
                  </a:moveTo>
                  <a:cubicBezTo>
                    <a:pt x="68" y="16"/>
                    <a:pt x="64" y="16"/>
                    <a:pt x="63" y="16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2" y="19"/>
                    <a:pt x="64" y="23"/>
                    <a:pt x="64" y="23"/>
                  </a:cubicBezTo>
                  <a:cubicBezTo>
                    <a:pt x="64" y="23"/>
                    <a:pt x="64" y="23"/>
                    <a:pt x="64" y="24"/>
                  </a:cubicBezTo>
                  <a:cubicBezTo>
                    <a:pt x="63" y="24"/>
                    <a:pt x="59" y="26"/>
                    <a:pt x="59" y="26"/>
                  </a:cubicBezTo>
                  <a:cubicBezTo>
                    <a:pt x="59" y="26"/>
                    <a:pt x="56" y="22"/>
                    <a:pt x="56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0" y="26"/>
                    <a:pt x="50" y="26"/>
                  </a:cubicBezTo>
                  <a:cubicBezTo>
                    <a:pt x="50" y="26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7" y="19"/>
                    <a:pt x="47" y="18"/>
                  </a:cubicBezTo>
                  <a:cubicBezTo>
                    <a:pt x="47" y="18"/>
                    <a:pt x="46" y="17"/>
                    <a:pt x="46" y="16"/>
                  </a:cubicBezTo>
                  <a:cubicBezTo>
                    <a:pt x="45" y="16"/>
                    <a:pt x="41" y="16"/>
                    <a:pt x="41" y="1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5" y="9"/>
                    <a:pt x="46" y="9"/>
                  </a:cubicBezTo>
                  <a:cubicBezTo>
                    <a:pt x="46" y="9"/>
                    <a:pt x="47" y="8"/>
                    <a:pt x="47" y="7"/>
                  </a:cubicBezTo>
                  <a:cubicBezTo>
                    <a:pt x="47" y="7"/>
                    <a:pt x="45" y="3"/>
                    <a:pt x="45" y="2"/>
                  </a:cubicBezTo>
                  <a:cubicBezTo>
                    <a:pt x="45" y="2"/>
                    <a:pt x="45" y="2"/>
                    <a:pt x="46" y="2"/>
                  </a:cubicBezTo>
                  <a:cubicBezTo>
                    <a:pt x="46" y="2"/>
                    <a:pt x="50" y="0"/>
                    <a:pt x="50" y="0"/>
                  </a:cubicBezTo>
                  <a:cubicBezTo>
                    <a:pt x="50" y="0"/>
                    <a:pt x="53" y="3"/>
                    <a:pt x="54" y="4"/>
                  </a:cubicBezTo>
                  <a:cubicBezTo>
                    <a:pt x="54" y="4"/>
                    <a:pt x="54" y="4"/>
                    <a:pt x="55" y="4"/>
                  </a:cubicBezTo>
                  <a:cubicBezTo>
                    <a:pt x="55" y="4"/>
                    <a:pt x="55" y="4"/>
                    <a:pt x="56" y="4"/>
                  </a:cubicBezTo>
                  <a:cubicBezTo>
                    <a:pt x="57" y="2"/>
                    <a:pt x="58" y="1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3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7"/>
                    <a:pt x="62" y="7"/>
                  </a:cubicBezTo>
                  <a:cubicBezTo>
                    <a:pt x="62" y="8"/>
                    <a:pt x="63" y="9"/>
                    <a:pt x="63" y="9"/>
                  </a:cubicBezTo>
                  <a:cubicBezTo>
                    <a:pt x="64" y="9"/>
                    <a:pt x="68" y="10"/>
                    <a:pt x="68" y="10"/>
                  </a:cubicBezTo>
                  <a:lnTo>
                    <a:pt x="68" y="15"/>
                  </a:lnTo>
                  <a:close/>
                  <a:moveTo>
                    <a:pt x="68" y="52"/>
                  </a:moveTo>
                  <a:cubicBezTo>
                    <a:pt x="68" y="52"/>
                    <a:pt x="64" y="53"/>
                    <a:pt x="63" y="53"/>
                  </a:cubicBezTo>
                  <a:cubicBezTo>
                    <a:pt x="63" y="54"/>
                    <a:pt x="62" y="54"/>
                    <a:pt x="62" y="55"/>
                  </a:cubicBezTo>
                  <a:cubicBezTo>
                    <a:pt x="62" y="56"/>
                    <a:pt x="64" y="59"/>
                    <a:pt x="64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59" y="63"/>
                    <a:pt x="59" y="63"/>
                  </a:cubicBezTo>
                  <a:cubicBezTo>
                    <a:pt x="59" y="63"/>
                    <a:pt x="56" y="59"/>
                    <a:pt x="56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3" y="59"/>
                    <a:pt x="50" y="63"/>
                    <a:pt x="50" y="63"/>
                  </a:cubicBezTo>
                  <a:cubicBezTo>
                    <a:pt x="50" y="63"/>
                    <a:pt x="46" y="60"/>
                    <a:pt x="46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59"/>
                    <a:pt x="47" y="56"/>
                    <a:pt x="47" y="55"/>
                  </a:cubicBezTo>
                  <a:cubicBezTo>
                    <a:pt x="47" y="54"/>
                    <a:pt x="46" y="54"/>
                    <a:pt x="46" y="53"/>
                  </a:cubicBezTo>
                  <a:cubicBezTo>
                    <a:pt x="45" y="53"/>
                    <a:pt x="41" y="52"/>
                    <a:pt x="41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6"/>
                    <a:pt x="45" y="46"/>
                    <a:pt x="46" y="46"/>
                  </a:cubicBezTo>
                  <a:cubicBezTo>
                    <a:pt x="46" y="45"/>
                    <a:pt x="47" y="45"/>
                    <a:pt x="47" y="44"/>
                  </a:cubicBezTo>
                  <a:cubicBezTo>
                    <a:pt x="47" y="43"/>
                    <a:pt x="45" y="40"/>
                    <a:pt x="45" y="39"/>
                  </a:cubicBezTo>
                  <a:cubicBezTo>
                    <a:pt x="45" y="39"/>
                    <a:pt x="45" y="39"/>
                    <a:pt x="46" y="39"/>
                  </a:cubicBezTo>
                  <a:cubicBezTo>
                    <a:pt x="46" y="39"/>
                    <a:pt x="50" y="36"/>
                    <a:pt x="50" y="36"/>
                  </a:cubicBezTo>
                  <a:cubicBezTo>
                    <a:pt x="50" y="36"/>
                    <a:pt x="53" y="40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7" y="39"/>
                    <a:pt x="58" y="38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63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40"/>
                    <a:pt x="62" y="43"/>
                    <a:pt x="62" y="44"/>
                  </a:cubicBezTo>
                  <a:cubicBezTo>
                    <a:pt x="62" y="45"/>
                    <a:pt x="63" y="45"/>
                    <a:pt x="63" y="46"/>
                  </a:cubicBezTo>
                  <a:cubicBezTo>
                    <a:pt x="64" y="46"/>
                    <a:pt x="68" y="46"/>
                    <a:pt x="68" y="47"/>
                  </a:cubicBezTo>
                  <a:lnTo>
                    <a:pt x="68" y="52"/>
                  </a:lnTo>
                  <a:close/>
                  <a:moveTo>
                    <a:pt x="55" y="8"/>
                  </a:moveTo>
                  <a:cubicBezTo>
                    <a:pt x="52" y="8"/>
                    <a:pt x="50" y="10"/>
                    <a:pt x="50" y="13"/>
                  </a:cubicBezTo>
                  <a:cubicBezTo>
                    <a:pt x="50" y="15"/>
                    <a:pt x="52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7" y="8"/>
                    <a:pt x="55" y="8"/>
                  </a:cubicBezTo>
                  <a:close/>
                  <a:moveTo>
                    <a:pt x="55" y="45"/>
                  </a:moveTo>
                  <a:cubicBezTo>
                    <a:pt x="52" y="45"/>
                    <a:pt x="50" y="47"/>
                    <a:pt x="50" y="49"/>
                  </a:cubicBezTo>
                  <a:cubicBezTo>
                    <a:pt x="50" y="52"/>
                    <a:pt x="52" y="54"/>
                    <a:pt x="55" y="54"/>
                  </a:cubicBezTo>
                  <a:cubicBezTo>
                    <a:pt x="57" y="54"/>
                    <a:pt x="59" y="52"/>
                    <a:pt x="59" y="49"/>
                  </a:cubicBezTo>
                  <a:cubicBezTo>
                    <a:pt x="59" y="47"/>
                    <a:pt x="57" y="45"/>
                    <a:pt x="55" y="4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7" name="千图设计师MC：ID 29795607库_组合 36"/>
          <p:cNvGrpSpPr/>
          <p:nvPr>
            <p:custDataLst>
              <p:tags r:id="rId7"/>
            </p:custDataLst>
          </p:nvPr>
        </p:nvGrpSpPr>
        <p:grpSpPr>
          <a:xfrm>
            <a:off x="7815790" y="2724041"/>
            <a:ext cx="3572302" cy="893607"/>
            <a:chOff x="7815790" y="2724041"/>
            <a:chExt cx="3572302" cy="893607"/>
          </a:xfrm>
        </p:grpSpPr>
        <p:sp>
          <p:nvSpPr>
            <p:cNvPr id="9" name="Oval 16"/>
            <p:cNvSpPr/>
            <p:nvPr/>
          </p:nvSpPr>
          <p:spPr>
            <a:xfrm>
              <a:off x="7815790" y="2724041"/>
              <a:ext cx="893607" cy="893607"/>
            </a:xfrm>
            <a:prstGeom prst="ellipse">
              <a:avLst/>
            </a:prstGeom>
            <a:solidFill>
              <a:srgbClr val="D7972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4" name="Group 29"/>
            <p:cNvGrpSpPr/>
            <p:nvPr/>
          </p:nvGrpSpPr>
          <p:grpSpPr>
            <a:xfrm>
              <a:off x="8930763" y="2765307"/>
              <a:ext cx="2457329" cy="835777"/>
              <a:chOff x="9029821" y="3139323"/>
              <a:chExt cx="2457329" cy="835777"/>
            </a:xfrm>
          </p:grpSpPr>
          <p:sp>
            <p:nvSpPr>
              <p:cNvPr id="26" name="TextBox 30"/>
              <p:cNvSpPr txBox="1"/>
              <p:nvPr/>
            </p:nvSpPr>
            <p:spPr>
              <a:xfrm>
                <a:off x="9029821" y="3385544"/>
                <a:ext cx="2457329" cy="589556"/>
              </a:xfrm>
              <a:prstGeom prst="rect">
                <a:avLst/>
              </a:prstGeom>
              <a:noFill/>
            </p:spPr>
            <p:txBody>
              <a:bodyPr wrap="square" lIns="72000" tIns="0" rIns="72000" bIns="0" anchor="ctr" anchorCtr="0">
                <a:norm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chemeClr val="bg1"/>
                    </a:solidFill>
                  </a:rPr>
                  <a:t>请替换文字内容复制你的内容到此</a:t>
                </a:r>
                <a:br>
                  <a:rPr lang="zh-CN" altLang="en-US" sz="1000" dirty="0">
                    <a:solidFill>
                      <a:schemeClr val="bg1"/>
                    </a:solidFill>
                  </a:rPr>
                </a:br>
                <a:r>
                  <a:rPr lang="zh-CN" altLang="en-US" sz="1000" dirty="0">
                    <a:solidFill>
                      <a:schemeClr val="bg1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chemeClr val="bg1"/>
                    </a:solidFill>
                    <a:sym typeface="+mn-ea"/>
                  </a:rPr>
                  <a:t>699PIC.COM</a:t>
                </a:r>
              </a:p>
            </p:txBody>
          </p:sp>
          <p:sp>
            <p:nvSpPr>
              <p:cNvPr id="27" name="Rectangle 31"/>
              <p:cNvSpPr/>
              <p:nvPr/>
            </p:nvSpPr>
            <p:spPr>
              <a:xfrm>
                <a:off x="9029821" y="3139323"/>
                <a:ext cx="2457329" cy="246221"/>
              </a:xfrm>
              <a:prstGeom prst="rect">
                <a:avLst/>
              </a:prstGeom>
            </p:spPr>
            <p:txBody>
              <a:bodyPr wrap="none" lIns="72000" tIns="0" rIns="72000" bIns="0">
                <a:normAutofit/>
              </a:bodyPr>
              <a:lstStyle/>
              <a:p>
                <a:pPr lvl="0" defTabSz="913765">
                  <a:defRPr/>
                </a:pPr>
                <a:r>
                  <a:rPr lang="zh-CN" altLang="en-US" sz="1600" b="1" dirty="0">
                    <a:solidFill>
                      <a:schemeClr val="bg1"/>
                    </a:solidFill>
                  </a:rPr>
                  <a:t>输入标题文本</a:t>
                </a:r>
              </a:p>
            </p:txBody>
          </p:sp>
        </p:grpSp>
        <p:sp>
          <p:nvSpPr>
            <p:cNvPr id="21" name="Freeform: Shape 42"/>
            <p:cNvSpPr/>
            <p:nvPr/>
          </p:nvSpPr>
          <p:spPr bwMode="auto">
            <a:xfrm>
              <a:off x="8136365" y="2950550"/>
              <a:ext cx="244772" cy="440588"/>
            </a:xfrm>
            <a:custGeom>
              <a:avLst/>
              <a:gdLst>
                <a:gd name="T0" fmla="*/ 159 w 159"/>
                <a:gd name="T1" fmla="*/ 50 h 286"/>
                <a:gd name="T2" fmla="*/ 114 w 159"/>
                <a:gd name="T3" fmla="*/ 50 h 286"/>
                <a:gd name="T4" fmla="*/ 114 w 159"/>
                <a:gd name="T5" fmla="*/ 50 h 286"/>
                <a:gd name="T6" fmla="*/ 111 w 159"/>
                <a:gd name="T7" fmla="*/ 51 h 286"/>
                <a:gd name="T8" fmla="*/ 107 w 159"/>
                <a:gd name="T9" fmla="*/ 54 h 286"/>
                <a:gd name="T10" fmla="*/ 103 w 159"/>
                <a:gd name="T11" fmla="*/ 60 h 286"/>
                <a:gd name="T12" fmla="*/ 102 w 159"/>
                <a:gd name="T13" fmla="*/ 66 h 286"/>
                <a:gd name="T14" fmla="*/ 102 w 159"/>
                <a:gd name="T15" fmla="*/ 99 h 286"/>
                <a:gd name="T16" fmla="*/ 159 w 159"/>
                <a:gd name="T17" fmla="*/ 99 h 286"/>
                <a:gd name="T18" fmla="*/ 159 w 159"/>
                <a:gd name="T19" fmla="*/ 146 h 286"/>
                <a:gd name="T20" fmla="*/ 102 w 159"/>
                <a:gd name="T21" fmla="*/ 146 h 286"/>
                <a:gd name="T22" fmla="*/ 102 w 159"/>
                <a:gd name="T23" fmla="*/ 286 h 286"/>
                <a:gd name="T24" fmla="*/ 50 w 159"/>
                <a:gd name="T25" fmla="*/ 286 h 286"/>
                <a:gd name="T26" fmla="*/ 50 w 159"/>
                <a:gd name="T27" fmla="*/ 146 h 286"/>
                <a:gd name="T28" fmla="*/ 0 w 159"/>
                <a:gd name="T29" fmla="*/ 146 h 286"/>
                <a:gd name="T30" fmla="*/ 0 w 159"/>
                <a:gd name="T31" fmla="*/ 99 h 286"/>
                <a:gd name="T32" fmla="*/ 50 w 159"/>
                <a:gd name="T33" fmla="*/ 99 h 286"/>
                <a:gd name="T34" fmla="*/ 50 w 159"/>
                <a:gd name="T35" fmla="*/ 71 h 286"/>
                <a:gd name="T36" fmla="*/ 50 w 159"/>
                <a:gd name="T37" fmla="*/ 71 h 286"/>
                <a:gd name="T38" fmla="*/ 50 w 159"/>
                <a:gd name="T39" fmla="*/ 64 h 286"/>
                <a:gd name="T40" fmla="*/ 51 w 159"/>
                <a:gd name="T41" fmla="*/ 57 h 286"/>
                <a:gd name="T42" fmla="*/ 52 w 159"/>
                <a:gd name="T43" fmla="*/ 50 h 286"/>
                <a:gd name="T44" fmla="*/ 54 w 159"/>
                <a:gd name="T45" fmla="*/ 43 h 286"/>
                <a:gd name="T46" fmla="*/ 57 w 159"/>
                <a:gd name="T47" fmla="*/ 37 h 286"/>
                <a:gd name="T48" fmla="*/ 60 w 159"/>
                <a:gd name="T49" fmla="*/ 31 h 286"/>
                <a:gd name="T50" fmla="*/ 63 w 159"/>
                <a:gd name="T51" fmla="*/ 26 h 286"/>
                <a:gd name="T52" fmla="*/ 67 w 159"/>
                <a:gd name="T53" fmla="*/ 21 h 286"/>
                <a:gd name="T54" fmla="*/ 72 w 159"/>
                <a:gd name="T55" fmla="*/ 16 h 286"/>
                <a:gd name="T56" fmla="*/ 78 w 159"/>
                <a:gd name="T57" fmla="*/ 12 h 286"/>
                <a:gd name="T58" fmla="*/ 83 w 159"/>
                <a:gd name="T59" fmla="*/ 8 h 286"/>
                <a:gd name="T60" fmla="*/ 88 w 159"/>
                <a:gd name="T61" fmla="*/ 5 h 286"/>
                <a:gd name="T62" fmla="*/ 94 w 159"/>
                <a:gd name="T63" fmla="*/ 3 h 286"/>
                <a:gd name="T64" fmla="*/ 100 w 159"/>
                <a:gd name="T65" fmla="*/ 1 h 286"/>
                <a:gd name="T66" fmla="*/ 108 w 159"/>
                <a:gd name="T67" fmla="*/ 0 h 286"/>
                <a:gd name="T68" fmla="*/ 114 w 159"/>
                <a:gd name="T69" fmla="*/ 0 h 286"/>
                <a:gd name="T70" fmla="*/ 159 w 159"/>
                <a:gd name="T71" fmla="*/ 0 h 286"/>
                <a:gd name="T72" fmla="*/ 159 w 159"/>
                <a:gd name="T73" fmla="*/ 5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9" h="286">
                  <a:moveTo>
                    <a:pt x="159" y="50"/>
                  </a:moveTo>
                  <a:lnTo>
                    <a:pt x="114" y="50"/>
                  </a:lnTo>
                  <a:lnTo>
                    <a:pt x="114" y="50"/>
                  </a:lnTo>
                  <a:lnTo>
                    <a:pt x="111" y="51"/>
                  </a:lnTo>
                  <a:lnTo>
                    <a:pt x="107" y="54"/>
                  </a:lnTo>
                  <a:lnTo>
                    <a:pt x="103" y="60"/>
                  </a:lnTo>
                  <a:lnTo>
                    <a:pt x="102" y="66"/>
                  </a:lnTo>
                  <a:lnTo>
                    <a:pt x="102" y="99"/>
                  </a:lnTo>
                  <a:lnTo>
                    <a:pt x="159" y="99"/>
                  </a:lnTo>
                  <a:lnTo>
                    <a:pt x="159" y="146"/>
                  </a:lnTo>
                  <a:lnTo>
                    <a:pt x="102" y="146"/>
                  </a:lnTo>
                  <a:lnTo>
                    <a:pt x="102" y="286"/>
                  </a:lnTo>
                  <a:lnTo>
                    <a:pt x="50" y="286"/>
                  </a:lnTo>
                  <a:lnTo>
                    <a:pt x="50" y="146"/>
                  </a:lnTo>
                  <a:lnTo>
                    <a:pt x="0" y="146"/>
                  </a:lnTo>
                  <a:lnTo>
                    <a:pt x="0" y="99"/>
                  </a:lnTo>
                  <a:lnTo>
                    <a:pt x="50" y="99"/>
                  </a:lnTo>
                  <a:lnTo>
                    <a:pt x="50" y="71"/>
                  </a:lnTo>
                  <a:lnTo>
                    <a:pt x="50" y="71"/>
                  </a:lnTo>
                  <a:lnTo>
                    <a:pt x="50" y="64"/>
                  </a:lnTo>
                  <a:lnTo>
                    <a:pt x="51" y="57"/>
                  </a:lnTo>
                  <a:lnTo>
                    <a:pt x="52" y="50"/>
                  </a:lnTo>
                  <a:lnTo>
                    <a:pt x="54" y="43"/>
                  </a:lnTo>
                  <a:lnTo>
                    <a:pt x="57" y="37"/>
                  </a:lnTo>
                  <a:lnTo>
                    <a:pt x="60" y="31"/>
                  </a:lnTo>
                  <a:lnTo>
                    <a:pt x="63" y="26"/>
                  </a:lnTo>
                  <a:lnTo>
                    <a:pt x="67" y="21"/>
                  </a:lnTo>
                  <a:lnTo>
                    <a:pt x="72" y="16"/>
                  </a:lnTo>
                  <a:lnTo>
                    <a:pt x="78" y="12"/>
                  </a:lnTo>
                  <a:lnTo>
                    <a:pt x="83" y="8"/>
                  </a:lnTo>
                  <a:lnTo>
                    <a:pt x="88" y="5"/>
                  </a:lnTo>
                  <a:lnTo>
                    <a:pt x="94" y="3"/>
                  </a:lnTo>
                  <a:lnTo>
                    <a:pt x="100" y="1"/>
                  </a:lnTo>
                  <a:lnTo>
                    <a:pt x="108" y="0"/>
                  </a:lnTo>
                  <a:lnTo>
                    <a:pt x="114" y="0"/>
                  </a:lnTo>
                  <a:lnTo>
                    <a:pt x="159" y="0"/>
                  </a:lnTo>
                  <a:lnTo>
                    <a:pt x="159" y="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05136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787400"/>
            <a:ext cx="10058400" cy="5029200"/>
          </a:xfrm>
          <a:prstGeom prst="rect">
            <a:avLst/>
          </a:prstGeom>
        </p:spPr>
      </p:pic>
      <p:grpSp>
        <p:nvGrpSpPr>
          <p:cNvPr id="6" name="千图设计师MC：ID 29795607库_组合 59"/>
          <p:cNvGrpSpPr/>
          <p:nvPr>
            <p:custDataLst>
              <p:tags r:id="rId1"/>
            </p:custDataLst>
          </p:nvPr>
        </p:nvGrpSpPr>
        <p:grpSpPr>
          <a:xfrm>
            <a:off x="1446650" y="4959655"/>
            <a:ext cx="2213143" cy="857260"/>
            <a:chOff x="1732858" y="5001250"/>
            <a:chExt cx="2213143" cy="857260"/>
          </a:xfrm>
        </p:grpSpPr>
        <p:sp>
          <p:nvSpPr>
            <p:cNvPr id="16" name="TextBox 69"/>
            <p:cNvSpPr txBox="1"/>
            <p:nvPr/>
          </p:nvSpPr>
          <p:spPr bwMode="auto">
            <a:xfrm>
              <a:off x="1732858" y="5001250"/>
              <a:ext cx="2213143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14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  <p:sp>
          <p:nvSpPr>
            <p:cNvPr id="17" name="TextBox 70"/>
            <p:cNvSpPr txBox="1"/>
            <p:nvPr/>
          </p:nvSpPr>
          <p:spPr bwMode="auto">
            <a:xfrm>
              <a:off x="1732858" y="5284280"/>
              <a:ext cx="2213143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/>
                  </a:solidFill>
                </a:rPr>
                <a:t>请替换文字内容复制你的内容到此 </a:t>
              </a:r>
              <a:br>
                <a:rPr lang="zh-CN" altLang="en-US" sz="1000" dirty="0">
                  <a:solidFill>
                    <a:schemeClr val="bg1"/>
                  </a:solidFill>
                </a:rPr>
              </a:br>
              <a:r>
                <a:rPr lang="zh-CN" altLang="en-US" sz="1000" dirty="0">
                  <a:solidFill>
                    <a:schemeClr val="bg1"/>
                  </a:solidFill>
                  <a:sym typeface="+mn-ea"/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  <a:sym typeface="+mn-ea"/>
                </a:rPr>
                <a:t>699PIC.COM</a:t>
              </a:r>
            </a:p>
          </p:txBody>
        </p:sp>
      </p:grpSp>
      <p:grpSp>
        <p:nvGrpSpPr>
          <p:cNvPr id="7" name="千图设计师MC：ID 29795607库_组合 60"/>
          <p:cNvGrpSpPr/>
          <p:nvPr>
            <p:custDataLst>
              <p:tags r:id="rId2"/>
            </p:custDataLst>
          </p:nvPr>
        </p:nvGrpSpPr>
        <p:grpSpPr>
          <a:xfrm>
            <a:off x="3808504" y="4959655"/>
            <a:ext cx="2213143" cy="857260"/>
            <a:chOff x="1732858" y="5001250"/>
            <a:chExt cx="2213143" cy="857260"/>
          </a:xfrm>
        </p:grpSpPr>
        <p:sp>
          <p:nvSpPr>
            <p:cNvPr id="14" name="TextBox 67"/>
            <p:cNvSpPr txBox="1"/>
            <p:nvPr/>
          </p:nvSpPr>
          <p:spPr bwMode="auto">
            <a:xfrm>
              <a:off x="1732858" y="5001250"/>
              <a:ext cx="2213143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14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  <p:sp>
          <p:nvSpPr>
            <p:cNvPr id="15" name="TextBox 68"/>
            <p:cNvSpPr txBox="1"/>
            <p:nvPr/>
          </p:nvSpPr>
          <p:spPr bwMode="auto">
            <a:xfrm>
              <a:off x="1732858" y="5284280"/>
              <a:ext cx="2213143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/>
                  </a:solidFill>
                </a:rPr>
                <a:t>请替换文字内容复制你的内容到此 </a:t>
              </a:r>
              <a:br>
                <a:rPr lang="zh-CN" altLang="en-US" sz="1000" dirty="0">
                  <a:solidFill>
                    <a:schemeClr val="bg1"/>
                  </a:solidFill>
                </a:rPr>
              </a:br>
              <a:r>
                <a:rPr lang="zh-CN" altLang="en-US" sz="1000" dirty="0">
                  <a:solidFill>
                    <a:schemeClr val="bg1"/>
                  </a:solidFill>
                  <a:sym typeface="+mn-ea"/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  <a:sym typeface="+mn-ea"/>
                </a:rPr>
                <a:t>699PIC.COM</a:t>
              </a:r>
            </a:p>
          </p:txBody>
        </p:sp>
      </p:grpSp>
      <p:grpSp>
        <p:nvGrpSpPr>
          <p:cNvPr id="8" name="千图设计师MC：ID 29795607库_组合 61"/>
          <p:cNvGrpSpPr/>
          <p:nvPr>
            <p:custDataLst>
              <p:tags r:id="rId3"/>
            </p:custDataLst>
          </p:nvPr>
        </p:nvGrpSpPr>
        <p:grpSpPr>
          <a:xfrm>
            <a:off x="6170358" y="4959655"/>
            <a:ext cx="2213143" cy="857260"/>
            <a:chOff x="1732858" y="5001250"/>
            <a:chExt cx="2213143" cy="857260"/>
          </a:xfrm>
        </p:grpSpPr>
        <p:sp>
          <p:nvSpPr>
            <p:cNvPr id="12" name="TextBox 65"/>
            <p:cNvSpPr txBox="1"/>
            <p:nvPr/>
          </p:nvSpPr>
          <p:spPr bwMode="auto">
            <a:xfrm>
              <a:off x="1732858" y="5001250"/>
              <a:ext cx="2213143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14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  <p:sp>
          <p:nvSpPr>
            <p:cNvPr id="13" name="TextBox 66"/>
            <p:cNvSpPr txBox="1"/>
            <p:nvPr/>
          </p:nvSpPr>
          <p:spPr bwMode="auto">
            <a:xfrm>
              <a:off x="1732858" y="5284280"/>
              <a:ext cx="2213143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/>
                  </a:solidFill>
                </a:rPr>
                <a:t>请替换文字内容复制你的内容到此 </a:t>
              </a:r>
              <a:br>
                <a:rPr lang="zh-CN" altLang="en-US" sz="1000" dirty="0">
                  <a:solidFill>
                    <a:schemeClr val="bg1"/>
                  </a:solidFill>
                </a:rPr>
              </a:br>
              <a:r>
                <a:rPr lang="zh-CN" altLang="en-US" sz="1000" dirty="0">
                  <a:solidFill>
                    <a:schemeClr val="bg1"/>
                  </a:solidFill>
                  <a:sym typeface="+mn-ea"/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  <a:sym typeface="+mn-ea"/>
                </a:rPr>
                <a:t>699PIC.COM</a:t>
              </a:r>
            </a:p>
          </p:txBody>
        </p:sp>
      </p:grpSp>
      <p:grpSp>
        <p:nvGrpSpPr>
          <p:cNvPr id="9" name="千图设计师MC：ID 29795607库_组合 62"/>
          <p:cNvGrpSpPr/>
          <p:nvPr>
            <p:custDataLst>
              <p:tags r:id="rId4"/>
            </p:custDataLst>
          </p:nvPr>
        </p:nvGrpSpPr>
        <p:grpSpPr>
          <a:xfrm>
            <a:off x="8532212" y="4959655"/>
            <a:ext cx="2213143" cy="857260"/>
            <a:chOff x="1732858" y="5001250"/>
            <a:chExt cx="2213143" cy="857260"/>
          </a:xfrm>
        </p:grpSpPr>
        <p:sp>
          <p:nvSpPr>
            <p:cNvPr id="10" name="TextBox 63"/>
            <p:cNvSpPr txBox="1"/>
            <p:nvPr/>
          </p:nvSpPr>
          <p:spPr bwMode="auto">
            <a:xfrm>
              <a:off x="1732858" y="5001250"/>
              <a:ext cx="2213143" cy="2830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zh-CN" altLang="en-US" sz="1400" b="1" dirty="0">
                  <a:solidFill>
                    <a:schemeClr val="bg1"/>
                  </a:solidFill>
                </a:rPr>
                <a:t>输入标题文本</a:t>
              </a:r>
            </a:p>
          </p:txBody>
        </p:sp>
        <p:sp>
          <p:nvSpPr>
            <p:cNvPr id="11" name="TextBox 64"/>
            <p:cNvSpPr txBox="1"/>
            <p:nvPr/>
          </p:nvSpPr>
          <p:spPr bwMode="auto">
            <a:xfrm>
              <a:off x="1732858" y="5284280"/>
              <a:ext cx="2213143" cy="5742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000" dirty="0">
                  <a:solidFill>
                    <a:schemeClr val="bg1"/>
                  </a:solidFill>
                </a:rPr>
                <a:t>请替换文字内容复制你的内容到此 </a:t>
              </a:r>
              <a:br>
                <a:rPr lang="zh-CN" altLang="en-US" sz="1000" dirty="0">
                  <a:solidFill>
                    <a:schemeClr val="bg1"/>
                  </a:solidFill>
                </a:rPr>
              </a:br>
              <a:r>
                <a:rPr lang="zh-CN" altLang="en-US" sz="1000" dirty="0">
                  <a:solidFill>
                    <a:schemeClr val="bg1"/>
                  </a:solidFill>
                  <a:sym typeface="+mn-ea"/>
                </a:rPr>
                <a:t>摄图网</a:t>
              </a:r>
              <a:r>
                <a:rPr lang="en-US" altLang="zh-CN" sz="1000" dirty="0">
                  <a:solidFill>
                    <a:schemeClr val="bg1"/>
                  </a:solidFill>
                  <a:sym typeface="+mn-ea"/>
                </a:rPr>
                <a:t>699PIC.COM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2211E"/>
            </a:gs>
            <a:gs pos="48000">
              <a:srgbClr val="1F2920"/>
            </a:gs>
            <a:gs pos="74000">
              <a:srgbClr val="504D29"/>
            </a:gs>
            <a:gs pos="100000">
              <a:srgbClr val="E9BE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千图设计师MC：ID 29795607库_组合 5"/>
          <p:cNvGrpSpPr/>
          <p:nvPr>
            <p:custDataLst>
              <p:tags r:id="rId1"/>
            </p:custDataLst>
          </p:nvPr>
        </p:nvGrpSpPr>
        <p:grpSpPr>
          <a:xfrm>
            <a:off x="2875669" y="1274153"/>
            <a:ext cx="6441935" cy="2406926"/>
            <a:chOff x="0" y="0"/>
            <a:chExt cx="12883866" cy="4813849"/>
          </a:xfrm>
        </p:grpSpPr>
        <p:sp>
          <p:nvSpPr>
            <p:cNvPr id="26" name="Freeform: Shape 6"/>
            <p:cNvSpPr/>
            <p:nvPr/>
          </p:nvSpPr>
          <p:spPr>
            <a:xfrm>
              <a:off x="9553893" y="0"/>
              <a:ext cx="1810951" cy="180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56" y="0"/>
                  </a:moveTo>
                  <a:cubicBezTo>
                    <a:pt x="10838" y="0"/>
                    <a:pt x="10819" y="1"/>
                    <a:pt x="10800" y="2"/>
                  </a:cubicBezTo>
                  <a:cubicBezTo>
                    <a:pt x="10781" y="1"/>
                    <a:pt x="10762" y="0"/>
                    <a:pt x="10744" y="0"/>
                  </a:cubicBezTo>
                  <a:cubicBezTo>
                    <a:pt x="4810" y="0"/>
                    <a:pt x="0" y="4835"/>
                    <a:pt x="0" y="10800"/>
                  </a:cubicBezTo>
                  <a:cubicBezTo>
                    <a:pt x="0" y="16765"/>
                    <a:pt x="4810" y="21600"/>
                    <a:pt x="10744" y="21600"/>
                  </a:cubicBezTo>
                  <a:cubicBezTo>
                    <a:pt x="10762" y="21600"/>
                    <a:pt x="10781" y="21599"/>
                    <a:pt x="10800" y="21598"/>
                  </a:cubicBezTo>
                  <a:cubicBezTo>
                    <a:pt x="10819" y="21599"/>
                    <a:pt x="10838" y="21600"/>
                    <a:pt x="10856" y="21600"/>
                  </a:cubicBezTo>
                  <a:cubicBezTo>
                    <a:pt x="16789" y="21600"/>
                    <a:pt x="21600" y="16765"/>
                    <a:pt x="21600" y="10800"/>
                  </a:cubicBezTo>
                  <a:cubicBezTo>
                    <a:pt x="21600" y="4835"/>
                    <a:pt x="16789" y="0"/>
                    <a:pt x="10856" y="0"/>
                  </a:cubicBezTo>
                  <a:close/>
                </a:path>
              </a:pathLst>
            </a:custGeom>
            <a:solidFill>
              <a:srgbClr val="DCA32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Freeform: Shape 7"/>
            <p:cNvSpPr/>
            <p:nvPr/>
          </p:nvSpPr>
          <p:spPr>
            <a:xfrm>
              <a:off x="8025887" y="2106795"/>
              <a:ext cx="2087488" cy="157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7" y="21600"/>
                  </a:moveTo>
                  <a:cubicBezTo>
                    <a:pt x="425" y="21600"/>
                    <a:pt x="213" y="21596"/>
                    <a:pt x="0" y="21588"/>
                  </a:cubicBezTo>
                  <a:lnTo>
                    <a:pt x="168" y="13486"/>
                  </a:lnTo>
                  <a:cubicBezTo>
                    <a:pt x="11153" y="13885"/>
                    <a:pt x="15974" y="139"/>
                    <a:pt x="16022" y="0"/>
                  </a:cubicBezTo>
                  <a:lnTo>
                    <a:pt x="21600" y="3340"/>
                  </a:lnTo>
                  <a:cubicBezTo>
                    <a:pt x="21534" y="3534"/>
                    <a:pt x="19936" y="8150"/>
                    <a:pt x="16542" y="12647"/>
                  </a:cubicBezTo>
                  <a:cubicBezTo>
                    <a:pt x="12114" y="18515"/>
                    <a:pt x="6626" y="21600"/>
                    <a:pt x="637" y="21600"/>
                  </a:cubicBezTo>
                  <a:close/>
                </a:path>
              </a:pathLst>
            </a:custGeom>
            <a:solidFill>
              <a:srgbClr val="DCA32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8"/>
            <p:cNvSpPr/>
            <p:nvPr/>
          </p:nvSpPr>
          <p:spPr>
            <a:xfrm>
              <a:off x="10796362" y="2114512"/>
              <a:ext cx="2087504" cy="1577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63" y="21600"/>
                  </a:moveTo>
                  <a:cubicBezTo>
                    <a:pt x="14974" y="21600"/>
                    <a:pt x="9487" y="18518"/>
                    <a:pt x="5058" y="12653"/>
                  </a:cubicBezTo>
                  <a:cubicBezTo>
                    <a:pt x="1664" y="8159"/>
                    <a:pt x="66" y="3546"/>
                    <a:pt x="0" y="3352"/>
                  </a:cubicBezTo>
                  <a:lnTo>
                    <a:pt x="2789" y="1684"/>
                  </a:lnTo>
                  <a:lnTo>
                    <a:pt x="5573" y="0"/>
                  </a:lnTo>
                  <a:cubicBezTo>
                    <a:pt x="5586" y="36"/>
                    <a:pt x="6866" y="3653"/>
                    <a:pt x="9529" y="7112"/>
                  </a:cubicBezTo>
                  <a:cubicBezTo>
                    <a:pt x="12916" y="11509"/>
                    <a:pt x="16923" y="13655"/>
                    <a:pt x="21432" y="13491"/>
                  </a:cubicBezTo>
                  <a:lnTo>
                    <a:pt x="21600" y="21589"/>
                  </a:lnTo>
                  <a:cubicBezTo>
                    <a:pt x="21387" y="21596"/>
                    <a:pt x="21175" y="21600"/>
                    <a:pt x="20963" y="21600"/>
                  </a:cubicBezTo>
                  <a:close/>
                </a:path>
              </a:pathLst>
            </a:custGeom>
            <a:solidFill>
              <a:srgbClr val="DCA32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Freeform: Shape 9"/>
            <p:cNvSpPr/>
            <p:nvPr/>
          </p:nvSpPr>
          <p:spPr>
            <a:xfrm>
              <a:off x="4120984" y="0"/>
              <a:ext cx="1810928" cy="180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57" y="0"/>
                  </a:moveTo>
                  <a:cubicBezTo>
                    <a:pt x="10838" y="0"/>
                    <a:pt x="10819" y="1"/>
                    <a:pt x="10800" y="2"/>
                  </a:cubicBezTo>
                  <a:cubicBezTo>
                    <a:pt x="10781" y="1"/>
                    <a:pt x="10762" y="0"/>
                    <a:pt x="10743" y="0"/>
                  </a:cubicBezTo>
                  <a:cubicBezTo>
                    <a:pt x="4810" y="0"/>
                    <a:pt x="0" y="4835"/>
                    <a:pt x="0" y="10800"/>
                  </a:cubicBezTo>
                  <a:cubicBezTo>
                    <a:pt x="0" y="16765"/>
                    <a:pt x="4810" y="21600"/>
                    <a:pt x="10743" y="21600"/>
                  </a:cubicBezTo>
                  <a:cubicBezTo>
                    <a:pt x="10762" y="21600"/>
                    <a:pt x="10781" y="21599"/>
                    <a:pt x="10800" y="21598"/>
                  </a:cubicBezTo>
                  <a:cubicBezTo>
                    <a:pt x="10819" y="21599"/>
                    <a:pt x="10838" y="21600"/>
                    <a:pt x="10857" y="21600"/>
                  </a:cubicBezTo>
                  <a:cubicBezTo>
                    <a:pt x="16790" y="21600"/>
                    <a:pt x="21600" y="16765"/>
                    <a:pt x="21600" y="10800"/>
                  </a:cubicBezTo>
                  <a:cubicBezTo>
                    <a:pt x="21600" y="4835"/>
                    <a:pt x="16790" y="0"/>
                    <a:pt x="10857" y="0"/>
                  </a:cubicBezTo>
                  <a:close/>
                </a:path>
              </a:pathLst>
            </a:custGeom>
            <a:solidFill>
              <a:srgbClr val="DCA32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Freeform: Shape 10"/>
            <p:cNvSpPr/>
            <p:nvPr/>
          </p:nvSpPr>
          <p:spPr>
            <a:xfrm>
              <a:off x="2600696" y="2106795"/>
              <a:ext cx="2087511" cy="157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7" y="21600"/>
                  </a:moveTo>
                  <a:cubicBezTo>
                    <a:pt x="425" y="21600"/>
                    <a:pt x="213" y="21596"/>
                    <a:pt x="0" y="21588"/>
                  </a:cubicBezTo>
                  <a:lnTo>
                    <a:pt x="168" y="13486"/>
                  </a:lnTo>
                  <a:cubicBezTo>
                    <a:pt x="11154" y="13885"/>
                    <a:pt x="15974" y="139"/>
                    <a:pt x="16022" y="0"/>
                  </a:cubicBezTo>
                  <a:lnTo>
                    <a:pt x="21600" y="3340"/>
                  </a:lnTo>
                  <a:cubicBezTo>
                    <a:pt x="21534" y="3534"/>
                    <a:pt x="19936" y="8150"/>
                    <a:pt x="16542" y="12647"/>
                  </a:cubicBezTo>
                  <a:cubicBezTo>
                    <a:pt x="12114" y="18515"/>
                    <a:pt x="6626" y="21600"/>
                    <a:pt x="637" y="21600"/>
                  </a:cubicBezTo>
                  <a:close/>
                </a:path>
              </a:pathLst>
            </a:custGeom>
            <a:solidFill>
              <a:srgbClr val="DCA32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Freeform: Shape 11"/>
            <p:cNvSpPr/>
            <p:nvPr/>
          </p:nvSpPr>
          <p:spPr>
            <a:xfrm>
              <a:off x="5371170" y="2114512"/>
              <a:ext cx="2087492" cy="1583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37" y="21600"/>
                  </a:moveTo>
                  <a:cubicBezTo>
                    <a:pt x="15860" y="21600"/>
                    <a:pt x="13082" y="21258"/>
                    <a:pt x="10253" y="19438"/>
                  </a:cubicBezTo>
                  <a:cubicBezTo>
                    <a:pt x="6170" y="16810"/>
                    <a:pt x="2816" y="11540"/>
                    <a:pt x="0" y="3326"/>
                  </a:cubicBezTo>
                  <a:lnTo>
                    <a:pt x="5579" y="0"/>
                  </a:lnTo>
                  <a:cubicBezTo>
                    <a:pt x="10345" y="13898"/>
                    <a:pt x="14862" y="13708"/>
                    <a:pt x="20580" y="13466"/>
                  </a:cubicBezTo>
                  <a:cubicBezTo>
                    <a:pt x="20865" y="13454"/>
                    <a:pt x="21149" y="13442"/>
                    <a:pt x="21432" y="13432"/>
                  </a:cubicBezTo>
                  <a:lnTo>
                    <a:pt x="21600" y="21502"/>
                  </a:lnTo>
                  <a:cubicBezTo>
                    <a:pt x="21326" y="21512"/>
                    <a:pt x="21051" y="21523"/>
                    <a:pt x="20776" y="21535"/>
                  </a:cubicBezTo>
                  <a:cubicBezTo>
                    <a:pt x="20019" y="21567"/>
                    <a:pt x="19238" y="21600"/>
                    <a:pt x="18437" y="21600"/>
                  </a:cubicBezTo>
                  <a:close/>
                </a:path>
              </a:pathLst>
            </a:custGeom>
            <a:solidFill>
              <a:srgbClr val="DCA32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reeform: Shape 12"/>
            <p:cNvSpPr/>
            <p:nvPr/>
          </p:nvSpPr>
          <p:spPr>
            <a:xfrm>
              <a:off x="1543439" y="0"/>
              <a:ext cx="1810928" cy="180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56" y="0"/>
                  </a:moveTo>
                  <a:cubicBezTo>
                    <a:pt x="10838" y="0"/>
                    <a:pt x="10819" y="1"/>
                    <a:pt x="10800" y="2"/>
                  </a:cubicBezTo>
                  <a:cubicBezTo>
                    <a:pt x="10781" y="1"/>
                    <a:pt x="10762" y="0"/>
                    <a:pt x="10743" y="0"/>
                  </a:cubicBezTo>
                  <a:cubicBezTo>
                    <a:pt x="4810" y="0"/>
                    <a:pt x="0" y="4835"/>
                    <a:pt x="0" y="10800"/>
                  </a:cubicBezTo>
                  <a:cubicBezTo>
                    <a:pt x="0" y="16765"/>
                    <a:pt x="4810" y="21600"/>
                    <a:pt x="10743" y="21600"/>
                  </a:cubicBezTo>
                  <a:cubicBezTo>
                    <a:pt x="10762" y="21600"/>
                    <a:pt x="10781" y="21599"/>
                    <a:pt x="10800" y="21598"/>
                  </a:cubicBezTo>
                  <a:cubicBezTo>
                    <a:pt x="10819" y="21599"/>
                    <a:pt x="10838" y="21600"/>
                    <a:pt x="10856" y="21600"/>
                  </a:cubicBezTo>
                  <a:cubicBezTo>
                    <a:pt x="16790" y="21600"/>
                    <a:pt x="21600" y="16765"/>
                    <a:pt x="21600" y="10800"/>
                  </a:cubicBezTo>
                  <a:cubicBezTo>
                    <a:pt x="21600" y="4835"/>
                    <a:pt x="16790" y="0"/>
                    <a:pt x="1085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Freeform: Shape 13"/>
            <p:cNvSpPr/>
            <p:nvPr/>
          </p:nvSpPr>
          <p:spPr>
            <a:xfrm>
              <a:off x="1558874" y="2106795"/>
              <a:ext cx="1755844" cy="270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Freeform: Shape 14"/>
            <p:cNvSpPr/>
            <p:nvPr/>
          </p:nvSpPr>
          <p:spPr>
            <a:xfrm>
              <a:off x="0" y="2106795"/>
              <a:ext cx="2087515" cy="1576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7" y="21600"/>
                  </a:moveTo>
                  <a:cubicBezTo>
                    <a:pt x="425" y="21600"/>
                    <a:pt x="213" y="21596"/>
                    <a:pt x="0" y="21588"/>
                  </a:cubicBezTo>
                  <a:lnTo>
                    <a:pt x="168" y="13486"/>
                  </a:lnTo>
                  <a:cubicBezTo>
                    <a:pt x="11154" y="13885"/>
                    <a:pt x="15974" y="139"/>
                    <a:pt x="16022" y="0"/>
                  </a:cubicBezTo>
                  <a:lnTo>
                    <a:pt x="21600" y="3339"/>
                  </a:lnTo>
                  <a:cubicBezTo>
                    <a:pt x="21534" y="3534"/>
                    <a:pt x="19936" y="8150"/>
                    <a:pt x="16542" y="12647"/>
                  </a:cubicBezTo>
                  <a:cubicBezTo>
                    <a:pt x="12114" y="18515"/>
                    <a:pt x="6626" y="21600"/>
                    <a:pt x="637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Freeform: Shape 15"/>
            <p:cNvSpPr/>
            <p:nvPr/>
          </p:nvSpPr>
          <p:spPr>
            <a:xfrm>
              <a:off x="2770474" y="2114512"/>
              <a:ext cx="2087518" cy="157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63" y="21600"/>
                  </a:moveTo>
                  <a:cubicBezTo>
                    <a:pt x="14974" y="21600"/>
                    <a:pt x="9487" y="18518"/>
                    <a:pt x="5058" y="12653"/>
                  </a:cubicBezTo>
                  <a:cubicBezTo>
                    <a:pt x="1664" y="8159"/>
                    <a:pt x="66" y="3546"/>
                    <a:pt x="0" y="3352"/>
                  </a:cubicBezTo>
                  <a:lnTo>
                    <a:pt x="2789" y="1683"/>
                  </a:lnTo>
                  <a:lnTo>
                    <a:pt x="5573" y="0"/>
                  </a:lnTo>
                  <a:cubicBezTo>
                    <a:pt x="5586" y="36"/>
                    <a:pt x="6865" y="3653"/>
                    <a:pt x="9529" y="7112"/>
                  </a:cubicBezTo>
                  <a:cubicBezTo>
                    <a:pt x="12916" y="11508"/>
                    <a:pt x="16920" y="13656"/>
                    <a:pt x="21432" y="13491"/>
                  </a:cubicBezTo>
                  <a:lnTo>
                    <a:pt x="21600" y="21589"/>
                  </a:lnTo>
                  <a:cubicBezTo>
                    <a:pt x="21387" y="21596"/>
                    <a:pt x="21174" y="21600"/>
                    <a:pt x="20963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Freeform: Shape 16"/>
            <p:cNvSpPr/>
            <p:nvPr/>
          </p:nvSpPr>
          <p:spPr>
            <a:xfrm>
              <a:off x="6744833" y="0"/>
              <a:ext cx="1810951" cy="180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56" y="0"/>
                  </a:moveTo>
                  <a:cubicBezTo>
                    <a:pt x="10838" y="0"/>
                    <a:pt x="10819" y="1"/>
                    <a:pt x="10800" y="2"/>
                  </a:cubicBezTo>
                  <a:cubicBezTo>
                    <a:pt x="10781" y="1"/>
                    <a:pt x="10762" y="0"/>
                    <a:pt x="10743" y="0"/>
                  </a:cubicBezTo>
                  <a:cubicBezTo>
                    <a:pt x="4810" y="0"/>
                    <a:pt x="0" y="4835"/>
                    <a:pt x="0" y="10800"/>
                  </a:cubicBezTo>
                  <a:cubicBezTo>
                    <a:pt x="0" y="16765"/>
                    <a:pt x="4810" y="21600"/>
                    <a:pt x="10743" y="21600"/>
                  </a:cubicBezTo>
                  <a:cubicBezTo>
                    <a:pt x="10762" y="21600"/>
                    <a:pt x="10781" y="21599"/>
                    <a:pt x="10800" y="21598"/>
                  </a:cubicBezTo>
                  <a:cubicBezTo>
                    <a:pt x="10819" y="21599"/>
                    <a:pt x="10838" y="21600"/>
                    <a:pt x="10856" y="21600"/>
                  </a:cubicBezTo>
                  <a:cubicBezTo>
                    <a:pt x="16790" y="21600"/>
                    <a:pt x="21600" y="16765"/>
                    <a:pt x="21600" y="10800"/>
                  </a:cubicBezTo>
                  <a:cubicBezTo>
                    <a:pt x="21600" y="4835"/>
                    <a:pt x="16790" y="0"/>
                    <a:pt x="1085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Freeform: Shape 17"/>
            <p:cNvSpPr/>
            <p:nvPr/>
          </p:nvSpPr>
          <p:spPr>
            <a:xfrm>
              <a:off x="6775701" y="2106795"/>
              <a:ext cx="1755815" cy="2707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Freeform: Shape 18"/>
            <p:cNvSpPr/>
            <p:nvPr/>
          </p:nvSpPr>
          <p:spPr>
            <a:xfrm>
              <a:off x="5224544" y="2106795"/>
              <a:ext cx="2087507" cy="157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7" y="21600"/>
                  </a:moveTo>
                  <a:cubicBezTo>
                    <a:pt x="425" y="21600"/>
                    <a:pt x="213" y="21596"/>
                    <a:pt x="0" y="21588"/>
                  </a:cubicBezTo>
                  <a:lnTo>
                    <a:pt x="168" y="13486"/>
                  </a:lnTo>
                  <a:cubicBezTo>
                    <a:pt x="11154" y="13885"/>
                    <a:pt x="15974" y="139"/>
                    <a:pt x="16022" y="0"/>
                  </a:cubicBezTo>
                  <a:lnTo>
                    <a:pt x="21600" y="3340"/>
                  </a:lnTo>
                  <a:cubicBezTo>
                    <a:pt x="21533" y="3534"/>
                    <a:pt x="19936" y="8150"/>
                    <a:pt x="16542" y="12647"/>
                  </a:cubicBezTo>
                  <a:cubicBezTo>
                    <a:pt x="12113" y="18515"/>
                    <a:pt x="6626" y="21600"/>
                    <a:pt x="637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Freeform: Shape 19"/>
            <p:cNvSpPr/>
            <p:nvPr/>
          </p:nvSpPr>
          <p:spPr>
            <a:xfrm>
              <a:off x="7995018" y="2114512"/>
              <a:ext cx="2087489" cy="1577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63" y="21600"/>
                  </a:moveTo>
                  <a:cubicBezTo>
                    <a:pt x="14974" y="21600"/>
                    <a:pt x="9487" y="18518"/>
                    <a:pt x="5058" y="12653"/>
                  </a:cubicBezTo>
                  <a:cubicBezTo>
                    <a:pt x="1664" y="8159"/>
                    <a:pt x="66" y="3546"/>
                    <a:pt x="0" y="3352"/>
                  </a:cubicBezTo>
                  <a:lnTo>
                    <a:pt x="2789" y="1684"/>
                  </a:lnTo>
                  <a:lnTo>
                    <a:pt x="5573" y="0"/>
                  </a:lnTo>
                  <a:cubicBezTo>
                    <a:pt x="5586" y="36"/>
                    <a:pt x="6865" y="3653"/>
                    <a:pt x="9529" y="7112"/>
                  </a:cubicBezTo>
                  <a:cubicBezTo>
                    <a:pt x="12916" y="11509"/>
                    <a:pt x="16923" y="13655"/>
                    <a:pt x="21432" y="13491"/>
                  </a:cubicBezTo>
                  <a:lnTo>
                    <a:pt x="21600" y="21589"/>
                  </a:lnTo>
                  <a:cubicBezTo>
                    <a:pt x="21387" y="21596"/>
                    <a:pt x="21175" y="21600"/>
                    <a:pt x="20963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Freeform: Shape 20"/>
            <p:cNvSpPr/>
            <p:nvPr/>
          </p:nvSpPr>
          <p:spPr>
            <a:xfrm>
              <a:off x="4151853" y="2106795"/>
              <a:ext cx="1755852" cy="2707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DCA32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Freeform: Shape 21"/>
            <p:cNvSpPr/>
            <p:nvPr/>
          </p:nvSpPr>
          <p:spPr>
            <a:xfrm>
              <a:off x="9584762" y="2106795"/>
              <a:ext cx="1755844" cy="2707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DCA328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千图设计师MC：ID 29795607库_组合 1"/>
          <p:cNvGrpSpPr/>
          <p:nvPr>
            <p:custDataLst>
              <p:tags r:id="rId2"/>
            </p:custDataLst>
          </p:nvPr>
        </p:nvGrpSpPr>
        <p:grpSpPr>
          <a:xfrm>
            <a:off x="1866830" y="3681028"/>
            <a:ext cx="2670345" cy="865331"/>
            <a:chOff x="1866830" y="3681028"/>
            <a:chExt cx="2670345" cy="865331"/>
          </a:xfrm>
        </p:grpSpPr>
        <p:sp>
          <p:nvSpPr>
            <p:cNvPr id="7" name="Freeform: Shape 4"/>
            <p:cNvSpPr/>
            <p:nvPr/>
          </p:nvSpPr>
          <p:spPr>
            <a:xfrm>
              <a:off x="1870523" y="3681028"/>
              <a:ext cx="2666652" cy="45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96" y="147"/>
                  </a:moveTo>
                  <a:lnTo>
                    <a:pt x="0" y="21572"/>
                  </a:lnTo>
                  <a:lnTo>
                    <a:pt x="12565" y="21600"/>
                  </a:lnTo>
                  <a:lnTo>
                    <a:pt x="21600" y="0"/>
                  </a:lnTo>
                  <a:lnTo>
                    <a:pt x="14496" y="147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DCDEE0"/>
              </a:solidFill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Rectangle: Rounded Corners 22"/>
            <p:cNvSpPr/>
            <p:nvPr/>
          </p:nvSpPr>
          <p:spPr>
            <a:xfrm>
              <a:off x="1866830" y="4134176"/>
              <a:ext cx="1555583" cy="412183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wrap="none" lIns="25400" tIns="25400" rIns="25400" bIns="25400" anchor="ctr">
              <a:norm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</a:rPr>
                <a:t>关键词</a:t>
              </a:r>
            </a:p>
          </p:txBody>
        </p:sp>
      </p:grpSp>
      <p:grpSp>
        <p:nvGrpSpPr>
          <p:cNvPr id="42" name="千图设计师MC：ID 29795607库_组合 41"/>
          <p:cNvGrpSpPr/>
          <p:nvPr>
            <p:custDataLst>
              <p:tags r:id="rId3"/>
            </p:custDataLst>
          </p:nvPr>
        </p:nvGrpSpPr>
        <p:grpSpPr>
          <a:xfrm>
            <a:off x="4183104" y="3681028"/>
            <a:ext cx="1646245" cy="865331"/>
            <a:chOff x="4183104" y="3681028"/>
            <a:chExt cx="1646245" cy="865331"/>
          </a:xfrm>
        </p:grpSpPr>
        <p:sp>
          <p:nvSpPr>
            <p:cNvPr id="6" name="Freeform: Shape 3"/>
            <p:cNvSpPr/>
            <p:nvPr/>
          </p:nvSpPr>
          <p:spPr>
            <a:xfrm>
              <a:off x="4183104" y="3681028"/>
              <a:ext cx="1646245" cy="460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93" y="146"/>
                  </a:moveTo>
                  <a:lnTo>
                    <a:pt x="0" y="21572"/>
                  </a:lnTo>
                  <a:lnTo>
                    <a:pt x="20401" y="21600"/>
                  </a:lnTo>
                  <a:lnTo>
                    <a:pt x="21600" y="0"/>
                  </a:lnTo>
                  <a:lnTo>
                    <a:pt x="10093" y="146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DCDEE0"/>
              </a:solidFill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Rectangle: Rounded Corners 24"/>
            <p:cNvSpPr/>
            <p:nvPr/>
          </p:nvSpPr>
          <p:spPr>
            <a:xfrm>
              <a:off x="4183776" y="4134176"/>
              <a:ext cx="1555582" cy="412183"/>
            </a:xfrm>
            <a:prstGeom prst="roundRect">
              <a:avLst>
                <a:gd name="adj" fmla="val 0"/>
              </a:avLst>
            </a:prstGeom>
            <a:solidFill>
              <a:srgbClr val="DCA328"/>
            </a:solidFill>
            <a:ln w="12700">
              <a:miter lim="400000"/>
            </a:ln>
          </p:spPr>
          <p:txBody>
            <a:bodyPr wrap="none" lIns="25400" tIns="25400" rIns="25400" bIns="25400" anchor="ctr">
              <a:norm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</a:rPr>
                <a:t>关键词</a:t>
              </a:r>
            </a:p>
          </p:txBody>
        </p:sp>
      </p:grpSp>
      <p:grpSp>
        <p:nvGrpSpPr>
          <p:cNvPr id="43" name="千图设计师MC：ID 29795607库_组合 42"/>
          <p:cNvGrpSpPr/>
          <p:nvPr>
            <p:custDataLst>
              <p:tags r:id="rId4"/>
            </p:custDataLst>
          </p:nvPr>
        </p:nvGrpSpPr>
        <p:grpSpPr>
          <a:xfrm>
            <a:off x="6263843" y="3681028"/>
            <a:ext cx="1783287" cy="865331"/>
            <a:chOff x="6263843" y="3681028"/>
            <a:chExt cx="1783287" cy="865331"/>
          </a:xfrm>
        </p:grpSpPr>
        <p:sp>
          <p:nvSpPr>
            <p:cNvPr id="5" name="Freeform: Shape 2"/>
            <p:cNvSpPr/>
            <p:nvPr/>
          </p:nvSpPr>
          <p:spPr>
            <a:xfrm flipH="1">
              <a:off x="6263843" y="3681028"/>
              <a:ext cx="1783287" cy="463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77" y="145"/>
                  </a:moveTo>
                  <a:lnTo>
                    <a:pt x="0" y="21572"/>
                  </a:lnTo>
                  <a:lnTo>
                    <a:pt x="18833" y="21600"/>
                  </a:lnTo>
                  <a:lnTo>
                    <a:pt x="21600" y="0"/>
                  </a:lnTo>
                  <a:lnTo>
                    <a:pt x="10977" y="145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DCDEE0"/>
              </a:solidFill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Rectangle: Rounded Corners 26"/>
            <p:cNvSpPr/>
            <p:nvPr/>
          </p:nvSpPr>
          <p:spPr>
            <a:xfrm>
              <a:off x="6491361" y="4134176"/>
              <a:ext cx="1555583" cy="412183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wrap="none" lIns="25400" tIns="25400" rIns="25400" bIns="25400" anchor="ctr">
              <a:norm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</a:rPr>
                <a:t>关键词</a:t>
              </a:r>
            </a:p>
          </p:txBody>
        </p:sp>
      </p:grpSp>
      <p:grpSp>
        <p:nvGrpSpPr>
          <p:cNvPr id="44" name="千图设计师MC：ID 29795607库_组合 43"/>
          <p:cNvGrpSpPr/>
          <p:nvPr>
            <p:custDataLst>
              <p:tags r:id="rId5"/>
            </p:custDataLst>
          </p:nvPr>
        </p:nvGrpSpPr>
        <p:grpSpPr>
          <a:xfrm>
            <a:off x="7668491" y="3681028"/>
            <a:ext cx="2698402" cy="865331"/>
            <a:chOff x="7668491" y="3681028"/>
            <a:chExt cx="2698402" cy="865331"/>
          </a:xfrm>
        </p:grpSpPr>
        <p:sp>
          <p:nvSpPr>
            <p:cNvPr id="4" name="Freeform: Shape 1"/>
            <p:cNvSpPr/>
            <p:nvPr/>
          </p:nvSpPr>
          <p:spPr>
            <a:xfrm flipH="1">
              <a:off x="7668491" y="3681028"/>
              <a:ext cx="2698402" cy="45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80" y="147"/>
                  </a:moveTo>
                  <a:lnTo>
                    <a:pt x="0" y="21572"/>
                  </a:lnTo>
                  <a:lnTo>
                    <a:pt x="12417" y="21600"/>
                  </a:lnTo>
                  <a:lnTo>
                    <a:pt x="21600" y="0"/>
                  </a:lnTo>
                  <a:lnTo>
                    <a:pt x="14580" y="147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DCDEE0"/>
              </a:solidFill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Rectangle: Rounded Corners 28"/>
            <p:cNvSpPr/>
            <p:nvPr/>
          </p:nvSpPr>
          <p:spPr>
            <a:xfrm>
              <a:off x="8807689" y="4134176"/>
              <a:ext cx="1555583" cy="412183"/>
            </a:xfrm>
            <a:prstGeom prst="roundRect">
              <a:avLst>
                <a:gd name="adj" fmla="val 0"/>
              </a:avLst>
            </a:prstGeom>
            <a:solidFill>
              <a:srgbClr val="DCA328"/>
            </a:solidFill>
            <a:ln w="12700">
              <a:miter lim="400000"/>
            </a:ln>
          </p:spPr>
          <p:txBody>
            <a:bodyPr wrap="none" lIns="25400" tIns="25400" rIns="25400" bIns="25400" anchor="ctr">
              <a:normAutofit/>
            </a:bodyPr>
            <a:lstStyle/>
            <a:p>
              <a:pPr algn="ctr"/>
              <a:r>
                <a:rPr lang="zh-CN" altLang="en-US" sz="1600" b="1">
                  <a:solidFill>
                    <a:schemeClr val="bg1"/>
                  </a:solidFill>
                </a:rPr>
                <a:t>关键词</a:t>
              </a:r>
            </a:p>
          </p:txBody>
        </p:sp>
      </p:grpSp>
      <p:grpSp>
        <p:nvGrpSpPr>
          <p:cNvPr id="13" name="千图设计师MC：ID 29795607库_组合 30"/>
          <p:cNvGrpSpPr/>
          <p:nvPr>
            <p:custDataLst>
              <p:tags r:id="rId6"/>
            </p:custDataLst>
          </p:nvPr>
        </p:nvGrpSpPr>
        <p:grpSpPr>
          <a:xfrm>
            <a:off x="1446648" y="4905164"/>
            <a:ext cx="9298705" cy="857260"/>
            <a:chOff x="1768931" y="3638220"/>
            <a:chExt cx="9298705" cy="857260"/>
          </a:xfrm>
        </p:grpSpPr>
        <p:grpSp>
          <p:nvGrpSpPr>
            <p:cNvPr id="14" name="Group 31"/>
            <p:cNvGrpSpPr/>
            <p:nvPr/>
          </p:nvGrpSpPr>
          <p:grpSpPr>
            <a:xfrm>
              <a:off x="1768931" y="3638220"/>
              <a:ext cx="2213143" cy="857260"/>
              <a:chOff x="1732858" y="5001250"/>
              <a:chExt cx="2213143" cy="857260"/>
            </a:xfrm>
          </p:grpSpPr>
          <p:sp>
            <p:nvSpPr>
              <p:cNvPr id="24" name="TextBox 41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  <p:sp>
            <p:nvSpPr>
              <p:cNvPr id="25" name="TextBox 42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rgbClr val="FFFFFF"/>
                    </a:solidFill>
                  </a:rPr>
                  <a:t>请替换文字内容复制你的内容到此 </a:t>
                </a:r>
                <a:br>
                  <a:rPr lang="zh-CN" altLang="en-US" sz="1000" dirty="0">
                    <a:solidFill>
                      <a:srgbClr val="FFFFFF"/>
                    </a:solidFill>
                  </a:rPr>
                </a:br>
                <a:r>
                  <a:rPr lang="zh-CN" altLang="en-US" sz="10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</p:grpSp>
        <p:grpSp>
          <p:nvGrpSpPr>
            <p:cNvPr id="15" name="Group 32"/>
            <p:cNvGrpSpPr/>
            <p:nvPr/>
          </p:nvGrpSpPr>
          <p:grpSpPr>
            <a:xfrm>
              <a:off x="4130785" y="3638220"/>
              <a:ext cx="2213143" cy="857260"/>
              <a:chOff x="1732858" y="5001250"/>
              <a:chExt cx="2213143" cy="857260"/>
            </a:xfrm>
          </p:grpSpPr>
          <p:sp>
            <p:nvSpPr>
              <p:cNvPr id="22" name="TextBox 39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  <p:sp>
            <p:nvSpPr>
              <p:cNvPr id="23" name="TextBox 40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rgbClr val="FFFFFF"/>
                    </a:solidFill>
                  </a:rPr>
                  <a:t>请替换文字内容复制你的内容到此 </a:t>
                </a:r>
                <a:br>
                  <a:rPr lang="zh-CN" altLang="en-US" sz="1000" dirty="0">
                    <a:solidFill>
                      <a:srgbClr val="FFFFFF"/>
                    </a:solidFill>
                  </a:rPr>
                </a:br>
                <a:r>
                  <a:rPr lang="zh-CN" altLang="en-US" sz="10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</p:grpSp>
        <p:grpSp>
          <p:nvGrpSpPr>
            <p:cNvPr id="16" name="Group 33"/>
            <p:cNvGrpSpPr/>
            <p:nvPr/>
          </p:nvGrpSpPr>
          <p:grpSpPr>
            <a:xfrm>
              <a:off x="6492639" y="3638220"/>
              <a:ext cx="2213143" cy="857260"/>
              <a:chOff x="1732858" y="5001250"/>
              <a:chExt cx="2213143" cy="857260"/>
            </a:xfrm>
          </p:grpSpPr>
          <p:sp>
            <p:nvSpPr>
              <p:cNvPr id="20" name="TextBox 37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  <p:sp>
            <p:nvSpPr>
              <p:cNvPr id="21" name="TextBox 38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rgbClr val="FFFFFF"/>
                    </a:solidFill>
                  </a:rPr>
                  <a:t>请替换文字内容复制你的内容到此 </a:t>
                </a:r>
                <a:br>
                  <a:rPr lang="zh-CN" altLang="en-US" sz="1000" dirty="0">
                    <a:solidFill>
                      <a:srgbClr val="FFFFFF"/>
                    </a:solidFill>
                  </a:rPr>
                </a:br>
                <a:r>
                  <a:rPr lang="zh-CN" altLang="en-US" sz="10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</p:grpSp>
        <p:grpSp>
          <p:nvGrpSpPr>
            <p:cNvPr id="17" name="Group 34"/>
            <p:cNvGrpSpPr/>
            <p:nvPr/>
          </p:nvGrpSpPr>
          <p:grpSpPr>
            <a:xfrm>
              <a:off x="8854493" y="3638220"/>
              <a:ext cx="2213143" cy="857260"/>
              <a:chOff x="1732858" y="5001250"/>
              <a:chExt cx="2213143" cy="857260"/>
            </a:xfrm>
          </p:grpSpPr>
          <p:sp>
            <p:nvSpPr>
              <p:cNvPr id="18" name="TextBox 35"/>
              <p:cNvSpPr txBox="1"/>
              <p:nvPr/>
            </p:nvSpPr>
            <p:spPr bwMode="auto">
              <a:xfrm>
                <a:off x="1732858" y="5001250"/>
                <a:ext cx="2213143" cy="2830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marL="0" lvl="1" algn="ctr"/>
                <a:r>
                  <a:rPr lang="zh-CN" altLang="en-US" sz="1400" b="1" dirty="0">
                    <a:solidFill>
                      <a:srgbClr val="FFFFFF"/>
                    </a:solidFill>
                  </a:rPr>
                  <a:t>输入标题文本</a:t>
                </a:r>
              </a:p>
            </p:txBody>
          </p:sp>
          <p:sp>
            <p:nvSpPr>
              <p:cNvPr id="19" name="TextBox 36"/>
              <p:cNvSpPr txBox="1"/>
              <p:nvPr/>
            </p:nvSpPr>
            <p:spPr bwMode="auto">
              <a:xfrm>
                <a:off x="1732858" y="5284280"/>
                <a:ext cx="2213143" cy="5742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 anchor="ctr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000" dirty="0">
                    <a:solidFill>
                      <a:srgbClr val="FFFFFF"/>
                    </a:solidFill>
                  </a:rPr>
                  <a:t>请替换文字内容复制你的内容到此 </a:t>
                </a:r>
                <a:br>
                  <a:rPr lang="zh-CN" altLang="en-US" sz="1000" dirty="0">
                    <a:solidFill>
                      <a:srgbClr val="FFFFFF"/>
                    </a:solidFill>
                  </a:rPr>
                </a:br>
                <a:r>
                  <a:rPr lang="zh-CN" altLang="en-US" sz="1000" dirty="0">
                    <a:solidFill>
                      <a:srgbClr val="FFFFFF"/>
                    </a:solidFill>
                    <a:sym typeface="+mn-ea"/>
                  </a:rPr>
                  <a:t>摄图网</a:t>
                </a:r>
                <a:r>
                  <a:rPr lang="en-US" altLang="zh-CN" sz="1000" dirty="0">
                    <a:solidFill>
                      <a:srgbClr val="FFFFFF"/>
                    </a:solidFill>
                    <a:sym typeface="+mn-ea"/>
                  </a:rPr>
                  <a:t>699PIC.COM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1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83"/>
          <p:cNvPicPr>
            <a:picLocks noChangeAspect="1"/>
          </p:cNvPicPr>
          <p:nvPr/>
        </p:nvPicPr>
        <p:blipFill>
          <a:blip r:embed="rId4"/>
          <a:srcRect t="59179" b="5429"/>
          <a:stretch>
            <a:fillRect/>
          </a:stretch>
        </p:blipFill>
        <p:spPr>
          <a:xfrm>
            <a:off x="-20955" y="2218055"/>
            <a:ext cx="12233275" cy="46570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184015" y="1082040"/>
            <a:ext cx="4253230" cy="3873500"/>
            <a:chOff x="7110" y="1721"/>
            <a:chExt cx="6698" cy="6100"/>
          </a:xfrm>
        </p:grpSpPr>
        <p:sp>
          <p:nvSpPr>
            <p:cNvPr id="2" name="椭圆 1"/>
            <p:cNvSpPr/>
            <p:nvPr/>
          </p:nvSpPr>
          <p:spPr>
            <a:xfrm>
              <a:off x="8598" y="1721"/>
              <a:ext cx="3665" cy="3538"/>
            </a:xfrm>
            <a:prstGeom prst="ellipse">
              <a:avLst/>
            </a:prstGeom>
            <a:gradFill>
              <a:gsLst>
                <a:gs pos="0">
                  <a:srgbClr val="F7D783"/>
                </a:gs>
                <a:gs pos="74000">
                  <a:srgbClr val="DCA328"/>
                </a:gs>
                <a:gs pos="83000">
                  <a:srgbClr val="D79728"/>
                </a:gs>
                <a:gs pos="100000">
                  <a:srgbClr val="DCA328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110" y="2815"/>
              <a:ext cx="6699" cy="5007"/>
              <a:chOff x="7175" y="1914"/>
              <a:chExt cx="6699" cy="5007"/>
            </a:xfrm>
          </p:grpSpPr>
          <p:sp>
            <p:nvSpPr>
              <p:cNvPr id="3" name="_14"/>
              <p:cNvSpPr txBox="1">
                <a:spLocks noChangeArrowheads="1"/>
              </p:cNvSpPr>
              <p:nvPr/>
            </p:nvSpPr>
            <p:spPr bwMode="auto">
              <a:xfrm>
                <a:off x="8663" y="1914"/>
                <a:ext cx="3697" cy="17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/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accent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ctr"/>
                <a:r>
                  <a:rPr lang="zh-CN" altLang="en-US" sz="4800" spc="600" dirty="0">
                    <a:solidFill>
                      <a:schemeClr val="bg1"/>
                    </a:solidFill>
                    <a:latin typeface="叶根友刀锋黑草" panose="02010601030101010101" pitchFamily="2" charset="-122"/>
                    <a:ea typeface="叶根友刀锋黑草" panose="02010601030101010101" pitchFamily="2" charset="-122"/>
                  </a:rPr>
                  <a:t>第二章</a:t>
                </a: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7175" y="4768"/>
                <a:ext cx="6674" cy="130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zh-CN" altLang="en-US" sz="5400" noProof="1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ea"/>
                    <a:sym typeface="Arial" panose="020B0604020202020204" pitchFamily="34" charset="0"/>
                  </a:rPr>
                  <a:t>在此输入题目</a:t>
                </a: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7363" y="6004"/>
                <a:ext cx="6511" cy="4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>
                  <a:defRPr/>
                </a:pPr>
                <a:r>
                  <a:rPr lang="zh-CN" altLang="en-US" sz="1400" noProof="1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ea"/>
                    <a:sym typeface="Arial" panose="020B0604020202020204" pitchFamily="34" charset="0"/>
                  </a:rPr>
                  <a:t>添加相关标题文字添加相关标题文字相关标题文字</a:t>
                </a:r>
              </a:p>
            </p:txBody>
          </p:sp>
          <p:sp>
            <p:nvSpPr>
              <p:cNvPr id="7" name="TextBox 11"/>
              <p:cNvSpPr txBox="1"/>
              <p:nvPr/>
            </p:nvSpPr>
            <p:spPr>
              <a:xfrm>
                <a:off x="7363" y="6436"/>
                <a:ext cx="6511" cy="4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lvl="1">
                  <a:defRPr/>
                </a:pPr>
                <a:r>
                  <a:rPr lang="zh-CN" altLang="en-US" sz="1400" noProof="1">
                    <a:solidFill>
                      <a:schemeClr val="bg1"/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  <a:cs typeface="+mn-ea"/>
                    <a:sym typeface="Arial" panose="020B0604020202020204" pitchFamily="34" charset="0"/>
                  </a:rPr>
                  <a:t>添加相关标题文字添加相关标题文字相关标题文字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81F27"/>
      </a:accent1>
      <a:accent2>
        <a:srgbClr val="237D54"/>
      </a:accent2>
      <a:accent3>
        <a:srgbClr val="6F808B"/>
      </a:accent3>
      <a:accent4>
        <a:srgbClr val="237D54"/>
      </a:accent4>
      <a:accent5>
        <a:srgbClr val="6F808B"/>
      </a:accent5>
      <a:accent6>
        <a:srgbClr val="181F27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0</TotalTime>
  <Words>2082</Words>
  <Application>Microsoft Office PowerPoint</Application>
  <PresentationFormat>Custom</PresentationFormat>
  <Paragraphs>214</Paragraphs>
  <Slides>26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PPT定制1801380800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中秋节9</dc:title>
  <dc:creator>柚子设计</dc:creator>
  <cp:keywords>MC-PPT模板</cp:keywords>
  <cp:lastModifiedBy>trung</cp:lastModifiedBy>
  <cp:revision>14</cp:revision>
  <dcterms:created xsi:type="dcterms:W3CDTF">2018-01-18T11:33:00Z</dcterms:created>
  <dcterms:modified xsi:type="dcterms:W3CDTF">2024-09-05T06:13:13Z</dcterms:modified>
  <cp:category>模板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