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4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7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8.xml" ContentType="application/vnd.openxmlformats-officedocument.presentationml.notesSlide+xml"/>
  <Override PartName="/ppt/tags/tag67.xml" ContentType="application/vnd.openxmlformats-officedocument.presentationml.tags+xml"/>
  <Override PartName="/ppt/notesSlides/notesSlide1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72.xml" ContentType="application/vnd.openxmlformats-officedocument.presentationml.tags+xml"/>
  <Override PartName="/ppt/notesSlides/notesSlide2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98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99" r:id="rId10"/>
    <p:sldId id="283" r:id="rId11"/>
    <p:sldId id="284" r:id="rId12"/>
    <p:sldId id="285" r:id="rId13"/>
    <p:sldId id="300" r:id="rId14"/>
    <p:sldId id="286" r:id="rId15"/>
    <p:sldId id="287" r:id="rId16"/>
    <p:sldId id="274" r:id="rId17"/>
    <p:sldId id="302" r:id="rId18"/>
    <p:sldId id="275" r:id="rId19"/>
    <p:sldId id="301" r:id="rId20"/>
    <p:sldId id="276" r:id="rId21"/>
    <p:sldId id="278" r:id="rId22"/>
    <p:sldId id="303" r:id="rId23"/>
    <p:sldId id="305" r:id="rId24"/>
    <p:sldId id="306" r:id="rId25"/>
    <p:sldId id="304" r:id="rId26"/>
    <p:sldId id="26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CC6E"/>
    <a:srgbClr val="649EC1"/>
    <a:srgbClr val="DC8780"/>
    <a:srgbClr val="171D3F"/>
    <a:srgbClr val="F2F3F5"/>
    <a:srgbClr val="F5F6F8"/>
    <a:srgbClr val="F3F3F3"/>
    <a:srgbClr val="F7FCFE"/>
    <a:srgbClr val="FF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18" autoAdjust="0"/>
  </p:normalViewPr>
  <p:slideViewPr>
    <p:cSldViewPr snapToGrid="0" showGuides="1">
      <p:cViewPr>
        <p:scale>
          <a:sx n="73" d="100"/>
          <a:sy n="73" d="100"/>
        </p:scale>
        <p:origin x="-400" y="-4"/>
      </p:cViewPr>
      <p:guideLst>
        <p:guide orient="horz" pos="129"/>
        <p:guide orient="horz" pos="4181"/>
        <p:guide orient="horz" pos="561"/>
        <p:guide orient="horz" pos="691"/>
        <p:guide orient="horz" pos="4017"/>
        <p:guide orient="horz" pos="3888"/>
        <p:guide pos="230"/>
        <p:guide pos="7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60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64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171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solidFill>
          <a:srgbClr val="171D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bg>
      <p:bgPr>
        <a:solidFill>
          <a:srgbClr val="171D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113928" y="192321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EECC6E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113928" y="192321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EECC6E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113928" y="192321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EECC6E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113928" y="192321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EECC6E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1D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17.png"/><Relationship Id="rId5" Type="http://schemas.openxmlformats.org/officeDocument/2006/relationships/tags" Target="../tags/tag57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56.xml"/><Relationship Id="rId9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18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9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20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10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C:\Users\meng\Desktop\1 (1).jpg1 (1)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-31115" y="-35560"/>
            <a:ext cx="12242165" cy="6906895"/>
          </a:xfrm>
          <a:prstGeom prst="rect">
            <a:avLst/>
          </a:prstGeom>
        </p:spPr>
      </p:pic>
      <p:pic>
        <p:nvPicPr>
          <p:cNvPr id="5" name="图片 4" descr="1 (1)"/>
          <p:cNvPicPr>
            <a:picLocks noChangeAspect="1"/>
          </p:cNvPicPr>
          <p:nvPr/>
        </p:nvPicPr>
        <p:blipFill>
          <a:blip r:embed="rId7"/>
          <a:srcRect l="7914" t="29370" r="67967" b="24937"/>
          <a:stretch>
            <a:fillRect/>
          </a:stretch>
        </p:blipFill>
        <p:spPr>
          <a:xfrm>
            <a:off x="1470660" y="1550035"/>
            <a:ext cx="3721735" cy="3085465"/>
          </a:xfrm>
          <a:prstGeom prst="rect">
            <a:avLst/>
          </a:prstGeom>
        </p:spPr>
      </p:pic>
      <p:pic>
        <p:nvPicPr>
          <p:cNvPr id="6" name="图片 5" descr="erytrd"/>
          <p:cNvPicPr>
            <a:picLocks noChangeAspect="1"/>
          </p:cNvPicPr>
          <p:nvPr/>
        </p:nvPicPr>
        <p:blipFill>
          <a:blip r:embed="rId8"/>
          <a:srcRect l="33973" t="14509" r="24482" b="37431"/>
          <a:stretch>
            <a:fillRect/>
          </a:stretch>
        </p:blipFill>
        <p:spPr>
          <a:xfrm>
            <a:off x="5192395" y="835024"/>
            <a:ext cx="5818505" cy="29457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522417" y="3611070"/>
            <a:ext cx="4150068" cy="804297"/>
            <a:chOff x="9328" y="6629"/>
            <a:chExt cx="6197" cy="1201"/>
          </a:xfrm>
        </p:grpSpPr>
        <p:sp>
          <p:nvSpPr>
            <p:cNvPr id="7" name="文本框 6"/>
            <p:cNvSpPr txBox="1"/>
            <p:nvPr/>
          </p:nvSpPr>
          <p:spPr>
            <a:xfrm>
              <a:off x="9631" y="6629"/>
              <a:ext cx="5894" cy="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10">
                  <a:solidFill>
                    <a:schemeClr val="bg1"/>
                  </a:solidFill>
                </a:rPr>
                <a:t>MID - AUTUMN  DAY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328" y="7257"/>
              <a:ext cx="5910" cy="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</a:rPr>
                <a:t>- </a:t>
              </a:r>
              <a:r>
                <a:rPr lang="zh-CN" altLang="en-US" sz="1900" dirty="0">
                  <a:solidFill>
                    <a:schemeClr val="bg1"/>
                  </a:solidFill>
                </a:rPr>
                <a:t>但愿人长久，千里共婵娟 </a:t>
              </a:r>
              <a:r>
                <a:rPr lang="en-US" altLang="zh-CN" sz="19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17" name="矩形 16"/>
          <p:cNvSpPr/>
          <p:nvPr/>
        </p:nvSpPr>
        <p:spPr>
          <a:xfrm>
            <a:off x="5912160" y="4487616"/>
            <a:ext cx="4110556" cy="57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65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zh-CN" altLang="en-US" sz="9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I decided to make a list of some of my favorite sites for free stock photos.  If you haven’t found the public domain images you were looking for at Public Domain Archive</a:t>
            </a:r>
          </a:p>
        </p:txBody>
      </p:sp>
      <p:pic>
        <p:nvPicPr>
          <p:cNvPr id="10" name="纯音乐 - 情书 - loveletter to yo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1631" y="-6052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千图PPT彼岸天：ID 8661124库_组合 29"/>
          <p:cNvGrpSpPr/>
          <p:nvPr>
            <p:custDataLst>
              <p:tags r:id="rId1"/>
            </p:custDataLst>
          </p:nvPr>
        </p:nvGrpSpPr>
        <p:grpSpPr>
          <a:xfrm>
            <a:off x="1685615" y="3352018"/>
            <a:ext cx="3280063" cy="836112"/>
            <a:chOff x="1685615" y="3352018"/>
            <a:chExt cx="3280063" cy="836112"/>
          </a:xfrm>
        </p:grpSpPr>
        <p:grpSp>
          <p:nvGrpSpPr>
            <p:cNvPr id="6" name="Group 1"/>
            <p:cNvGrpSpPr/>
            <p:nvPr/>
          </p:nvGrpSpPr>
          <p:grpSpPr>
            <a:xfrm>
              <a:off x="2318819" y="3352018"/>
              <a:ext cx="2646859" cy="836112"/>
              <a:chOff x="2591258" y="3352018"/>
              <a:chExt cx="2646859" cy="836112"/>
            </a:xfrm>
          </p:grpSpPr>
          <p:sp>
            <p:nvSpPr>
              <p:cNvPr id="16" name="Rectangle 31"/>
              <p:cNvSpPr/>
              <p:nvPr/>
            </p:nvSpPr>
            <p:spPr bwMode="auto">
              <a:xfrm>
                <a:off x="2596021" y="3630731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8800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  <p:sp>
            <p:nvSpPr>
              <p:cNvPr id="17" name="TextBox 32"/>
              <p:cNvSpPr txBox="1"/>
              <p:nvPr/>
            </p:nvSpPr>
            <p:spPr bwMode="auto">
              <a:xfrm>
                <a:off x="2591258" y="3352018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88000">
                <a:normAutofit fontScale="850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7" name="Freeform: Shape 35"/>
            <p:cNvSpPr/>
            <p:nvPr/>
          </p:nvSpPr>
          <p:spPr bwMode="auto">
            <a:xfrm>
              <a:off x="1685615" y="3415805"/>
              <a:ext cx="633204" cy="633204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1" name="千图PPT彼岸天：ID 8661124库_组合 30"/>
          <p:cNvGrpSpPr/>
          <p:nvPr>
            <p:custDataLst>
              <p:tags r:id="rId2"/>
            </p:custDataLst>
          </p:nvPr>
        </p:nvGrpSpPr>
        <p:grpSpPr>
          <a:xfrm>
            <a:off x="1685615" y="4491109"/>
            <a:ext cx="3275300" cy="836112"/>
            <a:chOff x="1685615" y="4501269"/>
            <a:chExt cx="3275300" cy="836112"/>
          </a:xfrm>
        </p:grpSpPr>
        <p:grpSp>
          <p:nvGrpSpPr>
            <p:cNvPr id="8" name="Group 5"/>
            <p:cNvGrpSpPr/>
            <p:nvPr/>
          </p:nvGrpSpPr>
          <p:grpSpPr>
            <a:xfrm>
              <a:off x="2318819" y="4501269"/>
              <a:ext cx="2642096" cy="836112"/>
              <a:chOff x="2591258" y="4501269"/>
              <a:chExt cx="2642096" cy="836112"/>
            </a:xfrm>
          </p:grpSpPr>
          <p:sp>
            <p:nvSpPr>
              <p:cNvPr id="14" name="Rectangle 33"/>
              <p:cNvSpPr/>
              <p:nvPr/>
            </p:nvSpPr>
            <p:spPr bwMode="auto">
              <a:xfrm>
                <a:off x="2591258" y="4779982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8800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  <p:sp>
            <p:nvSpPr>
              <p:cNvPr id="15" name="TextBox 34"/>
              <p:cNvSpPr txBox="1"/>
              <p:nvPr/>
            </p:nvSpPr>
            <p:spPr bwMode="auto">
              <a:xfrm>
                <a:off x="2591258" y="4501269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88000">
                <a:normAutofit fontScale="850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9" name="Freeform: Shape 36"/>
            <p:cNvSpPr/>
            <p:nvPr/>
          </p:nvSpPr>
          <p:spPr bwMode="auto">
            <a:xfrm>
              <a:off x="1685615" y="4577678"/>
              <a:ext cx="633204" cy="633204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3"/>
            </p:custDataLst>
          </p:nvPr>
        </p:nvGrpSpPr>
        <p:grpSpPr>
          <a:xfrm>
            <a:off x="1685615" y="2102656"/>
            <a:ext cx="3275300" cy="836112"/>
            <a:chOff x="1685615" y="2102656"/>
            <a:chExt cx="3275300" cy="836112"/>
          </a:xfrm>
        </p:grpSpPr>
        <p:grpSp>
          <p:nvGrpSpPr>
            <p:cNvPr id="10" name="Group 9"/>
            <p:cNvGrpSpPr/>
            <p:nvPr/>
          </p:nvGrpSpPr>
          <p:grpSpPr>
            <a:xfrm>
              <a:off x="2318819" y="2102656"/>
              <a:ext cx="2642096" cy="836112"/>
              <a:chOff x="2591258" y="2102656"/>
              <a:chExt cx="2642096" cy="836112"/>
            </a:xfrm>
          </p:grpSpPr>
          <p:sp>
            <p:nvSpPr>
              <p:cNvPr id="12" name="Rectangle 29"/>
              <p:cNvSpPr/>
              <p:nvPr/>
            </p:nvSpPr>
            <p:spPr bwMode="auto">
              <a:xfrm>
                <a:off x="2591258" y="2381369"/>
                <a:ext cx="2642096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88000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  <p:sp>
            <p:nvSpPr>
              <p:cNvPr id="13" name="TextBox 30"/>
              <p:cNvSpPr txBox="1"/>
              <p:nvPr/>
            </p:nvSpPr>
            <p:spPr bwMode="auto">
              <a:xfrm>
                <a:off x="2591258" y="2102656"/>
                <a:ext cx="2642096" cy="27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288000">
                <a:normAutofit fontScale="85000" lnSpcReduction="20000"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11" name="Freeform: Shape 37"/>
            <p:cNvSpPr/>
            <p:nvPr/>
          </p:nvSpPr>
          <p:spPr bwMode="auto">
            <a:xfrm>
              <a:off x="1685615" y="2147007"/>
              <a:ext cx="633204" cy="633204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3" name="图片 2" descr="7dc7518d284af444f09222bf9740bd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230" y="365760"/>
            <a:ext cx="6436360" cy="6436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807200" y="2246630"/>
            <a:ext cx="5615940" cy="3428365"/>
            <a:chOff x="9026" y="3570"/>
            <a:chExt cx="8844" cy="5399"/>
          </a:xfrm>
        </p:grpSpPr>
        <p:grpSp>
          <p:nvGrpSpPr>
            <p:cNvPr id="4" name="千图PPT彼岸天：ID 8661124库_组合 110"/>
            <p:cNvGrpSpPr/>
            <p:nvPr>
              <p:custDataLst>
                <p:tags r:id="rId1"/>
              </p:custDataLst>
            </p:nvPr>
          </p:nvGrpSpPr>
          <p:grpSpPr>
            <a:xfrm>
              <a:off x="10152" y="3570"/>
              <a:ext cx="7719" cy="1940"/>
              <a:chOff x="6446269" y="2266635"/>
              <a:chExt cx="4901509" cy="1232083"/>
            </a:xfrm>
          </p:grpSpPr>
          <p:sp>
            <p:nvSpPr>
              <p:cNvPr id="109" name="TextBox 3"/>
              <p:cNvSpPr txBox="1"/>
              <p:nvPr/>
            </p:nvSpPr>
            <p:spPr>
              <a:xfrm>
                <a:off x="6446270" y="2266635"/>
                <a:ext cx="4901508" cy="33855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10" name="TextBox 4"/>
              <p:cNvSpPr txBox="1"/>
              <p:nvPr/>
            </p:nvSpPr>
            <p:spPr>
              <a:xfrm>
                <a:off x="6446269" y="2605189"/>
                <a:ext cx="4901508" cy="89352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 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  <p:grpSp>
          <p:nvGrpSpPr>
            <p:cNvPr id="5" name="千图PPT彼岸天：ID 8661124组合 111"/>
            <p:cNvGrpSpPr/>
            <p:nvPr>
              <p:custDataLst>
                <p:tags r:id="rId2"/>
              </p:custDataLst>
            </p:nvPr>
          </p:nvGrpSpPr>
          <p:grpSpPr>
            <a:xfrm>
              <a:off x="10152" y="5376"/>
              <a:ext cx="7719" cy="1940"/>
              <a:chOff x="6446269" y="3413501"/>
              <a:chExt cx="4901509" cy="1232083"/>
            </a:xfrm>
          </p:grpSpPr>
          <p:sp>
            <p:nvSpPr>
              <p:cNvPr id="107" name="TextBox 5"/>
              <p:cNvSpPr txBox="1"/>
              <p:nvPr/>
            </p:nvSpPr>
            <p:spPr>
              <a:xfrm>
                <a:off x="6446270" y="3413501"/>
                <a:ext cx="4901508" cy="33855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08" name="TextBox 6"/>
              <p:cNvSpPr txBox="1"/>
              <p:nvPr/>
            </p:nvSpPr>
            <p:spPr>
              <a:xfrm>
                <a:off x="6446269" y="3752055"/>
                <a:ext cx="4901508" cy="89352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 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  <p:grpSp>
          <p:nvGrpSpPr>
            <p:cNvPr id="6" name="千图PPT彼岸天：ID 8661124组合 112"/>
            <p:cNvGrpSpPr/>
            <p:nvPr>
              <p:custDataLst>
                <p:tags r:id="rId3"/>
              </p:custDataLst>
            </p:nvPr>
          </p:nvGrpSpPr>
          <p:grpSpPr>
            <a:xfrm>
              <a:off x="10152" y="7151"/>
              <a:ext cx="7719" cy="1818"/>
              <a:chOff x="6446269" y="4540946"/>
              <a:chExt cx="4901509" cy="1154149"/>
            </a:xfrm>
          </p:grpSpPr>
          <p:sp>
            <p:nvSpPr>
              <p:cNvPr id="105" name="TextBox 7"/>
              <p:cNvSpPr txBox="1"/>
              <p:nvPr/>
            </p:nvSpPr>
            <p:spPr>
              <a:xfrm>
                <a:off x="6446270" y="4540946"/>
                <a:ext cx="4901508" cy="33855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06" name="TextBox 8"/>
              <p:cNvSpPr txBox="1"/>
              <p:nvPr/>
            </p:nvSpPr>
            <p:spPr>
              <a:xfrm>
                <a:off x="6446269" y="4879500"/>
                <a:ext cx="4901508" cy="81559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 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  <p:grpSp>
          <p:nvGrpSpPr>
            <p:cNvPr id="8" name="千图PPT彼岸天：ID 8661124库_组合 94"/>
            <p:cNvGrpSpPr/>
            <p:nvPr>
              <p:custDataLst>
                <p:tags r:id="rId4"/>
              </p:custDataLst>
            </p:nvPr>
          </p:nvGrpSpPr>
          <p:grpSpPr>
            <a:xfrm>
              <a:off x="9026" y="3763"/>
              <a:ext cx="775" cy="775"/>
              <a:chOff x="6427181" y="2003387"/>
              <a:chExt cx="491808" cy="491808"/>
            </a:xfrm>
          </p:grpSpPr>
          <p:sp>
            <p:nvSpPr>
              <p:cNvPr id="17" name="Rectangle: Rounded Corners 95"/>
              <p:cNvSpPr/>
              <p:nvPr/>
            </p:nvSpPr>
            <p:spPr>
              <a:xfrm rot="2700000">
                <a:off x="6427181" y="2003387"/>
                <a:ext cx="491808" cy="491808"/>
              </a:xfrm>
              <a:prstGeom prst="roundRect">
                <a:avLst>
                  <a:gd name="adj" fmla="val 25355"/>
                </a:avLst>
              </a:prstGeom>
              <a:solidFill>
                <a:srgbClr val="DC8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8" name="Group 96"/>
              <p:cNvGrpSpPr/>
              <p:nvPr/>
            </p:nvGrpSpPr>
            <p:grpSpPr>
              <a:xfrm>
                <a:off x="6510198" y="2067614"/>
                <a:ext cx="325796" cy="319006"/>
                <a:chOff x="5285398" y="2046694"/>
                <a:chExt cx="452427" cy="443002"/>
              </a:xfrm>
              <a:solidFill>
                <a:schemeClr val="bg1"/>
              </a:solidFill>
            </p:grpSpPr>
            <p:sp>
              <p:nvSpPr>
                <p:cNvPr id="19" name="Freeform: Shape 97"/>
                <p:cNvSpPr/>
                <p:nvPr/>
              </p:nvSpPr>
              <p:spPr bwMode="auto">
                <a:xfrm>
                  <a:off x="5461791" y="2217700"/>
                  <a:ext cx="105701" cy="106374"/>
                </a:xfrm>
                <a:custGeom>
                  <a:avLst/>
                  <a:gdLst>
                    <a:gd name="T0" fmla="*/ 21 w 66"/>
                    <a:gd name="T1" fmla="*/ 6 h 67"/>
                    <a:gd name="T2" fmla="*/ 6 w 66"/>
                    <a:gd name="T3" fmla="*/ 45 h 67"/>
                    <a:gd name="T4" fmla="*/ 44 w 66"/>
                    <a:gd name="T5" fmla="*/ 60 h 67"/>
                    <a:gd name="T6" fmla="*/ 60 w 66"/>
                    <a:gd name="T7" fmla="*/ 22 h 67"/>
                    <a:gd name="T8" fmla="*/ 21 w 66"/>
                    <a:gd name="T9" fmla="*/ 6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67">
                      <a:moveTo>
                        <a:pt x="21" y="6"/>
                      </a:moveTo>
                      <a:cubicBezTo>
                        <a:pt x="7" y="13"/>
                        <a:pt x="0" y="30"/>
                        <a:pt x="6" y="45"/>
                      </a:cubicBezTo>
                      <a:cubicBezTo>
                        <a:pt x="12" y="60"/>
                        <a:pt x="29" y="67"/>
                        <a:pt x="44" y="60"/>
                      </a:cubicBezTo>
                      <a:cubicBezTo>
                        <a:pt x="59" y="54"/>
                        <a:pt x="66" y="37"/>
                        <a:pt x="60" y="22"/>
                      </a:cubicBezTo>
                      <a:cubicBezTo>
                        <a:pt x="54" y="7"/>
                        <a:pt x="36" y="0"/>
                        <a:pt x="2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0" name="Freeform: Shape 98"/>
                <p:cNvSpPr/>
                <p:nvPr/>
              </p:nvSpPr>
              <p:spPr bwMode="auto">
                <a:xfrm>
                  <a:off x="5285398" y="2046694"/>
                  <a:ext cx="452427" cy="443002"/>
                </a:xfrm>
                <a:custGeom>
                  <a:avLst/>
                  <a:gdLst>
                    <a:gd name="T0" fmla="*/ 200 w 284"/>
                    <a:gd name="T1" fmla="*/ 116 h 278"/>
                    <a:gd name="T2" fmla="*/ 151 w 284"/>
                    <a:gd name="T3" fmla="*/ 34 h 278"/>
                    <a:gd name="T4" fmla="*/ 95 w 284"/>
                    <a:gd name="T5" fmla="*/ 77 h 278"/>
                    <a:gd name="T6" fmla="*/ 66 w 284"/>
                    <a:gd name="T7" fmla="*/ 62 h 278"/>
                    <a:gd name="T8" fmla="*/ 8 w 284"/>
                    <a:gd name="T9" fmla="*/ 85 h 278"/>
                    <a:gd name="T10" fmla="*/ 75 w 284"/>
                    <a:gd name="T11" fmla="*/ 221 h 278"/>
                    <a:gd name="T12" fmla="*/ 105 w 284"/>
                    <a:gd name="T13" fmla="*/ 275 h 278"/>
                    <a:gd name="T14" fmla="*/ 151 w 284"/>
                    <a:gd name="T15" fmla="*/ 254 h 278"/>
                    <a:gd name="T16" fmla="*/ 156 w 284"/>
                    <a:gd name="T17" fmla="*/ 218 h 278"/>
                    <a:gd name="T18" fmla="*/ 225 w 284"/>
                    <a:gd name="T19" fmla="*/ 209 h 278"/>
                    <a:gd name="T20" fmla="*/ 279 w 284"/>
                    <a:gd name="T21" fmla="*/ 195 h 278"/>
                    <a:gd name="T22" fmla="*/ 159 w 284"/>
                    <a:gd name="T23" fmla="*/ 40 h 278"/>
                    <a:gd name="T24" fmla="*/ 195 w 284"/>
                    <a:gd name="T25" fmla="*/ 14 h 278"/>
                    <a:gd name="T26" fmla="*/ 161 w 284"/>
                    <a:gd name="T27" fmla="*/ 98 h 278"/>
                    <a:gd name="T28" fmla="*/ 159 w 284"/>
                    <a:gd name="T29" fmla="*/ 40 h 278"/>
                    <a:gd name="T30" fmla="*/ 177 w 284"/>
                    <a:gd name="T31" fmla="*/ 154 h 278"/>
                    <a:gd name="T32" fmla="*/ 131 w 284"/>
                    <a:gd name="T33" fmla="*/ 173 h 278"/>
                    <a:gd name="T34" fmla="*/ 111 w 284"/>
                    <a:gd name="T35" fmla="*/ 127 h 278"/>
                    <a:gd name="T36" fmla="*/ 157 w 284"/>
                    <a:gd name="T37" fmla="*/ 108 h 278"/>
                    <a:gd name="T38" fmla="*/ 18 w 284"/>
                    <a:gd name="T39" fmla="*/ 89 h 278"/>
                    <a:gd name="T40" fmla="*/ 53 w 284"/>
                    <a:gd name="T41" fmla="*/ 81 h 278"/>
                    <a:gd name="T42" fmla="*/ 82 w 284"/>
                    <a:gd name="T43" fmla="*/ 102 h 278"/>
                    <a:gd name="T44" fmla="*/ 115 w 284"/>
                    <a:gd name="T45" fmla="*/ 93 h 278"/>
                    <a:gd name="T46" fmla="*/ 90 w 284"/>
                    <a:gd name="T47" fmla="*/ 154 h 278"/>
                    <a:gd name="T48" fmla="*/ 147 w 284"/>
                    <a:gd name="T49" fmla="*/ 213 h 278"/>
                    <a:gd name="T50" fmla="*/ 123 w 284"/>
                    <a:gd name="T51" fmla="*/ 243 h 278"/>
                    <a:gd name="T52" fmla="*/ 93 w 284"/>
                    <a:gd name="T53" fmla="*/ 266 h 278"/>
                    <a:gd name="T54" fmla="*/ 96 w 284"/>
                    <a:gd name="T55" fmla="*/ 169 h 278"/>
                    <a:gd name="T56" fmla="*/ 158 w 284"/>
                    <a:gd name="T57" fmla="*/ 194 h 278"/>
                    <a:gd name="T58" fmla="*/ 270 w 284"/>
                    <a:gd name="T59" fmla="*/ 192 h 278"/>
                    <a:gd name="T60" fmla="*/ 186 w 284"/>
                    <a:gd name="T61" fmla="*/ 157 h 278"/>
                    <a:gd name="T62" fmla="*/ 244 w 284"/>
                    <a:gd name="T63" fmla="*/ 155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4" h="278">
                      <a:moveTo>
                        <a:pt x="250" y="148"/>
                      </a:moveTo>
                      <a:cubicBezTo>
                        <a:pt x="237" y="137"/>
                        <a:pt x="220" y="126"/>
                        <a:pt x="200" y="116"/>
                      </a:cubicBezTo>
                      <a:cubicBezTo>
                        <a:pt x="216" y="63"/>
                        <a:pt x="221" y="14"/>
                        <a:pt x="199" y="5"/>
                      </a:cubicBezTo>
                      <a:cubicBezTo>
                        <a:pt x="187" y="0"/>
                        <a:pt x="170" y="10"/>
                        <a:pt x="151" y="34"/>
                      </a:cubicBezTo>
                      <a:cubicBezTo>
                        <a:pt x="141" y="47"/>
                        <a:pt x="130" y="64"/>
                        <a:pt x="120" y="84"/>
                      </a:cubicBezTo>
                      <a:cubicBezTo>
                        <a:pt x="111" y="81"/>
                        <a:pt x="103" y="79"/>
                        <a:pt x="95" y="77"/>
                      </a:cubicBezTo>
                      <a:cubicBezTo>
                        <a:pt x="95" y="76"/>
                        <a:pt x="94" y="75"/>
                        <a:pt x="94" y="74"/>
                      </a:cubicBezTo>
                      <a:cubicBezTo>
                        <a:pt x="89" y="63"/>
                        <a:pt x="77" y="58"/>
                        <a:pt x="66" y="62"/>
                      </a:cubicBezTo>
                      <a:cubicBezTo>
                        <a:pt x="62" y="64"/>
                        <a:pt x="58" y="67"/>
                        <a:pt x="56" y="71"/>
                      </a:cubicBezTo>
                      <a:cubicBezTo>
                        <a:pt x="29" y="69"/>
                        <a:pt x="13" y="74"/>
                        <a:pt x="8" y="85"/>
                      </a:cubicBezTo>
                      <a:cubicBezTo>
                        <a:pt x="0" y="107"/>
                        <a:pt x="38" y="139"/>
                        <a:pt x="87" y="164"/>
                      </a:cubicBezTo>
                      <a:cubicBezTo>
                        <a:pt x="81" y="185"/>
                        <a:pt x="77" y="204"/>
                        <a:pt x="75" y="221"/>
                      </a:cubicBezTo>
                      <a:cubicBezTo>
                        <a:pt x="71" y="252"/>
                        <a:pt x="76" y="271"/>
                        <a:pt x="89" y="276"/>
                      </a:cubicBezTo>
                      <a:cubicBezTo>
                        <a:pt x="94" y="278"/>
                        <a:pt x="99" y="277"/>
                        <a:pt x="105" y="275"/>
                      </a:cubicBezTo>
                      <a:cubicBezTo>
                        <a:pt x="113" y="272"/>
                        <a:pt x="122" y="264"/>
                        <a:pt x="132" y="253"/>
                      </a:cubicBezTo>
                      <a:cubicBezTo>
                        <a:pt x="137" y="256"/>
                        <a:pt x="144" y="257"/>
                        <a:pt x="151" y="254"/>
                      </a:cubicBezTo>
                      <a:cubicBezTo>
                        <a:pt x="162" y="249"/>
                        <a:pt x="167" y="237"/>
                        <a:pt x="162" y="226"/>
                      </a:cubicBezTo>
                      <a:cubicBezTo>
                        <a:pt x="161" y="223"/>
                        <a:pt x="159" y="220"/>
                        <a:pt x="156" y="218"/>
                      </a:cubicBezTo>
                      <a:cubicBezTo>
                        <a:pt x="160" y="211"/>
                        <a:pt x="164" y="204"/>
                        <a:pt x="168" y="197"/>
                      </a:cubicBezTo>
                      <a:cubicBezTo>
                        <a:pt x="188" y="203"/>
                        <a:pt x="208" y="208"/>
                        <a:pt x="225" y="209"/>
                      </a:cubicBezTo>
                      <a:cubicBezTo>
                        <a:pt x="244" y="211"/>
                        <a:pt x="258" y="210"/>
                        <a:pt x="267" y="206"/>
                      </a:cubicBezTo>
                      <a:cubicBezTo>
                        <a:pt x="273" y="204"/>
                        <a:pt x="277" y="200"/>
                        <a:pt x="279" y="195"/>
                      </a:cubicBezTo>
                      <a:cubicBezTo>
                        <a:pt x="284" y="183"/>
                        <a:pt x="274" y="166"/>
                        <a:pt x="250" y="148"/>
                      </a:cubicBezTo>
                      <a:close/>
                      <a:moveTo>
                        <a:pt x="159" y="40"/>
                      </a:moveTo>
                      <a:cubicBezTo>
                        <a:pt x="171" y="25"/>
                        <a:pt x="180" y="18"/>
                        <a:pt x="187" y="15"/>
                      </a:cubicBezTo>
                      <a:cubicBezTo>
                        <a:pt x="190" y="14"/>
                        <a:pt x="193" y="13"/>
                        <a:pt x="195" y="14"/>
                      </a:cubicBezTo>
                      <a:cubicBezTo>
                        <a:pt x="208" y="19"/>
                        <a:pt x="207" y="59"/>
                        <a:pt x="191" y="112"/>
                      </a:cubicBezTo>
                      <a:cubicBezTo>
                        <a:pt x="182" y="107"/>
                        <a:pt x="171" y="103"/>
                        <a:pt x="161" y="98"/>
                      </a:cubicBezTo>
                      <a:cubicBezTo>
                        <a:pt x="150" y="94"/>
                        <a:pt x="140" y="90"/>
                        <a:pt x="130" y="87"/>
                      </a:cubicBezTo>
                      <a:cubicBezTo>
                        <a:pt x="139" y="69"/>
                        <a:pt x="149" y="53"/>
                        <a:pt x="159" y="40"/>
                      </a:cubicBezTo>
                      <a:close/>
                      <a:moveTo>
                        <a:pt x="188" y="122"/>
                      </a:moveTo>
                      <a:cubicBezTo>
                        <a:pt x="185" y="132"/>
                        <a:pt x="181" y="143"/>
                        <a:pt x="177" y="154"/>
                      </a:cubicBezTo>
                      <a:cubicBezTo>
                        <a:pt x="172" y="165"/>
                        <a:pt x="167" y="175"/>
                        <a:pt x="163" y="185"/>
                      </a:cubicBezTo>
                      <a:cubicBezTo>
                        <a:pt x="152" y="181"/>
                        <a:pt x="142" y="177"/>
                        <a:pt x="131" y="173"/>
                      </a:cubicBezTo>
                      <a:cubicBezTo>
                        <a:pt x="120" y="169"/>
                        <a:pt x="109" y="164"/>
                        <a:pt x="99" y="159"/>
                      </a:cubicBezTo>
                      <a:cubicBezTo>
                        <a:pt x="103" y="149"/>
                        <a:pt x="107" y="138"/>
                        <a:pt x="111" y="127"/>
                      </a:cubicBezTo>
                      <a:cubicBezTo>
                        <a:pt x="116" y="116"/>
                        <a:pt x="120" y="106"/>
                        <a:pt x="125" y="96"/>
                      </a:cubicBezTo>
                      <a:cubicBezTo>
                        <a:pt x="136" y="99"/>
                        <a:pt x="146" y="103"/>
                        <a:pt x="157" y="108"/>
                      </a:cubicBezTo>
                      <a:cubicBezTo>
                        <a:pt x="168" y="112"/>
                        <a:pt x="178" y="117"/>
                        <a:pt x="188" y="122"/>
                      </a:cubicBezTo>
                      <a:close/>
                      <a:moveTo>
                        <a:pt x="18" y="89"/>
                      </a:moveTo>
                      <a:cubicBezTo>
                        <a:pt x="19" y="87"/>
                        <a:pt x="21" y="85"/>
                        <a:pt x="24" y="83"/>
                      </a:cubicBezTo>
                      <a:cubicBezTo>
                        <a:pt x="30" y="81"/>
                        <a:pt x="39" y="80"/>
                        <a:pt x="53" y="81"/>
                      </a:cubicBezTo>
                      <a:cubicBezTo>
                        <a:pt x="52" y="84"/>
                        <a:pt x="53" y="87"/>
                        <a:pt x="54" y="90"/>
                      </a:cubicBezTo>
                      <a:cubicBezTo>
                        <a:pt x="59" y="101"/>
                        <a:pt x="71" y="107"/>
                        <a:pt x="82" y="102"/>
                      </a:cubicBezTo>
                      <a:cubicBezTo>
                        <a:pt x="89" y="99"/>
                        <a:pt x="93" y="94"/>
                        <a:pt x="95" y="87"/>
                      </a:cubicBezTo>
                      <a:cubicBezTo>
                        <a:pt x="102" y="89"/>
                        <a:pt x="108" y="91"/>
                        <a:pt x="115" y="93"/>
                      </a:cubicBezTo>
                      <a:cubicBezTo>
                        <a:pt x="111" y="103"/>
                        <a:pt x="106" y="113"/>
                        <a:pt x="102" y="123"/>
                      </a:cubicBezTo>
                      <a:cubicBezTo>
                        <a:pt x="98" y="134"/>
                        <a:pt x="94" y="144"/>
                        <a:pt x="90" y="154"/>
                      </a:cubicBezTo>
                      <a:cubicBezTo>
                        <a:pt x="42" y="129"/>
                        <a:pt x="13" y="101"/>
                        <a:pt x="18" y="89"/>
                      </a:cubicBezTo>
                      <a:close/>
                      <a:moveTo>
                        <a:pt x="147" y="213"/>
                      </a:moveTo>
                      <a:cubicBezTo>
                        <a:pt x="143" y="212"/>
                        <a:pt x="138" y="213"/>
                        <a:pt x="134" y="214"/>
                      </a:cubicBezTo>
                      <a:cubicBezTo>
                        <a:pt x="123" y="219"/>
                        <a:pt x="118" y="232"/>
                        <a:pt x="123" y="243"/>
                      </a:cubicBezTo>
                      <a:cubicBezTo>
                        <a:pt x="123" y="244"/>
                        <a:pt x="124" y="245"/>
                        <a:pt x="124" y="246"/>
                      </a:cubicBezTo>
                      <a:cubicBezTo>
                        <a:pt x="111" y="261"/>
                        <a:pt x="99" y="269"/>
                        <a:pt x="93" y="266"/>
                      </a:cubicBezTo>
                      <a:cubicBezTo>
                        <a:pt x="87" y="264"/>
                        <a:pt x="82" y="251"/>
                        <a:pt x="85" y="223"/>
                      </a:cubicBezTo>
                      <a:cubicBezTo>
                        <a:pt x="87" y="207"/>
                        <a:pt x="91" y="188"/>
                        <a:pt x="96" y="169"/>
                      </a:cubicBezTo>
                      <a:cubicBezTo>
                        <a:pt x="106" y="174"/>
                        <a:pt x="116" y="178"/>
                        <a:pt x="127" y="182"/>
                      </a:cubicBezTo>
                      <a:cubicBezTo>
                        <a:pt x="137" y="187"/>
                        <a:pt x="148" y="190"/>
                        <a:pt x="158" y="194"/>
                      </a:cubicBezTo>
                      <a:cubicBezTo>
                        <a:pt x="154" y="201"/>
                        <a:pt x="151" y="207"/>
                        <a:pt x="147" y="213"/>
                      </a:cubicBezTo>
                      <a:close/>
                      <a:moveTo>
                        <a:pt x="270" y="192"/>
                      </a:moveTo>
                      <a:cubicBezTo>
                        <a:pt x="265" y="204"/>
                        <a:pt x="225" y="203"/>
                        <a:pt x="172" y="188"/>
                      </a:cubicBezTo>
                      <a:cubicBezTo>
                        <a:pt x="177" y="178"/>
                        <a:pt x="182" y="168"/>
                        <a:pt x="186" y="157"/>
                      </a:cubicBezTo>
                      <a:cubicBezTo>
                        <a:pt x="190" y="147"/>
                        <a:pt x="194" y="137"/>
                        <a:pt x="197" y="126"/>
                      </a:cubicBezTo>
                      <a:cubicBezTo>
                        <a:pt x="215" y="136"/>
                        <a:pt x="231" y="146"/>
                        <a:pt x="244" y="155"/>
                      </a:cubicBezTo>
                      <a:cubicBezTo>
                        <a:pt x="267" y="173"/>
                        <a:pt x="272" y="186"/>
                        <a:pt x="270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9" name="千图PPT彼岸天：ID 8661124组合 99"/>
            <p:cNvGrpSpPr/>
            <p:nvPr>
              <p:custDataLst>
                <p:tags r:id="rId5"/>
              </p:custDataLst>
            </p:nvPr>
          </p:nvGrpSpPr>
          <p:grpSpPr>
            <a:xfrm>
              <a:off x="9049" y="5537"/>
              <a:ext cx="775" cy="775"/>
              <a:chOff x="6441696" y="3129985"/>
              <a:chExt cx="491808" cy="491808"/>
            </a:xfrm>
          </p:grpSpPr>
          <p:sp>
            <p:nvSpPr>
              <p:cNvPr id="13" name="Rectangle: Rounded Corners 100"/>
              <p:cNvSpPr/>
              <p:nvPr/>
            </p:nvSpPr>
            <p:spPr>
              <a:xfrm rot="2700000">
                <a:off x="6441696" y="3129985"/>
                <a:ext cx="491808" cy="491808"/>
              </a:xfrm>
              <a:prstGeom prst="roundRect">
                <a:avLst>
                  <a:gd name="adj" fmla="val 25355"/>
                </a:avLst>
              </a:prstGeom>
              <a:solidFill>
                <a:srgbClr val="649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4" name="Group 101"/>
              <p:cNvGrpSpPr/>
              <p:nvPr/>
            </p:nvGrpSpPr>
            <p:grpSpPr>
              <a:xfrm>
                <a:off x="6532629" y="3209466"/>
                <a:ext cx="327875" cy="327875"/>
                <a:chOff x="5358783" y="5009689"/>
                <a:chExt cx="327875" cy="327875"/>
              </a:xfrm>
              <a:solidFill>
                <a:schemeClr val="bg1"/>
              </a:solidFill>
            </p:grpSpPr>
            <p:sp>
              <p:nvSpPr>
                <p:cNvPr id="15" name="Freeform: Shape 102"/>
                <p:cNvSpPr/>
                <p:nvPr/>
              </p:nvSpPr>
              <p:spPr bwMode="auto">
                <a:xfrm>
                  <a:off x="5358783" y="5009689"/>
                  <a:ext cx="327875" cy="327875"/>
                </a:xfrm>
                <a:custGeom>
                  <a:avLst/>
                  <a:gdLst>
                    <a:gd name="T0" fmla="*/ 206 w 206"/>
                    <a:gd name="T1" fmla="*/ 117 h 206"/>
                    <a:gd name="T2" fmla="*/ 206 w 206"/>
                    <a:gd name="T3" fmla="*/ 89 h 206"/>
                    <a:gd name="T4" fmla="*/ 183 w 206"/>
                    <a:gd name="T5" fmla="*/ 89 h 206"/>
                    <a:gd name="T6" fmla="*/ 170 w 206"/>
                    <a:gd name="T7" fmla="*/ 56 h 206"/>
                    <a:gd name="T8" fmla="*/ 186 w 206"/>
                    <a:gd name="T9" fmla="*/ 40 h 206"/>
                    <a:gd name="T10" fmla="*/ 166 w 206"/>
                    <a:gd name="T11" fmla="*/ 20 h 206"/>
                    <a:gd name="T12" fmla="*/ 150 w 206"/>
                    <a:gd name="T13" fmla="*/ 37 h 206"/>
                    <a:gd name="T14" fmla="*/ 117 w 206"/>
                    <a:gd name="T15" fmla="*/ 23 h 206"/>
                    <a:gd name="T16" fmla="*/ 117 w 206"/>
                    <a:gd name="T17" fmla="*/ 0 h 206"/>
                    <a:gd name="T18" fmla="*/ 89 w 206"/>
                    <a:gd name="T19" fmla="*/ 0 h 206"/>
                    <a:gd name="T20" fmla="*/ 89 w 206"/>
                    <a:gd name="T21" fmla="*/ 23 h 206"/>
                    <a:gd name="T22" fmla="*/ 57 w 206"/>
                    <a:gd name="T23" fmla="*/ 37 h 206"/>
                    <a:gd name="T24" fmla="*/ 40 w 206"/>
                    <a:gd name="T25" fmla="*/ 20 h 206"/>
                    <a:gd name="T26" fmla="*/ 20 w 206"/>
                    <a:gd name="T27" fmla="*/ 40 h 206"/>
                    <a:gd name="T28" fmla="*/ 37 w 206"/>
                    <a:gd name="T29" fmla="*/ 56 h 206"/>
                    <a:gd name="T30" fmla="*/ 23 w 206"/>
                    <a:gd name="T31" fmla="*/ 89 h 206"/>
                    <a:gd name="T32" fmla="*/ 0 w 206"/>
                    <a:gd name="T33" fmla="*/ 89 h 206"/>
                    <a:gd name="T34" fmla="*/ 0 w 206"/>
                    <a:gd name="T35" fmla="*/ 117 h 206"/>
                    <a:gd name="T36" fmla="*/ 23 w 206"/>
                    <a:gd name="T37" fmla="*/ 117 h 206"/>
                    <a:gd name="T38" fmla="*/ 37 w 206"/>
                    <a:gd name="T39" fmla="*/ 150 h 206"/>
                    <a:gd name="T40" fmla="*/ 20 w 206"/>
                    <a:gd name="T41" fmla="*/ 166 h 206"/>
                    <a:gd name="T42" fmla="*/ 40 w 206"/>
                    <a:gd name="T43" fmla="*/ 186 h 206"/>
                    <a:gd name="T44" fmla="*/ 57 w 206"/>
                    <a:gd name="T45" fmla="*/ 169 h 206"/>
                    <a:gd name="T46" fmla="*/ 89 w 206"/>
                    <a:gd name="T47" fmla="*/ 183 h 206"/>
                    <a:gd name="T48" fmla="*/ 89 w 206"/>
                    <a:gd name="T49" fmla="*/ 206 h 206"/>
                    <a:gd name="T50" fmla="*/ 117 w 206"/>
                    <a:gd name="T51" fmla="*/ 206 h 206"/>
                    <a:gd name="T52" fmla="*/ 117 w 206"/>
                    <a:gd name="T53" fmla="*/ 183 h 206"/>
                    <a:gd name="T54" fmla="*/ 150 w 206"/>
                    <a:gd name="T55" fmla="*/ 169 h 206"/>
                    <a:gd name="T56" fmla="*/ 166 w 206"/>
                    <a:gd name="T57" fmla="*/ 186 h 206"/>
                    <a:gd name="T58" fmla="*/ 186 w 206"/>
                    <a:gd name="T59" fmla="*/ 166 h 206"/>
                    <a:gd name="T60" fmla="*/ 170 w 206"/>
                    <a:gd name="T61" fmla="*/ 150 h 206"/>
                    <a:gd name="T62" fmla="*/ 183 w 206"/>
                    <a:gd name="T63" fmla="*/ 117 h 206"/>
                    <a:gd name="T64" fmla="*/ 206 w 206"/>
                    <a:gd name="T65" fmla="*/ 117 h 206"/>
                    <a:gd name="T66" fmla="*/ 103 w 206"/>
                    <a:gd name="T67" fmla="*/ 164 h 206"/>
                    <a:gd name="T68" fmla="*/ 42 w 206"/>
                    <a:gd name="T69" fmla="*/ 103 h 206"/>
                    <a:gd name="T70" fmla="*/ 103 w 206"/>
                    <a:gd name="T71" fmla="*/ 42 h 206"/>
                    <a:gd name="T72" fmla="*/ 164 w 206"/>
                    <a:gd name="T73" fmla="*/ 103 h 206"/>
                    <a:gd name="T74" fmla="*/ 103 w 206"/>
                    <a:gd name="T75" fmla="*/ 164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06" h="206">
                      <a:moveTo>
                        <a:pt x="206" y="117"/>
                      </a:moveTo>
                      <a:cubicBezTo>
                        <a:pt x="206" y="89"/>
                        <a:pt x="206" y="89"/>
                        <a:pt x="206" y="89"/>
                      </a:cubicBezTo>
                      <a:cubicBezTo>
                        <a:pt x="183" y="89"/>
                        <a:pt x="183" y="89"/>
                        <a:pt x="183" y="89"/>
                      </a:cubicBezTo>
                      <a:cubicBezTo>
                        <a:pt x="181" y="77"/>
                        <a:pt x="176" y="66"/>
                        <a:pt x="170" y="56"/>
                      </a:cubicBezTo>
                      <a:cubicBezTo>
                        <a:pt x="186" y="40"/>
                        <a:pt x="186" y="40"/>
                        <a:pt x="186" y="40"/>
                      </a:cubicBezTo>
                      <a:cubicBezTo>
                        <a:pt x="166" y="20"/>
                        <a:pt x="166" y="20"/>
                        <a:pt x="166" y="20"/>
                      </a:cubicBezTo>
                      <a:cubicBezTo>
                        <a:pt x="150" y="37"/>
                        <a:pt x="150" y="37"/>
                        <a:pt x="150" y="37"/>
                      </a:cubicBezTo>
                      <a:cubicBezTo>
                        <a:pt x="140" y="30"/>
                        <a:pt x="129" y="25"/>
                        <a:pt x="117" y="23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77" y="25"/>
                        <a:pt x="66" y="30"/>
                        <a:pt x="57" y="37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37" y="56"/>
                        <a:pt x="37" y="56"/>
                        <a:pt x="37" y="56"/>
                      </a:cubicBezTo>
                      <a:cubicBezTo>
                        <a:pt x="30" y="66"/>
                        <a:pt x="25" y="77"/>
                        <a:pt x="23" y="89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23" y="117"/>
                        <a:pt x="23" y="117"/>
                        <a:pt x="23" y="117"/>
                      </a:cubicBezTo>
                      <a:cubicBezTo>
                        <a:pt x="25" y="129"/>
                        <a:pt x="30" y="140"/>
                        <a:pt x="37" y="150"/>
                      </a:cubicBezTo>
                      <a:cubicBezTo>
                        <a:pt x="20" y="166"/>
                        <a:pt x="20" y="166"/>
                        <a:pt x="20" y="166"/>
                      </a:cubicBezTo>
                      <a:cubicBezTo>
                        <a:pt x="40" y="186"/>
                        <a:pt x="40" y="186"/>
                        <a:pt x="40" y="186"/>
                      </a:cubicBezTo>
                      <a:cubicBezTo>
                        <a:pt x="57" y="169"/>
                        <a:pt x="57" y="169"/>
                        <a:pt x="57" y="169"/>
                      </a:cubicBezTo>
                      <a:cubicBezTo>
                        <a:pt x="66" y="176"/>
                        <a:pt x="77" y="181"/>
                        <a:pt x="89" y="183"/>
                      </a:cubicBezTo>
                      <a:cubicBezTo>
                        <a:pt x="89" y="206"/>
                        <a:pt x="89" y="206"/>
                        <a:pt x="89" y="206"/>
                      </a:cubicBezTo>
                      <a:cubicBezTo>
                        <a:pt x="117" y="206"/>
                        <a:pt x="117" y="206"/>
                        <a:pt x="117" y="206"/>
                      </a:cubicBezTo>
                      <a:cubicBezTo>
                        <a:pt x="117" y="183"/>
                        <a:pt x="117" y="183"/>
                        <a:pt x="117" y="183"/>
                      </a:cubicBezTo>
                      <a:cubicBezTo>
                        <a:pt x="129" y="181"/>
                        <a:pt x="140" y="176"/>
                        <a:pt x="150" y="169"/>
                      </a:cubicBezTo>
                      <a:cubicBezTo>
                        <a:pt x="166" y="186"/>
                        <a:pt x="166" y="186"/>
                        <a:pt x="166" y="186"/>
                      </a:cubicBezTo>
                      <a:cubicBezTo>
                        <a:pt x="186" y="166"/>
                        <a:pt x="186" y="166"/>
                        <a:pt x="186" y="166"/>
                      </a:cubicBezTo>
                      <a:cubicBezTo>
                        <a:pt x="170" y="150"/>
                        <a:pt x="170" y="150"/>
                        <a:pt x="170" y="150"/>
                      </a:cubicBezTo>
                      <a:cubicBezTo>
                        <a:pt x="176" y="140"/>
                        <a:pt x="181" y="129"/>
                        <a:pt x="183" y="117"/>
                      </a:cubicBezTo>
                      <a:lnTo>
                        <a:pt x="206" y="117"/>
                      </a:lnTo>
                      <a:close/>
                      <a:moveTo>
                        <a:pt x="103" y="164"/>
                      </a:moveTo>
                      <a:cubicBezTo>
                        <a:pt x="70" y="164"/>
                        <a:pt x="42" y="137"/>
                        <a:pt x="42" y="103"/>
                      </a:cubicBezTo>
                      <a:cubicBezTo>
                        <a:pt x="42" y="69"/>
                        <a:pt x="70" y="42"/>
                        <a:pt x="103" y="42"/>
                      </a:cubicBezTo>
                      <a:cubicBezTo>
                        <a:pt x="137" y="42"/>
                        <a:pt x="164" y="69"/>
                        <a:pt x="164" y="103"/>
                      </a:cubicBezTo>
                      <a:cubicBezTo>
                        <a:pt x="164" y="137"/>
                        <a:pt x="137" y="164"/>
                        <a:pt x="103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6" name="Oval 103"/>
                <p:cNvSpPr/>
                <p:nvPr/>
              </p:nvSpPr>
              <p:spPr bwMode="auto">
                <a:xfrm>
                  <a:off x="5465158" y="5114717"/>
                  <a:ext cx="116473" cy="11782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0" name="千图PPT彼岸天：ID 8661124组合 104"/>
            <p:cNvGrpSpPr/>
            <p:nvPr>
              <p:custDataLst>
                <p:tags r:id="rId6"/>
              </p:custDataLst>
            </p:nvPr>
          </p:nvGrpSpPr>
          <p:grpSpPr>
            <a:xfrm>
              <a:off x="9049" y="7312"/>
              <a:ext cx="775" cy="775"/>
              <a:chOff x="6441696" y="4256582"/>
              <a:chExt cx="491808" cy="491808"/>
            </a:xfrm>
          </p:grpSpPr>
          <p:sp>
            <p:nvSpPr>
              <p:cNvPr id="11" name="Rectangle: Rounded Corners 105"/>
              <p:cNvSpPr/>
              <p:nvPr/>
            </p:nvSpPr>
            <p:spPr>
              <a:xfrm rot="2700000">
                <a:off x="6441696" y="4256582"/>
                <a:ext cx="491808" cy="491808"/>
              </a:xfrm>
              <a:prstGeom prst="roundRect">
                <a:avLst>
                  <a:gd name="adj" fmla="val 25355"/>
                </a:avLst>
              </a:prstGeom>
              <a:solidFill>
                <a:srgbClr val="DC8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Freeform: Shape 106"/>
              <p:cNvSpPr/>
              <p:nvPr/>
            </p:nvSpPr>
            <p:spPr bwMode="auto">
              <a:xfrm>
                <a:off x="6532629" y="4340567"/>
                <a:ext cx="316757" cy="323837"/>
              </a:xfrm>
              <a:custGeom>
                <a:avLst/>
                <a:gdLst>
                  <a:gd name="T0" fmla="*/ 203 w 360"/>
                  <a:gd name="T1" fmla="*/ 271 h 368"/>
                  <a:gd name="T2" fmla="*/ 261 w 360"/>
                  <a:gd name="T3" fmla="*/ 202 h 368"/>
                  <a:gd name="T4" fmla="*/ 360 w 360"/>
                  <a:gd name="T5" fmla="*/ 51 h 368"/>
                  <a:gd name="T6" fmla="*/ 346 w 360"/>
                  <a:gd name="T7" fmla="*/ 37 h 368"/>
                  <a:gd name="T8" fmla="*/ 277 w 360"/>
                  <a:gd name="T9" fmla="*/ 37 h 368"/>
                  <a:gd name="T10" fmla="*/ 180 w 360"/>
                  <a:gd name="T11" fmla="*/ 0 h 368"/>
                  <a:gd name="T12" fmla="*/ 83 w 360"/>
                  <a:gd name="T13" fmla="*/ 37 h 368"/>
                  <a:gd name="T14" fmla="*/ 14 w 360"/>
                  <a:gd name="T15" fmla="*/ 37 h 368"/>
                  <a:gd name="T16" fmla="*/ 0 w 360"/>
                  <a:gd name="T17" fmla="*/ 51 h 368"/>
                  <a:gd name="T18" fmla="*/ 98 w 360"/>
                  <a:gd name="T19" fmla="*/ 202 h 368"/>
                  <a:gd name="T20" fmla="*/ 156 w 360"/>
                  <a:gd name="T21" fmla="*/ 271 h 368"/>
                  <a:gd name="T22" fmla="*/ 156 w 360"/>
                  <a:gd name="T23" fmla="*/ 297 h 368"/>
                  <a:gd name="T24" fmla="*/ 91 w 360"/>
                  <a:gd name="T25" fmla="*/ 332 h 368"/>
                  <a:gd name="T26" fmla="*/ 180 w 360"/>
                  <a:gd name="T27" fmla="*/ 368 h 368"/>
                  <a:gd name="T28" fmla="*/ 269 w 360"/>
                  <a:gd name="T29" fmla="*/ 332 h 368"/>
                  <a:gd name="T30" fmla="*/ 203 w 360"/>
                  <a:gd name="T31" fmla="*/ 297 h 368"/>
                  <a:gd name="T32" fmla="*/ 203 w 360"/>
                  <a:gd name="T33" fmla="*/ 271 h 368"/>
                  <a:gd name="T34" fmla="*/ 259 w 360"/>
                  <a:gd name="T35" fmla="*/ 170 h 368"/>
                  <a:gd name="T36" fmla="*/ 281 w 360"/>
                  <a:gd name="T37" fmla="*/ 65 h 368"/>
                  <a:gd name="T38" fmla="*/ 331 w 360"/>
                  <a:gd name="T39" fmla="*/ 65 h 368"/>
                  <a:gd name="T40" fmla="*/ 259 w 360"/>
                  <a:gd name="T41" fmla="*/ 170 h 368"/>
                  <a:gd name="T42" fmla="*/ 180 w 360"/>
                  <a:gd name="T43" fmla="*/ 24 h 368"/>
                  <a:gd name="T44" fmla="*/ 256 w 360"/>
                  <a:gd name="T45" fmla="*/ 55 h 368"/>
                  <a:gd name="T46" fmla="*/ 180 w 360"/>
                  <a:gd name="T47" fmla="*/ 86 h 368"/>
                  <a:gd name="T48" fmla="*/ 104 w 360"/>
                  <a:gd name="T49" fmla="*/ 55 h 368"/>
                  <a:gd name="T50" fmla="*/ 180 w 360"/>
                  <a:gd name="T51" fmla="*/ 24 h 368"/>
                  <a:gd name="T52" fmla="*/ 29 w 360"/>
                  <a:gd name="T53" fmla="*/ 65 h 368"/>
                  <a:gd name="T54" fmla="*/ 79 w 360"/>
                  <a:gd name="T55" fmla="*/ 65 h 368"/>
                  <a:gd name="T56" fmla="*/ 101 w 360"/>
                  <a:gd name="T57" fmla="*/ 170 h 368"/>
                  <a:gd name="T58" fmla="*/ 29 w 360"/>
                  <a:gd name="T59" fmla="*/ 65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0" h="368">
                    <a:moveTo>
                      <a:pt x="203" y="271"/>
                    </a:moveTo>
                    <a:cubicBezTo>
                      <a:pt x="203" y="242"/>
                      <a:pt x="225" y="226"/>
                      <a:pt x="261" y="202"/>
                    </a:cubicBezTo>
                    <a:cubicBezTo>
                      <a:pt x="305" y="173"/>
                      <a:pt x="360" y="137"/>
                      <a:pt x="360" y="51"/>
                    </a:cubicBezTo>
                    <a:cubicBezTo>
                      <a:pt x="360" y="43"/>
                      <a:pt x="353" y="37"/>
                      <a:pt x="346" y="37"/>
                    </a:cubicBezTo>
                    <a:cubicBezTo>
                      <a:pt x="277" y="37"/>
                      <a:pt x="277" y="37"/>
                      <a:pt x="277" y="37"/>
                    </a:cubicBezTo>
                    <a:cubicBezTo>
                      <a:pt x="267" y="19"/>
                      <a:pt x="238" y="0"/>
                      <a:pt x="180" y="0"/>
                    </a:cubicBezTo>
                    <a:cubicBezTo>
                      <a:pt x="121" y="0"/>
                      <a:pt x="92" y="19"/>
                      <a:pt x="8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6" y="37"/>
                      <a:pt x="0" y="43"/>
                      <a:pt x="0" y="51"/>
                    </a:cubicBezTo>
                    <a:cubicBezTo>
                      <a:pt x="0" y="137"/>
                      <a:pt x="54" y="173"/>
                      <a:pt x="98" y="202"/>
                    </a:cubicBezTo>
                    <a:cubicBezTo>
                      <a:pt x="134" y="226"/>
                      <a:pt x="156" y="242"/>
                      <a:pt x="156" y="271"/>
                    </a:cubicBezTo>
                    <a:cubicBezTo>
                      <a:pt x="156" y="297"/>
                      <a:pt x="156" y="297"/>
                      <a:pt x="156" y="297"/>
                    </a:cubicBezTo>
                    <a:cubicBezTo>
                      <a:pt x="118" y="301"/>
                      <a:pt x="91" y="315"/>
                      <a:pt x="91" y="332"/>
                    </a:cubicBezTo>
                    <a:cubicBezTo>
                      <a:pt x="91" y="352"/>
                      <a:pt x="131" y="368"/>
                      <a:pt x="180" y="368"/>
                    </a:cubicBezTo>
                    <a:cubicBezTo>
                      <a:pt x="229" y="368"/>
                      <a:pt x="269" y="352"/>
                      <a:pt x="269" y="332"/>
                    </a:cubicBezTo>
                    <a:cubicBezTo>
                      <a:pt x="269" y="315"/>
                      <a:pt x="241" y="301"/>
                      <a:pt x="203" y="297"/>
                    </a:cubicBezTo>
                    <a:lnTo>
                      <a:pt x="203" y="271"/>
                    </a:lnTo>
                    <a:close/>
                    <a:moveTo>
                      <a:pt x="259" y="170"/>
                    </a:moveTo>
                    <a:cubicBezTo>
                      <a:pt x="270" y="146"/>
                      <a:pt x="279" y="113"/>
                      <a:pt x="281" y="65"/>
                    </a:cubicBezTo>
                    <a:cubicBezTo>
                      <a:pt x="331" y="65"/>
                      <a:pt x="331" y="65"/>
                      <a:pt x="331" y="65"/>
                    </a:cubicBezTo>
                    <a:cubicBezTo>
                      <a:pt x="326" y="119"/>
                      <a:pt x="294" y="146"/>
                      <a:pt x="259" y="170"/>
                    </a:cubicBezTo>
                    <a:close/>
                    <a:moveTo>
                      <a:pt x="180" y="24"/>
                    </a:moveTo>
                    <a:cubicBezTo>
                      <a:pt x="234" y="24"/>
                      <a:pt x="256" y="47"/>
                      <a:pt x="256" y="55"/>
                    </a:cubicBezTo>
                    <a:cubicBezTo>
                      <a:pt x="256" y="63"/>
                      <a:pt x="234" y="86"/>
                      <a:pt x="180" y="86"/>
                    </a:cubicBezTo>
                    <a:cubicBezTo>
                      <a:pt x="125" y="86"/>
                      <a:pt x="104" y="63"/>
                      <a:pt x="104" y="55"/>
                    </a:cubicBezTo>
                    <a:cubicBezTo>
                      <a:pt x="104" y="47"/>
                      <a:pt x="125" y="24"/>
                      <a:pt x="180" y="24"/>
                    </a:cubicBezTo>
                    <a:close/>
                    <a:moveTo>
                      <a:pt x="29" y="65"/>
                    </a:moveTo>
                    <a:cubicBezTo>
                      <a:pt x="79" y="65"/>
                      <a:pt x="79" y="65"/>
                      <a:pt x="79" y="65"/>
                    </a:cubicBezTo>
                    <a:cubicBezTo>
                      <a:pt x="80" y="113"/>
                      <a:pt x="89" y="146"/>
                      <a:pt x="101" y="170"/>
                    </a:cubicBezTo>
                    <a:cubicBezTo>
                      <a:pt x="66" y="146"/>
                      <a:pt x="33" y="119"/>
                      <a:pt x="29" y="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pic>
        <p:nvPicPr>
          <p:cNvPr id="2" name="图片 1" descr="4005323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005" y="1225550"/>
            <a:ext cx="7353935" cy="4902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千图PPT彼岸天：ID 8661124库_组合 28"/>
          <p:cNvGrpSpPr/>
          <p:nvPr>
            <p:custDataLst>
              <p:tags r:id="rId1"/>
            </p:custDataLst>
          </p:nvPr>
        </p:nvGrpSpPr>
        <p:grpSpPr>
          <a:xfrm>
            <a:off x="6167482" y="1808820"/>
            <a:ext cx="5033123" cy="914400"/>
            <a:chOff x="6167482" y="1808820"/>
            <a:chExt cx="5033123" cy="914400"/>
          </a:xfrm>
        </p:grpSpPr>
        <p:sp>
          <p:nvSpPr>
            <p:cNvPr id="10" name="Rectangle 16"/>
            <p:cNvSpPr/>
            <p:nvPr/>
          </p:nvSpPr>
          <p:spPr>
            <a:xfrm>
              <a:off x="6167482" y="1808820"/>
              <a:ext cx="914400" cy="914400"/>
            </a:xfrm>
            <a:prstGeom prst="rect">
              <a:avLst/>
            </a:prstGeom>
            <a:noFill/>
            <a:ln w="38100">
              <a:solidFill>
                <a:srgbClr val="FF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GB" sz="320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grpSp>
          <p:nvGrpSpPr>
            <p:cNvPr id="13" name="Group 36"/>
            <p:cNvGrpSpPr/>
            <p:nvPr/>
          </p:nvGrpSpPr>
          <p:grpSpPr>
            <a:xfrm>
              <a:off x="7081882" y="1863545"/>
              <a:ext cx="4118723" cy="784830"/>
              <a:chOff x="7081882" y="1863545"/>
              <a:chExt cx="4118723" cy="784830"/>
            </a:xfrm>
          </p:grpSpPr>
          <p:sp>
            <p:nvSpPr>
              <p:cNvPr id="20" name="TextBox 25"/>
              <p:cNvSpPr txBox="1"/>
              <p:nvPr/>
            </p:nvSpPr>
            <p:spPr>
              <a:xfrm>
                <a:off x="7081882" y="1863545"/>
                <a:ext cx="4118723" cy="276999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ctr">
                <a:norm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1" name="Rectangle 26"/>
              <p:cNvSpPr/>
              <p:nvPr/>
            </p:nvSpPr>
            <p:spPr>
              <a:xfrm>
                <a:off x="7081882" y="2140544"/>
                <a:ext cx="4118723" cy="507831"/>
              </a:xfrm>
              <a:prstGeom prst="rect">
                <a:avLst/>
              </a:prstGeom>
            </p:spPr>
            <p:txBody>
              <a:bodyPr wrap="square" lIns="216000" tIns="0" rIns="21600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30" name="千图PPT彼岸天：ID 8661124库_组合 29"/>
          <p:cNvGrpSpPr/>
          <p:nvPr>
            <p:custDataLst>
              <p:tags r:id="rId2"/>
            </p:custDataLst>
          </p:nvPr>
        </p:nvGrpSpPr>
        <p:grpSpPr>
          <a:xfrm>
            <a:off x="6167482" y="3324348"/>
            <a:ext cx="5033123" cy="914400"/>
            <a:chOff x="6167482" y="3324348"/>
            <a:chExt cx="5033123" cy="914400"/>
          </a:xfrm>
        </p:grpSpPr>
        <p:sp>
          <p:nvSpPr>
            <p:cNvPr id="11" name="Rectangle 19"/>
            <p:cNvSpPr/>
            <p:nvPr/>
          </p:nvSpPr>
          <p:spPr>
            <a:xfrm>
              <a:off x="6167482" y="3324348"/>
              <a:ext cx="914400" cy="914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GB" sz="320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grpSp>
          <p:nvGrpSpPr>
            <p:cNvPr id="14" name="Group 37"/>
            <p:cNvGrpSpPr/>
            <p:nvPr/>
          </p:nvGrpSpPr>
          <p:grpSpPr>
            <a:xfrm>
              <a:off x="7081882" y="3379327"/>
              <a:ext cx="4118723" cy="784830"/>
              <a:chOff x="7081882" y="3379327"/>
              <a:chExt cx="4118723" cy="784830"/>
            </a:xfrm>
          </p:grpSpPr>
          <p:sp>
            <p:nvSpPr>
              <p:cNvPr id="18" name="TextBox 28"/>
              <p:cNvSpPr txBox="1"/>
              <p:nvPr/>
            </p:nvSpPr>
            <p:spPr>
              <a:xfrm>
                <a:off x="7081882" y="3379327"/>
                <a:ext cx="4118723" cy="276999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ctr">
                <a:norm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9" name="Rectangle 29"/>
              <p:cNvSpPr/>
              <p:nvPr/>
            </p:nvSpPr>
            <p:spPr>
              <a:xfrm>
                <a:off x="7081882" y="3656326"/>
                <a:ext cx="4118723" cy="507831"/>
              </a:xfrm>
              <a:prstGeom prst="rect">
                <a:avLst/>
              </a:prstGeom>
            </p:spPr>
            <p:txBody>
              <a:bodyPr wrap="square" lIns="216000" tIns="0" rIns="21600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31" name="千图PPT彼岸天：ID 8661124库_组合 30"/>
          <p:cNvGrpSpPr/>
          <p:nvPr>
            <p:custDataLst>
              <p:tags r:id="rId3"/>
            </p:custDataLst>
          </p:nvPr>
        </p:nvGrpSpPr>
        <p:grpSpPr>
          <a:xfrm>
            <a:off x="6167482" y="4839876"/>
            <a:ext cx="5033123" cy="914400"/>
            <a:chOff x="6167482" y="4839876"/>
            <a:chExt cx="5033123" cy="914400"/>
          </a:xfrm>
        </p:grpSpPr>
        <p:sp>
          <p:nvSpPr>
            <p:cNvPr id="12" name="Rectangle 22"/>
            <p:cNvSpPr/>
            <p:nvPr/>
          </p:nvSpPr>
          <p:spPr>
            <a:xfrm>
              <a:off x="6167482" y="4839876"/>
              <a:ext cx="914400" cy="914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GB" sz="320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grpSp>
          <p:nvGrpSpPr>
            <p:cNvPr id="15" name="Group 38"/>
            <p:cNvGrpSpPr/>
            <p:nvPr/>
          </p:nvGrpSpPr>
          <p:grpSpPr>
            <a:xfrm>
              <a:off x="7081882" y="4895109"/>
              <a:ext cx="4118723" cy="784830"/>
              <a:chOff x="7081882" y="4895109"/>
              <a:chExt cx="4118723" cy="784830"/>
            </a:xfrm>
          </p:grpSpPr>
          <p:sp>
            <p:nvSpPr>
              <p:cNvPr id="16" name="TextBox 31"/>
              <p:cNvSpPr txBox="1"/>
              <p:nvPr/>
            </p:nvSpPr>
            <p:spPr>
              <a:xfrm>
                <a:off x="7081882" y="4895109"/>
                <a:ext cx="4118723" cy="276999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ctr">
                <a:norm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7" name="Rectangle 32"/>
              <p:cNvSpPr/>
              <p:nvPr/>
            </p:nvSpPr>
            <p:spPr>
              <a:xfrm>
                <a:off x="7081882" y="5172108"/>
                <a:ext cx="4118723" cy="507831"/>
              </a:xfrm>
              <a:prstGeom prst="rect">
                <a:avLst/>
              </a:prstGeom>
            </p:spPr>
            <p:txBody>
              <a:bodyPr wrap="square" lIns="216000" tIns="0" rIns="21600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pic>
        <p:nvPicPr>
          <p:cNvPr id="3" name="图片 2" descr="4005517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" y="1400810"/>
            <a:ext cx="6498590" cy="5236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内容占位符 3" descr="C:\Users\meng\Desktop\1 (1).jpg1 (1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1115" y="-35560"/>
            <a:ext cx="12242165" cy="6906895"/>
          </a:xfrm>
          <a:prstGeom prst="rect">
            <a:avLst/>
          </a:prstGeom>
        </p:spPr>
      </p:pic>
      <p:pic>
        <p:nvPicPr>
          <p:cNvPr id="22" name="图片 21" descr="4004884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940" y="1058545"/>
            <a:ext cx="7751445" cy="516826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201069" y="1525270"/>
            <a:ext cx="2712955" cy="2981290"/>
            <a:chOff x="7051" y="4160"/>
            <a:chExt cx="4272" cy="46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rcRect/>
            <a:stretch>
              <a:fillRect/>
            </a:stretch>
          </p:blipFill>
          <p:spPr>
            <a:xfrm>
              <a:off x="7051" y="4583"/>
              <a:ext cx="4272" cy="4272"/>
            </a:xfrm>
            <a:custGeom>
              <a:avLst/>
              <a:gdLst>
                <a:gd name="connsiteX0" fmla="*/ 0 w 2712955"/>
                <a:gd name="connsiteY0" fmla="*/ 0 h 2712955"/>
                <a:gd name="connsiteX1" fmla="*/ 1051037 w 2712955"/>
                <a:gd name="connsiteY1" fmla="*/ 0 h 2712955"/>
                <a:gd name="connsiteX2" fmla="*/ 1040874 w 2712955"/>
                <a:gd name="connsiteY2" fmla="*/ 75391 h 2712955"/>
                <a:gd name="connsiteX3" fmla="*/ 1567312 w 2712955"/>
                <a:gd name="connsiteY3" fmla="*/ 469086 h 2712955"/>
                <a:gd name="connsiteX4" fmla="*/ 2093750 w 2712955"/>
                <a:gd name="connsiteY4" fmla="*/ 75391 h 2712955"/>
                <a:gd name="connsiteX5" fmla="*/ 2083588 w 2712955"/>
                <a:gd name="connsiteY5" fmla="*/ 0 h 2712955"/>
                <a:gd name="connsiteX6" fmla="*/ 2712955 w 2712955"/>
                <a:gd name="connsiteY6" fmla="*/ 0 h 2712955"/>
                <a:gd name="connsiteX7" fmla="*/ 2712955 w 2712955"/>
                <a:gd name="connsiteY7" fmla="*/ 2712955 h 2712955"/>
                <a:gd name="connsiteX8" fmla="*/ 0 w 2712955"/>
                <a:gd name="connsiteY8" fmla="*/ 2712955 h 27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2955" h="2712955">
                  <a:moveTo>
                    <a:pt x="0" y="0"/>
                  </a:moveTo>
                  <a:lnTo>
                    <a:pt x="1051037" y="0"/>
                  </a:lnTo>
                  <a:lnTo>
                    <a:pt x="1040874" y="75391"/>
                  </a:lnTo>
                  <a:cubicBezTo>
                    <a:pt x="1040874" y="292823"/>
                    <a:pt x="1276568" y="469086"/>
                    <a:pt x="1567312" y="469086"/>
                  </a:cubicBezTo>
                  <a:cubicBezTo>
                    <a:pt x="1858056" y="469086"/>
                    <a:pt x="2093750" y="292823"/>
                    <a:pt x="2093750" y="75391"/>
                  </a:cubicBezTo>
                  <a:lnTo>
                    <a:pt x="2083588" y="0"/>
                  </a:lnTo>
                  <a:lnTo>
                    <a:pt x="2712955" y="0"/>
                  </a:lnTo>
                  <a:lnTo>
                    <a:pt x="2712955" y="2712955"/>
                  </a:lnTo>
                  <a:lnTo>
                    <a:pt x="0" y="2712955"/>
                  </a:lnTo>
                  <a:close/>
                </a:path>
              </a:pathLst>
            </a:custGeom>
          </p:spPr>
        </p:pic>
        <p:sp>
          <p:nvSpPr>
            <p:cNvPr id="3" name="文本框 2"/>
            <p:cNvSpPr txBox="1"/>
            <p:nvPr/>
          </p:nvSpPr>
          <p:spPr>
            <a:xfrm>
              <a:off x="8768" y="4160"/>
              <a:ext cx="1451" cy="11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8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221" y="5285"/>
              <a:ext cx="492" cy="217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在此输入题目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54" y="5332"/>
              <a:ext cx="727" cy="34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  <a:endParaRPr lang="zh-CN" altLang="en-US" sz="900" dirty="0"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6" name="PA_淘宝网chenying0907出品 33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0038" y="6732"/>
              <a:ext cx="620" cy="871"/>
              <a:chOff x="2529436" y="1430775"/>
              <a:chExt cx="539218" cy="75846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67764" y="1479583"/>
                <a:ext cx="440132" cy="648127"/>
              </a:xfrm>
              <a:prstGeom prst="rect">
                <a:avLst/>
              </a:prstGeom>
            </p:spPr>
          </p:pic>
          <p:sp>
            <p:nvSpPr>
              <p:cNvPr id="8" name="淘宝网chenying0907出品 35"/>
              <p:cNvSpPr txBox="1"/>
              <p:nvPr/>
            </p:nvSpPr>
            <p:spPr>
              <a:xfrm>
                <a:off x="2565283" y="1497448"/>
                <a:ext cx="479305" cy="3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80" dirty="0">
                  <a:solidFill>
                    <a:srgbClr val="FFFFFF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sp>
            <p:nvSpPr>
              <p:cNvPr id="9" name="淘宝网chenying0907出品 36"/>
              <p:cNvSpPr txBox="1"/>
              <p:nvPr/>
            </p:nvSpPr>
            <p:spPr>
              <a:xfrm>
                <a:off x="2529436" y="1430775"/>
                <a:ext cx="539218" cy="75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dirty="0">
                    <a:solidFill>
                      <a:srgbClr val="FFFFFF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第三章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千图PPT彼岸天：ID 8661124库_组合 37"/>
          <p:cNvGrpSpPr/>
          <p:nvPr>
            <p:custDataLst>
              <p:tags r:id="rId1"/>
            </p:custDataLst>
          </p:nvPr>
        </p:nvGrpSpPr>
        <p:grpSpPr>
          <a:xfrm>
            <a:off x="6680976" y="4620669"/>
            <a:ext cx="4884957" cy="649221"/>
            <a:chOff x="6680976" y="4620669"/>
            <a:chExt cx="4884957" cy="649221"/>
          </a:xfrm>
        </p:grpSpPr>
        <p:grpSp>
          <p:nvGrpSpPr>
            <p:cNvPr id="12" name="Group 16"/>
            <p:cNvGrpSpPr/>
            <p:nvPr/>
          </p:nvGrpSpPr>
          <p:grpSpPr>
            <a:xfrm>
              <a:off x="6680976" y="4620669"/>
              <a:ext cx="630193" cy="630193"/>
              <a:chOff x="0" y="0"/>
              <a:chExt cx="546152" cy="546152"/>
            </a:xfrm>
          </p:grpSpPr>
          <p:sp>
            <p:nvSpPr>
              <p:cNvPr id="30" name="Freeform: Shape 17"/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8780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18"/>
              <p:cNvSpPr/>
              <p:nvPr/>
            </p:nvSpPr>
            <p:spPr>
              <a:xfrm>
                <a:off x="122576" y="156825"/>
                <a:ext cx="300999" cy="245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02" y="10800"/>
                    </a:moveTo>
                    <a:cubicBezTo>
                      <a:pt x="16822" y="10800"/>
                      <a:pt x="16443" y="11266"/>
                      <a:pt x="16443" y="11732"/>
                    </a:cubicBezTo>
                    <a:cubicBezTo>
                      <a:pt x="16443" y="12212"/>
                      <a:pt x="16822" y="12678"/>
                      <a:pt x="17202" y="12678"/>
                    </a:cubicBezTo>
                    <a:cubicBezTo>
                      <a:pt x="17771" y="12678"/>
                      <a:pt x="18162" y="12212"/>
                      <a:pt x="18162" y="11732"/>
                    </a:cubicBezTo>
                    <a:cubicBezTo>
                      <a:pt x="18162" y="11266"/>
                      <a:pt x="17771" y="10800"/>
                      <a:pt x="17202" y="10800"/>
                    </a:cubicBezTo>
                    <a:close/>
                    <a:moveTo>
                      <a:pt x="12994" y="10800"/>
                    </a:moveTo>
                    <a:cubicBezTo>
                      <a:pt x="12614" y="10800"/>
                      <a:pt x="12234" y="11266"/>
                      <a:pt x="12234" y="11732"/>
                    </a:cubicBezTo>
                    <a:cubicBezTo>
                      <a:pt x="12234" y="12212"/>
                      <a:pt x="12614" y="12678"/>
                      <a:pt x="12994" y="12678"/>
                    </a:cubicBezTo>
                    <a:cubicBezTo>
                      <a:pt x="13574" y="12678"/>
                      <a:pt x="13954" y="12212"/>
                      <a:pt x="13954" y="11732"/>
                    </a:cubicBezTo>
                    <a:cubicBezTo>
                      <a:pt x="13954" y="11266"/>
                      <a:pt x="13574" y="10800"/>
                      <a:pt x="12994" y="10800"/>
                    </a:cubicBezTo>
                    <a:close/>
                    <a:moveTo>
                      <a:pt x="10515" y="3988"/>
                    </a:moveTo>
                    <a:cubicBezTo>
                      <a:pt x="9935" y="3988"/>
                      <a:pt x="9366" y="4455"/>
                      <a:pt x="9366" y="5167"/>
                    </a:cubicBezTo>
                    <a:cubicBezTo>
                      <a:pt x="9366" y="5866"/>
                      <a:pt x="9935" y="6332"/>
                      <a:pt x="10515" y="6332"/>
                    </a:cubicBezTo>
                    <a:cubicBezTo>
                      <a:pt x="11085" y="6332"/>
                      <a:pt x="11464" y="5866"/>
                      <a:pt x="11464" y="5167"/>
                    </a:cubicBezTo>
                    <a:cubicBezTo>
                      <a:pt x="11464" y="4455"/>
                      <a:pt x="11085" y="3988"/>
                      <a:pt x="10515" y="3988"/>
                    </a:cubicBezTo>
                    <a:close/>
                    <a:moveTo>
                      <a:pt x="18921" y="19256"/>
                    </a:moveTo>
                    <a:lnTo>
                      <a:pt x="19501" y="21600"/>
                    </a:lnTo>
                    <a:lnTo>
                      <a:pt x="17402" y="20188"/>
                    </a:lnTo>
                    <a:cubicBezTo>
                      <a:pt x="16632" y="20422"/>
                      <a:pt x="15862" y="20668"/>
                      <a:pt x="15103" y="20668"/>
                    </a:cubicBezTo>
                    <a:cubicBezTo>
                      <a:pt x="11464" y="20668"/>
                      <a:pt x="8606" y="17612"/>
                      <a:pt x="8606" y="13856"/>
                    </a:cubicBezTo>
                    <a:cubicBezTo>
                      <a:pt x="8606" y="10101"/>
                      <a:pt x="11464" y="7045"/>
                      <a:pt x="15103" y="7045"/>
                    </a:cubicBezTo>
                    <a:cubicBezTo>
                      <a:pt x="18541" y="7045"/>
                      <a:pt x="21600" y="10101"/>
                      <a:pt x="21600" y="13856"/>
                    </a:cubicBezTo>
                    <a:cubicBezTo>
                      <a:pt x="21600" y="15967"/>
                      <a:pt x="20461" y="17845"/>
                      <a:pt x="18921" y="19256"/>
                    </a:cubicBezTo>
                    <a:close/>
                    <a:moveTo>
                      <a:pt x="5157" y="3988"/>
                    </a:moveTo>
                    <a:cubicBezTo>
                      <a:pt x="4588" y="3988"/>
                      <a:pt x="4008" y="4455"/>
                      <a:pt x="4008" y="5167"/>
                    </a:cubicBezTo>
                    <a:cubicBezTo>
                      <a:pt x="4008" y="5866"/>
                      <a:pt x="4588" y="6332"/>
                      <a:pt x="5157" y="6332"/>
                    </a:cubicBezTo>
                    <a:cubicBezTo>
                      <a:pt x="5737" y="6332"/>
                      <a:pt x="6117" y="5866"/>
                      <a:pt x="6117" y="5167"/>
                    </a:cubicBezTo>
                    <a:cubicBezTo>
                      <a:pt x="6117" y="4455"/>
                      <a:pt x="5737" y="3988"/>
                      <a:pt x="5157" y="3988"/>
                    </a:cubicBezTo>
                    <a:close/>
                    <a:moveTo>
                      <a:pt x="14618" y="6540"/>
                    </a:moveTo>
                    <a:cubicBezTo>
                      <a:pt x="10990" y="6540"/>
                      <a:pt x="8121" y="9868"/>
                      <a:pt x="8121" y="13960"/>
                    </a:cubicBezTo>
                    <a:cubicBezTo>
                      <a:pt x="8121" y="14646"/>
                      <a:pt x="8205" y="15306"/>
                      <a:pt x="8364" y="15928"/>
                    </a:cubicBezTo>
                    <a:cubicBezTo>
                      <a:pt x="8121" y="15954"/>
                      <a:pt x="7889" y="15967"/>
                      <a:pt x="7646" y="15967"/>
                    </a:cubicBezTo>
                    <a:cubicBezTo>
                      <a:pt x="6687" y="15967"/>
                      <a:pt x="5927" y="15734"/>
                      <a:pt x="4968" y="15501"/>
                    </a:cubicBezTo>
                    <a:lnTo>
                      <a:pt x="2299" y="17145"/>
                    </a:lnTo>
                    <a:lnTo>
                      <a:pt x="3059" y="14322"/>
                    </a:lnTo>
                    <a:cubicBezTo>
                      <a:pt x="1150" y="12678"/>
                      <a:pt x="0" y="10554"/>
                      <a:pt x="0" y="7977"/>
                    </a:cubicBezTo>
                    <a:cubicBezTo>
                      <a:pt x="0" y="3509"/>
                      <a:pt x="3438" y="0"/>
                      <a:pt x="7646" y="0"/>
                    </a:cubicBezTo>
                    <a:cubicBezTo>
                      <a:pt x="11401" y="0"/>
                      <a:pt x="14702" y="2810"/>
                      <a:pt x="15356" y="6591"/>
                    </a:cubicBezTo>
                    <a:cubicBezTo>
                      <a:pt x="15114" y="6553"/>
                      <a:pt x="14871" y="6540"/>
                      <a:pt x="14618" y="6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29"/>
            <p:cNvGrpSpPr/>
            <p:nvPr/>
          </p:nvGrpSpPr>
          <p:grpSpPr>
            <a:xfrm>
              <a:off x="7338296" y="4627412"/>
              <a:ext cx="4227637" cy="642478"/>
              <a:chOff x="7284132" y="5074715"/>
              <a:chExt cx="2262955" cy="642478"/>
            </a:xfrm>
          </p:grpSpPr>
          <p:sp>
            <p:nvSpPr>
              <p:cNvPr id="24" name="TextBox 30"/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5" name="TextBox 31"/>
              <p:cNvSpPr txBox="1"/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 摄图网</a:t>
                </a:r>
                <a:r>
                  <a:rPr lang="en-US" altLang="zh-CN" sz="105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37" name="千图PPT彼岸天：ID 8661124库_组合 36"/>
          <p:cNvGrpSpPr/>
          <p:nvPr>
            <p:custDataLst>
              <p:tags r:id="rId2"/>
            </p:custDataLst>
          </p:nvPr>
        </p:nvGrpSpPr>
        <p:grpSpPr>
          <a:xfrm>
            <a:off x="6680976" y="3197189"/>
            <a:ext cx="4857829" cy="642478"/>
            <a:chOff x="6680976" y="3197189"/>
            <a:chExt cx="4857829" cy="642478"/>
          </a:xfrm>
        </p:grpSpPr>
        <p:grpSp>
          <p:nvGrpSpPr>
            <p:cNvPr id="13" name="Group 19"/>
            <p:cNvGrpSpPr/>
            <p:nvPr/>
          </p:nvGrpSpPr>
          <p:grpSpPr>
            <a:xfrm>
              <a:off x="6680976" y="3208655"/>
              <a:ext cx="630193" cy="630193"/>
              <a:chOff x="0" y="0"/>
              <a:chExt cx="546152" cy="546152"/>
            </a:xfrm>
          </p:grpSpPr>
          <p:sp>
            <p:nvSpPr>
              <p:cNvPr id="28" name="Freeform: Shape 20"/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649EC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21"/>
              <p:cNvSpPr/>
              <p:nvPr/>
            </p:nvSpPr>
            <p:spPr>
              <a:xfrm>
                <a:off x="202436" y="114902"/>
                <a:ext cx="141279" cy="307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830" y="21600"/>
                    </a:moveTo>
                    <a:cubicBezTo>
                      <a:pt x="4346" y="21600"/>
                      <a:pt x="2526" y="20896"/>
                      <a:pt x="4264" y="17794"/>
                    </a:cubicBezTo>
                    <a:lnTo>
                      <a:pt x="7114" y="12295"/>
                    </a:lnTo>
                    <a:cubicBezTo>
                      <a:pt x="7609" y="11416"/>
                      <a:pt x="7692" y="11062"/>
                      <a:pt x="7114" y="11062"/>
                    </a:cubicBezTo>
                    <a:cubicBezTo>
                      <a:pt x="6370" y="11062"/>
                      <a:pt x="3149" y="11669"/>
                      <a:pt x="1240" y="12269"/>
                    </a:cubicBezTo>
                    <a:lnTo>
                      <a:pt x="0" y="11318"/>
                    </a:lnTo>
                    <a:cubicBezTo>
                      <a:pt x="6039" y="8958"/>
                      <a:pt x="12986" y="7574"/>
                      <a:pt x="15968" y="7574"/>
                    </a:cubicBezTo>
                    <a:cubicBezTo>
                      <a:pt x="18449" y="7574"/>
                      <a:pt x="18863" y="8949"/>
                      <a:pt x="17623" y="11062"/>
                    </a:cubicBezTo>
                    <a:lnTo>
                      <a:pt x="14357" y="16843"/>
                    </a:lnTo>
                    <a:cubicBezTo>
                      <a:pt x="13779" y="17863"/>
                      <a:pt x="14026" y="18215"/>
                      <a:pt x="14606" y="18215"/>
                    </a:cubicBezTo>
                    <a:cubicBezTo>
                      <a:pt x="15350" y="18215"/>
                      <a:pt x="17792" y="17792"/>
                      <a:pt x="20191" y="16912"/>
                    </a:cubicBezTo>
                    <a:lnTo>
                      <a:pt x="21600" y="17791"/>
                    </a:lnTo>
                    <a:cubicBezTo>
                      <a:pt x="15726" y="20542"/>
                      <a:pt x="9310" y="21600"/>
                      <a:pt x="6830" y="21600"/>
                    </a:cubicBezTo>
                    <a:close/>
                    <a:moveTo>
                      <a:pt x="16510" y="0"/>
                    </a:moveTo>
                    <a:cubicBezTo>
                      <a:pt x="19656" y="0"/>
                      <a:pt x="21229" y="985"/>
                      <a:pt x="21229" y="2114"/>
                    </a:cubicBezTo>
                    <a:cubicBezTo>
                      <a:pt x="21229" y="3523"/>
                      <a:pt x="18497" y="4826"/>
                      <a:pt x="14939" y="4826"/>
                    </a:cubicBezTo>
                    <a:cubicBezTo>
                      <a:pt x="11960" y="4826"/>
                      <a:pt x="10222" y="4017"/>
                      <a:pt x="10305" y="2677"/>
                    </a:cubicBezTo>
                    <a:cubicBezTo>
                      <a:pt x="10305" y="1551"/>
                      <a:pt x="12373" y="0"/>
                      <a:pt x="16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Group 32"/>
            <p:cNvGrpSpPr/>
            <p:nvPr/>
          </p:nvGrpSpPr>
          <p:grpSpPr>
            <a:xfrm>
              <a:off x="7311168" y="3197189"/>
              <a:ext cx="4227637" cy="642478"/>
              <a:chOff x="7284132" y="5074715"/>
              <a:chExt cx="2262955" cy="642478"/>
            </a:xfrm>
          </p:grpSpPr>
          <p:sp>
            <p:nvSpPr>
              <p:cNvPr id="22" name="TextBox 33"/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3" name="TextBox 34"/>
              <p:cNvSpPr txBox="1"/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 摄图网</a:t>
                </a:r>
                <a:r>
                  <a:rPr lang="en-US" altLang="zh-CN" sz="105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36" name="千图PPT彼岸天：ID 8661124库_组合 35"/>
          <p:cNvGrpSpPr/>
          <p:nvPr>
            <p:custDataLst>
              <p:tags r:id="rId3"/>
            </p:custDataLst>
          </p:nvPr>
        </p:nvGrpSpPr>
        <p:grpSpPr>
          <a:xfrm>
            <a:off x="6680976" y="1796641"/>
            <a:ext cx="4857829" cy="657806"/>
            <a:chOff x="6680976" y="1796641"/>
            <a:chExt cx="4857829" cy="657806"/>
          </a:xfrm>
        </p:grpSpPr>
        <p:grpSp>
          <p:nvGrpSpPr>
            <p:cNvPr id="14" name="Group 22"/>
            <p:cNvGrpSpPr/>
            <p:nvPr/>
          </p:nvGrpSpPr>
          <p:grpSpPr>
            <a:xfrm>
              <a:off x="6680976" y="1796641"/>
              <a:ext cx="630193" cy="630193"/>
              <a:chOff x="0" y="0"/>
              <a:chExt cx="546152" cy="546152"/>
            </a:xfrm>
          </p:grpSpPr>
          <p:sp>
            <p:nvSpPr>
              <p:cNvPr id="26" name="Freeform: Shape 23"/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8780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24"/>
              <p:cNvSpPr/>
              <p:nvPr/>
            </p:nvSpPr>
            <p:spPr>
              <a:xfrm>
                <a:off x="147458" y="147469"/>
                <a:ext cx="251235" cy="25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1" h="21352" extrusionOk="0">
                    <a:moveTo>
                      <a:pt x="5435" y="19433"/>
                    </a:moveTo>
                    <a:lnTo>
                      <a:pt x="3465" y="19857"/>
                    </a:lnTo>
                    <a:cubicBezTo>
                      <a:pt x="3276" y="19502"/>
                      <a:pt x="3046" y="19146"/>
                      <a:pt x="2628" y="18726"/>
                    </a:cubicBezTo>
                    <a:cubicBezTo>
                      <a:pt x="2208" y="18307"/>
                      <a:pt x="1853" y="18080"/>
                      <a:pt x="1497" y="17888"/>
                    </a:cubicBezTo>
                    <a:lnTo>
                      <a:pt x="1922" y="15919"/>
                    </a:lnTo>
                    <a:lnTo>
                      <a:pt x="2492" y="15350"/>
                    </a:lnTo>
                    <a:cubicBezTo>
                      <a:pt x="2492" y="15350"/>
                      <a:pt x="3563" y="15372"/>
                      <a:pt x="4774" y="16583"/>
                    </a:cubicBezTo>
                    <a:cubicBezTo>
                      <a:pt x="5983" y="17791"/>
                      <a:pt x="6006" y="18865"/>
                      <a:pt x="6006" y="18865"/>
                    </a:cubicBezTo>
                    <a:cubicBezTo>
                      <a:pt x="6006" y="18865"/>
                      <a:pt x="5435" y="19433"/>
                      <a:pt x="5435" y="19433"/>
                    </a:cubicBezTo>
                    <a:close/>
                    <a:moveTo>
                      <a:pt x="19848" y="1503"/>
                    </a:moveTo>
                    <a:cubicBezTo>
                      <a:pt x="18099" y="-248"/>
                      <a:pt x="16785" y="14"/>
                      <a:pt x="16785" y="14"/>
                    </a:cubicBezTo>
                    <a:lnTo>
                      <a:pt x="9443" y="7357"/>
                    </a:lnTo>
                    <a:lnTo>
                      <a:pt x="1225" y="15574"/>
                    </a:lnTo>
                    <a:lnTo>
                      <a:pt x="0" y="21352"/>
                    </a:lnTo>
                    <a:lnTo>
                      <a:pt x="5778" y="20126"/>
                    </a:lnTo>
                    <a:lnTo>
                      <a:pt x="13996" y="11911"/>
                    </a:lnTo>
                    <a:lnTo>
                      <a:pt x="21338" y="4569"/>
                    </a:lnTo>
                    <a:cubicBezTo>
                      <a:pt x="21337" y="4569"/>
                      <a:pt x="21600" y="3255"/>
                      <a:pt x="19848" y="15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40"/>
            <p:cNvGrpSpPr/>
            <p:nvPr/>
          </p:nvGrpSpPr>
          <p:grpSpPr>
            <a:xfrm>
              <a:off x="7311168" y="1811969"/>
              <a:ext cx="4227637" cy="642478"/>
              <a:chOff x="7284132" y="5074715"/>
              <a:chExt cx="2262955" cy="642478"/>
            </a:xfrm>
          </p:grpSpPr>
          <p:sp>
            <p:nvSpPr>
              <p:cNvPr id="20" name="TextBox 41"/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1" name="TextBox 42"/>
              <p:cNvSpPr txBox="1"/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 摄图网</a:t>
                </a:r>
                <a:r>
                  <a:rPr lang="en-US" altLang="zh-CN" sz="105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pic>
        <p:nvPicPr>
          <p:cNvPr id="3" name="图片 2" descr="4004426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515" y="985520"/>
            <a:ext cx="6003925" cy="600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1075364" y="2478024"/>
            <a:ext cx="2637638" cy="2461137"/>
            <a:chOff x="1065204" y="2478024"/>
            <a:chExt cx="2637638" cy="2461137"/>
          </a:xfrm>
        </p:grpSpPr>
        <p:sp>
          <p:nvSpPr>
            <p:cNvPr id="6" name="Freeform: Shape 7"/>
            <p:cNvSpPr/>
            <p:nvPr/>
          </p:nvSpPr>
          <p:spPr>
            <a:xfrm rot="10800000">
              <a:off x="1065204" y="2478024"/>
              <a:ext cx="2637638" cy="1318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65" y="21600"/>
                    <a:pt x="21600" y="11929"/>
                    <a:pt x="21600" y="0"/>
                  </a:cubicBezTo>
                  <a:lnTo>
                    <a:pt x="0" y="0"/>
                  </a:lnTo>
                  <a:cubicBezTo>
                    <a:pt x="0" y="11929"/>
                    <a:pt x="4835" y="21600"/>
                    <a:pt x="10800" y="21600"/>
                  </a:cubicBezTo>
                  <a:close/>
                </a:path>
              </a:pathLst>
            </a:custGeom>
            <a:solidFill>
              <a:srgbClr val="DCDEE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7" name="Group 8"/>
            <p:cNvGrpSpPr/>
            <p:nvPr/>
          </p:nvGrpSpPr>
          <p:grpSpPr>
            <a:xfrm>
              <a:off x="1225144" y="2638827"/>
              <a:ext cx="2317762" cy="1158936"/>
              <a:chOff x="0" y="-1"/>
              <a:chExt cx="3983326" cy="1991758"/>
            </a:xfrm>
          </p:grpSpPr>
          <p:sp>
            <p:nvSpPr>
              <p:cNvPr id="23" name="Freeform: Shape 9"/>
              <p:cNvSpPr/>
              <p:nvPr/>
            </p:nvSpPr>
            <p:spPr>
              <a:xfrm rot="10800000">
                <a:off x="0" y="-1"/>
                <a:ext cx="3983326" cy="1991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5" y="21600"/>
                      <a:pt x="21600" y="11929"/>
                      <a:pt x="21600" y="0"/>
                    </a:cubicBezTo>
                    <a:lnTo>
                      <a:pt x="0" y="0"/>
                    </a:lnTo>
                    <a:cubicBezTo>
                      <a:pt x="0" y="11929"/>
                      <a:pt x="4835" y="21600"/>
                      <a:pt x="10800" y="21600"/>
                    </a:cubicBezTo>
                    <a:close/>
                  </a:path>
                </a:pathLst>
              </a:custGeom>
              <a:solidFill>
                <a:srgbClr val="649EC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Freeform: Shape 10"/>
              <p:cNvSpPr/>
              <p:nvPr/>
            </p:nvSpPr>
            <p:spPr>
              <a:xfrm>
                <a:off x="1559544" y="563643"/>
                <a:ext cx="864238" cy="864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190" extrusionOk="0">
                    <a:moveTo>
                      <a:pt x="15424" y="13238"/>
                    </a:moveTo>
                    <a:cubicBezTo>
                      <a:pt x="16706" y="15792"/>
                      <a:pt x="17401" y="18478"/>
                      <a:pt x="17411" y="21129"/>
                    </a:cubicBezTo>
                    <a:cubicBezTo>
                      <a:pt x="21319" y="18339"/>
                      <a:pt x="21323" y="13189"/>
                      <a:pt x="21323" y="8242"/>
                    </a:cubicBezTo>
                    <a:cubicBezTo>
                      <a:pt x="21323" y="8242"/>
                      <a:pt x="16975" y="9459"/>
                      <a:pt x="15424" y="13238"/>
                    </a:cubicBezTo>
                    <a:close/>
                    <a:moveTo>
                      <a:pt x="8627" y="8874"/>
                    </a:moveTo>
                    <a:cubicBezTo>
                      <a:pt x="7269" y="9716"/>
                      <a:pt x="5480" y="9304"/>
                      <a:pt x="4633" y="7954"/>
                    </a:cubicBezTo>
                    <a:cubicBezTo>
                      <a:pt x="3785" y="6605"/>
                      <a:pt x="4199" y="4828"/>
                      <a:pt x="5558" y="3986"/>
                    </a:cubicBezTo>
                    <a:cubicBezTo>
                      <a:pt x="6917" y="3144"/>
                      <a:pt x="8705" y="3556"/>
                      <a:pt x="9553" y="4905"/>
                    </a:cubicBezTo>
                    <a:cubicBezTo>
                      <a:pt x="10400" y="6255"/>
                      <a:pt x="9986" y="8032"/>
                      <a:pt x="8627" y="8874"/>
                    </a:cubicBezTo>
                    <a:close/>
                    <a:moveTo>
                      <a:pt x="13812" y="9132"/>
                    </a:moveTo>
                    <a:cubicBezTo>
                      <a:pt x="14333" y="7854"/>
                      <a:pt x="13382" y="6181"/>
                      <a:pt x="12378" y="5125"/>
                    </a:cubicBezTo>
                    <a:cubicBezTo>
                      <a:pt x="12767" y="3725"/>
                      <a:pt x="12819" y="1804"/>
                      <a:pt x="11756" y="917"/>
                    </a:cubicBezTo>
                    <a:cubicBezTo>
                      <a:pt x="10694" y="29"/>
                      <a:pt x="8798" y="411"/>
                      <a:pt x="7476" y="1032"/>
                    </a:cubicBezTo>
                    <a:cubicBezTo>
                      <a:pt x="6257" y="232"/>
                      <a:pt x="4434" y="-410"/>
                      <a:pt x="3256" y="320"/>
                    </a:cubicBezTo>
                    <a:cubicBezTo>
                      <a:pt x="2079" y="1050"/>
                      <a:pt x="1858" y="2959"/>
                      <a:pt x="2044" y="4399"/>
                    </a:cubicBezTo>
                    <a:cubicBezTo>
                      <a:pt x="901" y="5304"/>
                      <a:pt x="-277" y="6828"/>
                      <a:pt x="58" y="8167"/>
                    </a:cubicBezTo>
                    <a:cubicBezTo>
                      <a:pt x="393" y="9505"/>
                      <a:pt x="2152" y="10304"/>
                      <a:pt x="3589" y="10572"/>
                    </a:cubicBezTo>
                    <a:cubicBezTo>
                      <a:pt x="4102" y="11932"/>
                      <a:pt x="5197" y="13516"/>
                      <a:pt x="6582" y="13613"/>
                    </a:cubicBezTo>
                    <a:cubicBezTo>
                      <a:pt x="7563" y="13682"/>
                      <a:pt x="8501" y="12988"/>
                      <a:pt x="9216" y="12127"/>
                    </a:cubicBezTo>
                    <a:cubicBezTo>
                      <a:pt x="10663" y="13915"/>
                      <a:pt x="11682" y="15808"/>
                      <a:pt x="12243" y="17666"/>
                    </a:cubicBezTo>
                    <a:cubicBezTo>
                      <a:pt x="11387" y="16393"/>
                      <a:pt x="9613" y="15300"/>
                      <a:pt x="5923" y="15300"/>
                    </a:cubicBezTo>
                    <a:cubicBezTo>
                      <a:pt x="5923" y="20190"/>
                      <a:pt x="9527" y="21187"/>
                      <a:pt x="11846" y="21187"/>
                    </a:cubicBezTo>
                    <a:lnTo>
                      <a:pt x="15637" y="21190"/>
                    </a:lnTo>
                    <a:cubicBezTo>
                      <a:pt x="15637" y="17985"/>
                      <a:pt x="14469" y="14235"/>
                      <a:pt x="11740" y="10715"/>
                    </a:cubicBezTo>
                    <a:cubicBezTo>
                      <a:pt x="12667" y="10424"/>
                      <a:pt x="13492" y="9918"/>
                      <a:pt x="13812" y="91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" name="Group 18"/>
            <p:cNvGrpSpPr/>
            <p:nvPr/>
          </p:nvGrpSpPr>
          <p:grpSpPr>
            <a:xfrm>
              <a:off x="1357908" y="3797763"/>
              <a:ext cx="2052228" cy="1141398"/>
              <a:chOff x="719138" y="4558559"/>
              <a:chExt cx="2186768" cy="1141398"/>
            </a:xfrm>
          </p:grpSpPr>
          <p:sp>
            <p:nvSpPr>
              <p:cNvPr id="17" name="TextBox 19"/>
              <p:cNvSpPr txBox="1"/>
              <p:nvPr/>
            </p:nvSpPr>
            <p:spPr>
              <a:xfrm>
                <a:off x="719138" y="4558559"/>
                <a:ext cx="2186768" cy="555392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8" name="TextBox 20"/>
              <p:cNvSpPr txBox="1"/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0" tIns="0" rIns="0" bIns="0" anchor="ctr" anchorCtr="1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26" name="千图PPT彼岸天：ID 8661124库_组合 25"/>
          <p:cNvGrpSpPr/>
          <p:nvPr>
            <p:custDataLst>
              <p:tags r:id="rId2"/>
            </p:custDataLst>
          </p:nvPr>
        </p:nvGrpSpPr>
        <p:grpSpPr>
          <a:xfrm>
            <a:off x="8506900" y="2478024"/>
            <a:ext cx="2637639" cy="2461137"/>
            <a:chOff x="8506900" y="2478024"/>
            <a:chExt cx="2637639" cy="2461137"/>
          </a:xfrm>
        </p:grpSpPr>
        <p:sp>
          <p:nvSpPr>
            <p:cNvPr id="4" name="Freeform: Shape 5"/>
            <p:cNvSpPr/>
            <p:nvPr/>
          </p:nvSpPr>
          <p:spPr>
            <a:xfrm rot="10800000">
              <a:off x="8506900" y="2478024"/>
              <a:ext cx="2637639" cy="1318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65" y="21600"/>
                    <a:pt x="21600" y="11929"/>
                    <a:pt x="21600" y="0"/>
                  </a:cubicBezTo>
                  <a:lnTo>
                    <a:pt x="0" y="0"/>
                  </a:lnTo>
                  <a:cubicBezTo>
                    <a:pt x="0" y="11929"/>
                    <a:pt x="4835" y="21600"/>
                    <a:pt x="10800" y="21600"/>
                  </a:cubicBezTo>
                  <a:close/>
                </a:path>
              </a:pathLst>
            </a:custGeom>
            <a:solidFill>
              <a:srgbClr val="DCDEE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8666805" y="2638827"/>
              <a:ext cx="2317827" cy="1158936"/>
              <a:chOff x="-1" y="-1"/>
              <a:chExt cx="3983438" cy="1991758"/>
            </a:xfrm>
          </p:grpSpPr>
          <p:sp>
            <p:nvSpPr>
              <p:cNvPr id="19" name="Freeform: Shape 15"/>
              <p:cNvSpPr/>
              <p:nvPr/>
            </p:nvSpPr>
            <p:spPr>
              <a:xfrm rot="10800000">
                <a:off x="-1" y="-1"/>
                <a:ext cx="3983438" cy="1991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5" y="21600"/>
                      <a:pt x="21600" y="11929"/>
                      <a:pt x="21600" y="0"/>
                    </a:cubicBezTo>
                    <a:lnTo>
                      <a:pt x="0" y="0"/>
                    </a:lnTo>
                    <a:cubicBezTo>
                      <a:pt x="0" y="11929"/>
                      <a:pt x="4836" y="21600"/>
                      <a:pt x="10800" y="21600"/>
                    </a:cubicBezTo>
                    <a:close/>
                  </a:path>
                </a:pathLst>
              </a:custGeom>
              <a:solidFill>
                <a:srgbClr val="649EC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Freeform: Shape 16"/>
              <p:cNvSpPr/>
              <p:nvPr/>
            </p:nvSpPr>
            <p:spPr>
              <a:xfrm>
                <a:off x="1505710" y="529153"/>
                <a:ext cx="933451" cy="933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4" y="3086"/>
                    </a:moveTo>
                    <a:lnTo>
                      <a:pt x="20057" y="3086"/>
                    </a:lnTo>
                    <a:cubicBezTo>
                      <a:pt x="19840" y="3086"/>
                      <a:pt x="19671" y="2917"/>
                      <a:pt x="19671" y="2700"/>
                    </a:cubicBezTo>
                    <a:cubicBezTo>
                      <a:pt x="19671" y="2483"/>
                      <a:pt x="19840" y="2314"/>
                      <a:pt x="20057" y="2314"/>
                    </a:cubicBezTo>
                    <a:lnTo>
                      <a:pt x="21214" y="2314"/>
                    </a:lnTo>
                    <a:cubicBezTo>
                      <a:pt x="21431" y="2314"/>
                      <a:pt x="21600" y="2483"/>
                      <a:pt x="21600" y="2700"/>
                    </a:cubicBezTo>
                    <a:cubicBezTo>
                      <a:pt x="21600" y="2917"/>
                      <a:pt x="21431" y="3086"/>
                      <a:pt x="21214" y="3086"/>
                    </a:cubicBezTo>
                    <a:close/>
                    <a:moveTo>
                      <a:pt x="20829" y="5014"/>
                    </a:moveTo>
                    <a:cubicBezTo>
                      <a:pt x="20732" y="5014"/>
                      <a:pt x="20636" y="4978"/>
                      <a:pt x="20551" y="4906"/>
                    </a:cubicBezTo>
                    <a:lnTo>
                      <a:pt x="19467" y="3809"/>
                    </a:lnTo>
                    <a:cubicBezTo>
                      <a:pt x="19310" y="3664"/>
                      <a:pt x="19310" y="3411"/>
                      <a:pt x="19467" y="3267"/>
                    </a:cubicBezTo>
                    <a:cubicBezTo>
                      <a:pt x="19611" y="3110"/>
                      <a:pt x="19864" y="3110"/>
                      <a:pt x="20009" y="3267"/>
                    </a:cubicBezTo>
                    <a:lnTo>
                      <a:pt x="21106" y="4351"/>
                    </a:lnTo>
                    <a:cubicBezTo>
                      <a:pt x="21250" y="4508"/>
                      <a:pt x="21250" y="4749"/>
                      <a:pt x="21106" y="4906"/>
                    </a:cubicBezTo>
                    <a:cubicBezTo>
                      <a:pt x="21021" y="4978"/>
                      <a:pt x="20925" y="5014"/>
                      <a:pt x="20829" y="5014"/>
                    </a:cubicBezTo>
                    <a:close/>
                    <a:moveTo>
                      <a:pt x="20009" y="2133"/>
                    </a:moveTo>
                    <a:cubicBezTo>
                      <a:pt x="19937" y="2206"/>
                      <a:pt x="19840" y="2254"/>
                      <a:pt x="19744" y="2254"/>
                    </a:cubicBezTo>
                    <a:cubicBezTo>
                      <a:pt x="19635" y="2254"/>
                      <a:pt x="19539" y="2206"/>
                      <a:pt x="19467" y="2133"/>
                    </a:cubicBezTo>
                    <a:cubicBezTo>
                      <a:pt x="19310" y="1989"/>
                      <a:pt x="19310" y="1736"/>
                      <a:pt x="19467" y="1591"/>
                    </a:cubicBezTo>
                    <a:lnTo>
                      <a:pt x="20551" y="494"/>
                    </a:lnTo>
                    <a:cubicBezTo>
                      <a:pt x="20708" y="350"/>
                      <a:pt x="20949" y="350"/>
                      <a:pt x="21106" y="494"/>
                    </a:cubicBezTo>
                    <a:cubicBezTo>
                      <a:pt x="21250" y="651"/>
                      <a:pt x="21250" y="892"/>
                      <a:pt x="21106" y="1049"/>
                    </a:cubicBezTo>
                    <a:cubicBezTo>
                      <a:pt x="21106" y="1049"/>
                      <a:pt x="20009" y="2133"/>
                      <a:pt x="20009" y="2133"/>
                    </a:cubicBezTo>
                    <a:close/>
                    <a:moveTo>
                      <a:pt x="19286" y="1543"/>
                    </a:moveTo>
                    <a:cubicBezTo>
                      <a:pt x="19286" y="1760"/>
                      <a:pt x="19117" y="1929"/>
                      <a:pt x="18900" y="1929"/>
                    </a:cubicBezTo>
                    <a:cubicBezTo>
                      <a:pt x="18683" y="1929"/>
                      <a:pt x="18514" y="1760"/>
                      <a:pt x="18514" y="1543"/>
                    </a:cubicBezTo>
                    <a:lnTo>
                      <a:pt x="18514" y="386"/>
                    </a:lnTo>
                    <a:cubicBezTo>
                      <a:pt x="18514" y="169"/>
                      <a:pt x="18683" y="0"/>
                      <a:pt x="18900" y="0"/>
                    </a:cubicBezTo>
                    <a:cubicBezTo>
                      <a:pt x="19117" y="0"/>
                      <a:pt x="19286" y="169"/>
                      <a:pt x="19286" y="386"/>
                    </a:cubicBezTo>
                    <a:cubicBezTo>
                      <a:pt x="19286" y="386"/>
                      <a:pt x="19286" y="1543"/>
                      <a:pt x="19286" y="1543"/>
                    </a:cubicBezTo>
                    <a:close/>
                    <a:moveTo>
                      <a:pt x="18068" y="2254"/>
                    </a:moveTo>
                    <a:cubicBezTo>
                      <a:pt x="17960" y="2254"/>
                      <a:pt x="17863" y="2206"/>
                      <a:pt x="17791" y="2133"/>
                    </a:cubicBezTo>
                    <a:lnTo>
                      <a:pt x="16694" y="1049"/>
                    </a:lnTo>
                    <a:cubicBezTo>
                      <a:pt x="16550" y="892"/>
                      <a:pt x="16550" y="651"/>
                      <a:pt x="16694" y="494"/>
                    </a:cubicBezTo>
                    <a:cubicBezTo>
                      <a:pt x="16851" y="350"/>
                      <a:pt x="17092" y="350"/>
                      <a:pt x="17249" y="494"/>
                    </a:cubicBezTo>
                    <a:lnTo>
                      <a:pt x="18333" y="1591"/>
                    </a:lnTo>
                    <a:cubicBezTo>
                      <a:pt x="18490" y="1736"/>
                      <a:pt x="18490" y="1989"/>
                      <a:pt x="18333" y="2133"/>
                    </a:cubicBezTo>
                    <a:cubicBezTo>
                      <a:pt x="18261" y="2206"/>
                      <a:pt x="18165" y="2254"/>
                      <a:pt x="18068" y="2254"/>
                    </a:cubicBezTo>
                    <a:close/>
                    <a:moveTo>
                      <a:pt x="5882" y="6678"/>
                    </a:moveTo>
                    <a:cubicBezTo>
                      <a:pt x="4146" y="7377"/>
                      <a:pt x="2748" y="8775"/>
                      <a:pt x="2049" y="10511"/>
                    </a:cubicBezTo>
                    <a:cubicBezTo>
                      <a:pt x="1892" y="10908"/>
                      <a:pt x="2073" y="11354"/>
                      <a:pt x="2471" y="11511"/>
                    </a:cubicBezTo>
                    <a:cubicBezTo>
                      <a:pt x="2567" y="11547"/>
                      <a:pt x="2664" y="11571"/>
                      <a:pt x="2760" y="11571"/>
                    </a:cubicBezTo>
                    <a:cubicBezTo>
                      <a:pt x="3074" y="11571"/>
                      <a:pt x="3351" y="11391"/>
                      <a:pt x="3483" y="11089"/>
                    </a:cubicBezTo>
                    <a:cubicBezTo>
                      <a:pt x="4026" y="9739"/>
                      <a:pt x="5111" y="8654"/>
                      <a:pt x="6461" y="8112"/>
                    </a:cubicBezTo>
                    <a:cubicBezTo>
                      <a:pt x="6858" y="7943"/>
                      <a:pt x="7051" y="7497"/>
                      <a:pt x="6883" y="7100"/>
                    </a:cubicBezTo>
                    <a:cubicBezTo>
                      <a:pt x="6726" y="6702"/>
                      <a:pt x="6280" y="6521"/>
                      <a:pt x="5882" y="6678"/>
                    </a:cubicBezTo>
                    <a:close/>
                    <a:moveTo>
                      <a:pt x="18792" y="3363"/>
                    </a:moveTo>
                    <a:lnTo>
                      <a:pt x="15850" y="6292"/>
                    </a:lnTo>
                    <a:lnTo>
                      <a:pt x="16670" y="7112"/>
                    </a:lnTo>
                    <a:cubicBezTo>
                      <a:pt x="16971" y="7413"/>
                      <a:pt x="16971" y="7907"/>
                      <a:pt x="16670" y="8208"/>
                    </a:cubicBezTo>
                    <a:lnTo>
                      <a:pt x="15899" y="8980"/>
                    </a:lnTo>
                    <a:cubicBezTo>
                      <a:pt x="16574" y="10197"/>
                      <a:pt x="16971" y="11608"/>
                      <a:pt x="16971" y="13114"/>
                    </a:cubicBezTo>
                    <a:cubicBezTo>
                      <a:pt x="16971" y="17803"/>
                      <a:pt x="13175" y="21600"/>
                      <a:pt x="8486" y="21600"/>
                    </a:cubicBezTo>
                    <a:cubicBezTo>
                      <a:pt x="3797" y="21600"/>
                      <a:pt x="0" y="17803"/>
                      <a:pt x="0" y="13114"/>
                    </a:cubicBezTo>
                    <a:cubicBezTo>
                      <a:pt x="0" y="8425"/>
                      <a:pt x="3797" y="4629"/>
                      <a:pt x="8486" y="4629"/>
                    </a:cubicBezTo>
                    <a:cubicBezTo>
                      <a:pt x="9992" y="4629"/>
                      <a:pt x="11403" y="5026"/>
                      <a:pt x="12620" y="5701"/>
                    </a:cubicBezTo>
                    <a:lnTo>
                      <a:pt x="13392" y="4930"/>
                    </a:lnTo>
                    <a:cubicBezTo>
                      <a:pt x="13693" y="4629"/>
                      <a:pt x="14187" y="4629"/>
                      <a:pt x="14488" y="4930"/>
                    </a:cubicBezTo>
                    <a:lnTo>
                      <a:pt x="15308" y="5750"/>
                    </a:lnTo>
                    <a:lnTo>
                      <a:pt x="18237" y="2808"/>
                    </a:lnTo>
                    <a:cubicBezTo>
                      <a:pt x="18237" y="2808"/>
                      <a:pt x="18792" y="3363"/>
                      <a:pt x="18792" y="33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Group 21"/>
            <p:cNvGrpSpPr/>
            <p:nvPr/>
          </p:nvGrpSpPr>
          <p:grpSpPr>
            <a:xfrm>
              <a:off x="8788384" y="3797763"/>
              <a:ext cx="2052228" cy="1141398"/>
              <a:chOff x="719138" y="4558559"/>
              <a:chExt cx="2186768" cy="1141398"/>
            </a:xfrm>
          </p:grpSpPr>
          <p:sp>
            <p:nvSpPr>
              <p:cNvPr id="15" name="TextBox 22"/>
              <p:cNvSpPr txBox="1"/>
              <p:nvPr/>
            </p:nvSpPr>
            <p:spPr>
              <a:xfrm>
                <a:off x="719138" y="4558559"/>
                <a:ext cx="2186768" cy="555392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6" name="TextBox 23"/>
              <p:cNvSpPr txBox="1"/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0" tIns="0" rIns="0" bIns="0" anchor="ctr" anchorCtr="1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25" name="千图PPT彼岸天：ID 8661124库_组合 24"/>
          <p:cNvGrpSpPr/>
          <p:nvPr>
            <p:custDataLst>
              <p:tags r:id="rId3"/>
            </p:custDataLst>
          </p:nvPr>
        </p:nvGrpSpPr>
        <p:grpSpPr>
          <a:xfrm>
            <a:off x="4786037" y="2652735"/>
            <a:ext cx="2637639" cy="2464021"/>
            <a:chOff x="4786037" y="2652735"/>
            <a:chExt cx="2637639" cy="2464021"/>
          </a:xfrm>
        </p:grpSpPr>
        <p:sp>
          <p:nvSpPr>
            <p:cNvPr id="5" name="Freeform: Shape 6"/>
            <p:cNvSpPr/>
            <p:nvPr/>
          </p:nvSpPr>
          <p:spPr>
            <a:xfrm>
              <a:off x="4786037" y="3797874"/>
              <a:ext cx="2637639" cy="1318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65" y="21600"/>
                    <a:pt x="21600" y="11929"/>
                    <a:pt x="21600" y="0"/>
                  </a:cubicBezTo>
                  <a:lnTo>
                    <a:pt x="0" y="0"/>
                  </a:lnTo>
                  <a:cubicBezTo>
                    <a:pt x="0" y="11929"/>
                    <a:pt x="4835" y="21600"/>
                    <a:pt x="10800" y="21600"/>
                  </a:cubicBezTo>
                  <a:close/>
                </a:path>
              </a:pathLst>
            </a:custGeom>
            <a:solidFill>
              <a:srgbClr val="DCDEE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8" name="Group 11"/>
            <p:cNvGrpSpPr/>
            <p:nvPr/>
          </p:nvGrpSpPr>
          <p:grpSpPr>
            <a:xfrm>
              <a:off x="4940337" y="3800072"/>
              <a:ext cx="2317848" cy="1158893"/>
              <a:chOff x="-1" y="-1"/>
              <a:chExt cx="3983477" cy="1991683"/>
            </a:xfrm>
          </p:grpSpPr>
          <p:sp>
            <p:nvSpPr>
              <p:cNvPr id="21" name="Freeform: Shape 12"/>
              <p:cNvSpPr/>
              <p:nvPr/>
            </p:nvSpPr>
            <p:spPr>
              <a:xfrm rot="10800000">
                <a:off x="-1" y="-1"/>
                <a:ext cx="3983477" cy="1991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6" y="0"/>
                      <a:pt x="0" y="9670"/>
                      <a:pt x="0" y="21600"/>
                    </a:cubicBezTo>
                    <a:lnTo>
                      <a:pt x="21600" y="21600"/>
                    </a:lnTo>
                    <a:cubicBezTo>
                      <a:pt x="21600" y="9670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DC8780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Freeform: Shape 13"/>
              <p:cNvSpPr/>
              <p:nvPr/>
            </p:nvSpPr>
            <p:spPr>
              <a:xfrm>
                <a:off x="1559618" y="644245"/>
                <a:ext cx="864239" cy="703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0" h="21024" extrusionOk="0">
                    <a:moveTo>
                      <a:pt x="18801" y="1728"/>
                    </a:moveTo>
                    <a:cubicBezTo>
                      <a:pt x="16811" y="-576"/>
                      <a:pt x="13583" y="-576"/>
                      <a:pt x="11592" y="1728"/>
                    </a:cubicBezTo>
                    <a:lnTo>
                      <a:pt x="10241" y="3294"/>
                    </a:lnTo>
                    <a:lnTo>
                      <a:pt x="8888" y="1728"/>
                    </a:lnTo>
                    <a:cubicBezTo>
                      <a:pt x="6897" y="-576"/>
                      <a:pt x="3670" y="-576"/>
                      <a:pt x="1680" y="1728"/>
                    </a:cubicBezTo>
                    <a:cubicBezTo>
                      <a:pt x="-560" y="4323"/>
                      <a:pt x="-560" y="8518"/>
                      <a:pt x="1680" y="11111"/>
                    </a:cubicBezTo>
                    <a:lnTo>
                      <a:pt x="10241" y="21024"/>
                    </a:lnTo>
                    <a:lnTo>
                      <a:pt x="18801" y="11111"/>
                    </a:lnTo>
                    <a:cubicBezTo>
                      <a:pt x="21040" y="8518"/>
                      <a:pt x="21040" y="4321"/>
                      <a:pt x="18801" y="17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Group 3"/>
            <p:cNvGrpSpPr/>
            <p:nvPr/>
          </p:nvGrpSpPr>
          <p:grpSpPr>
            <a:xfrm>
              <a:off x="5081221" y="2652735"/>
              <a:ext cx="2052228" cy="1147338"/>
              <a:chOff x="5081221" y="2649568"/>
              <a:chExt cx="2052228" cy="1147338"/>
            </a:xfrm>
          </p:grpSpPr>
          <p:sp>
            <p:nvSpPr>
              <p:cNvPr id="13" name="TextBox 25"/>
              <p:cNvSpPr txBox="1"/>
              <p:nvPr/>
            </p:nvSpPr>
            <p:spPr>
              <a:xfrm>
                <a:off x="5081221" y="2649568"/>
                <a:ext cx="2052228" cy="374867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4" name="TextBox 26"/>
              <p:cNvSpPr txBox="1"/>
              <p:nvPr/>
            </p:nvSpPr>
            <p:spPr>
              <a:xfrm>
                <a:off x="5081221" y="3024434"/>
                <a:ext cx="2052228" cy="772472"/>
              </a:xfrm>
              <a:prstGeom prst="rect">
                <a:avLst/>
              </a:prstGeom>
            </p:spPr>
            <p:txBody>
              <a:bodyPr vert="horz" wrap="square" lIns="0" tIns="72000" rIns="0" bIns="0" anchor="t" anchorCtr="1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千图PPT彼岸天：ID 8661124库_Freeform: Shape 5"/>
          <p:cNvSpPr/>
          <p:nvPr>
            <p:custDataLst>
              <p:tags r:id="rId1"/>
            </p:custDataLst>
          </p:nvPr>
        </p:nvSpPr>
        <p:spPr bwMode="auto">
          <a:xfrm>
            <a:off x="2541772" y="1847329"/>
            <a:ext cx="548764" cy="4530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千图PPT彼岸天：ID 8661124库_Freeform: Shape 9"/>
          <p:cNvSpPr/>
          <p:nvPr>
            <p:custDataLst>
              <p:tags r:id="rId2"/>
            </p:custDataLst>
          </p:nvPr>
        </p:nvSpPr>
        <p:spPr bwMode="auto">
          <a:xfrm>
            <a:off x="9122435" y="1801526"/>
            <a:ext cx="450897" cy="416428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千图PPT彼岸天：ID 8661124库_Freeform: Shape 13"/>
          <p:cNvSpPr/>
          <p:nvPr>
            <p:custDataLst>
              <p:tags r:id="rId3"/>
            </p:custDataLst>
          </p:nvPr>
        </p:nvSpPr>
        <p:spPr bwMode="auto">
          <a:xfrm>
            <a:off x="9122435" y="3999040"/>
            <a:ext cx="505696" cy="4512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千图PPT彼岸天：ID 8661124库_Freeform: Shape 17"/>
          <p:cNvSpPr/>
          <p:nvPr>
            <p:custDataLst>
              <p:tags r:id="rId4"/>
            </p:custDataLst>
          </p:nvPr>
        </p:nvSpPr>
        <p:spPr bwMode="auto">
          <a:xfrm>
            <a:off x="2580065" y="3921027"/>
            <a:ext cx="510471" cy="5345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9" name="千图PPT彼岸天：ID 8661124库_组合 10"/>
          <p:cNvGrpSpPr/>
          <p:nvPr>
            <p:custDataLst>
              <p:tags r:id="rId5"/>
            </p:custDataLst>
          </p:nvPr>
        </p:nvGrpSpPr>
        <p:grpSpPr>
          <a:xfrm>
            <a:off x="1622896" y="2300333"/>
            <a:ext cx="2386516" cy="1120321"/>
            <a:chOff x="1622896" y="2300333"/>
            <a:chExt cx="2386516" cy="1120321"/>
          </a:xfrm>
        </p:grpSpPr>
        <p:sp>
          <p:nvSpPr>
            <p:cNvPr id="19" name="TextBox 42"/>
            <p:cNvSpPr txBox="1"/>
            <p:nvPr/>
          </p:nvSpPr>
          <p:spPr bwMode="auto">
            <a:xfrm>
              <a:off x="1622896" y="2300333"/>
              <a:ext cx="2386516" cy="453003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0" name="TextBox 43"/>
            <p:cNvSpPr txBox="1"/>
            <p:nvPr/>
          </p:nvSpPr>
          <p:spPr bwMode="auto">
            <a:xfrm>
              <a:off x="1622896" y="2753336"/>
              <a:ext cx="2386516" cy="667318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0" name="千图PPT彼岸天：ID 8661124库_组合 44"/>
          <p:cNvGrpSpPr/>
          <p:nvPr>
            <p:custDataLst>
              <p:tags r:id="rId6"/>
            </p:custDataLst>
          </p:nvPr>
        </p:nvGrpSpPr>
        <p:grpSpPr>
          <a:xfrm>
            <a:off x="8042082" y="2300333"/>
            <a:ext cx="2386516" cy="1120321"/>
            <a:chOff x="1622896" y="2300333"/>
            <a:chExt cx="2386516" cy="1120321"/>
          </a:xfrm>
        </p:grpSpPr>
        <p:sp>
          <p:nvSpPr>
            <p:cNvPr id="17" name="TextBox 45"/>
            <p:cNvSpPr txBox="1"/>
            <p:nvPr/>
          </p:nvSpPr>
          <p:spPr bwMode="auto">
            <a:xfrm>
              <a:off x="1622896" y="2300333"/>
              <a:ext cx="2386516" cy="453003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8" name="TextBox 46"/>
            <p:cNvSpPr txBox="1"/>
            <p:nvPr/>
          </p:nvSpPr>
          <p:spPr bwMode="auto">
            <a:xfrm>
              <a:off x="1622896" y="2753336"/>
              <a:ext cx="2386516" cy="667318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1" name="千图PPT彼岸天：ID 8661124库_组合 47"/>
          <p:cNvGrpSpPr/>
          <p:nvPr>
            <p:custDataLst>
              <p:tags r:id="rId7"/>
            </p:custDataLst>
          </p:nvPr>
        </p:nvGrpSpPr>
        <p:grpSpPr>
          <a:xfrm>
            <a:off x="1642042" y="4455621"/>
            <a:ext cx="2386516" cy="1120321"/>
            <a:chOff x="1622896" y="2300333"/>
            <a:chExt cx="2386516" cy="1120321"/>
          </a:xfrm>
        </p:grpSpPr>
        <p:sp>
          <p:nvSpPr>
            <p:cNvPr id="15" name="TextBox 48"/>
            <p:cNvSpPr txBox="1"/>
            <p:nvPr/>
          </p:nvSpPr>
          <p:spPr bwMode="auto">
            <a:xfrm>
              <a:off x="1622896" y="2300333"/>
              <a:ext cx="2386516" cy="453003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6" name="TextBox 49"/>
            <p:cNvSpPr txBox="1"/>
            <p:nvPr/>
          </p:nvSpPr>
          <p:spPr bwMode="auto">
            <a:xfrm>
              <a:off x="1622896" y="2753336"/>
              <a:ext cx="2386516" cy="667318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2" name="千图PPT彼岸天：ID 8661124库_组合 50"/>
          <p:cNvGrpSpPr/>
          <p:nvPr>
            <p:custDataLst>
              <p:tags r:id="rId8"/>
            </p:custDataLst>
          </p:nvPr>
        </p:nvGrpSpPr>
        <p:grpSpPr>
          <a:xfrm>
            <a:off x="8182025" y="4455978"/>
            <a:ext cx="2386516" cy="1114606"/>
            <a:chOff x="1622896" y="2306048"/>
            <a:chExt cx="2386516" cy="1114606"/>
          </a:xfrm>
        </p:grpSpPr>
        <p:sp>
          <p:nvSpPr>
            <p:cNvPr id="13" name="TextBox 51"/>
            <p:cNvSpPr txBox="1"/>
            <p:nvPr/>
          </p:nvSpPr>
          <p:spPr bwMode="auto">
            <a:xfrm>
              <a:off x="1622896" y="2306048"/>
              <a:ext cx="2386516" cy="453003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4" name="TextBox 52"/>
            <p:cNvSpPr txBox="1"/>
            <p:nvPr/>
          </p:nvSpPr>
          <p:spPr bwMode="auto">
            <a:xfrm>
              <a:off x="1622896" y="2753336"/>
              <a:ext cx="2386516" cy="667318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2" name="图片 1" descr="4005259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395" y="1801495"/>
            <a:ext cx="4025900" cy="402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D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千图PPT彼岸天：ID 8661124库_组合 20"/>
          <p:cNvGrpSpPr/>
          <p:nvPr>
            <p:custDataLst>
              <p:tags r:id="rId1"/>
            </p:custDataLst>
          </p:nvPr>
        </p:nvGrpSpPr>
        <p:grpSpPr>
          <a:xfrm>
            <a:off x="7479779" y="2194933"/>
            <a:ext cx="3492541" cy="443198"/>
            <a:chOff x="7479779" y="2194933"/>
            <a:chExt cx="3492541" cy="443198"/>
          </a:xfrm>
        </p:grpSpPr>
        <p:sp>
          <p:nvSpPr>
            <p:cNvPr id="13" name="Freeform: Shape 14"/>
            <p:cNvSpPr/>
            <p:nvPr/>
          </p:nvSpPr>
          <p:spPr>
            <a:xfrm>
              <a:off x="7479779" y="2253857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878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Rectangle 18"/>
            <p:cNvSpPr/>
            <p:nvPr/>
          </p:nvSpPr>
          <p:spPr>
            <a:xfrm>
              <a:off x="7981849" y="2194933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grpSp>
        <p:nvGrpSpPr>
          <p:cNvPr id="22" name="千图PPT彼岸天：ID 8661124库_组合 21"/>
          <p:cNvGrpSpPr/>
          <p:nvPr>
            <p:custDataLst>
              <p:tags r:id="rId2"/>
            </p:custDataLst>
          </p:nvPr>
        </p:nvGrpSpPr>
        <p:grpSpPr>
          <a:xfrm>
            <a:off x="7479779" y="3015370"/>
            <a:ext cx="3492541" cy="443198"/>
            <a:chOff x="7479779" y="3015370"/>
            <a:chExt cx="3492541" cy="443198"/>
          </a:xfrm>
        </p:grpSpPr>
        <p:sp>
          <p:nvSpPr>
            <p:cNvPr id="15" name="Freeform: Shape 16"/>
            <p:cNvSpPr/>
            <p:nvPr/>
          </p:nvSpPr>
          <p:spPr>
            <a:xfrm>
              <a:off x="7479779" y="3061594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49EC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Rectangle 19"/>
            <p:cNvSpPr/>
            <p:nvPr/>
          </p:nvSpPr>
          <p:spPr>
            <a:xfrm>
              <a:off x="7981849" y="3015370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grpSp>
        <p:nvGrpSpPr>
          <p:cNvPr id="23" name="千图PPT彼岸天：ID 8661124库_组合 22"/>
          <p:cNvGrpSpPr/>
          <p:nvPr>
            <p:custDataLst>
              <p:tags r:id="rId3"/>
            </p:custDataLst>
          </p:nvPr>
        </p:nvGrpSpPr>
        <p:grpSpPr>
          <a:xfrm>
            <a:off x="7479779" y="3835807"/>
            <a:ext cx="3492541" cy="443198"/>
            <a:chOff x="7479779" y="3835807"/>
            <a:chExt cx="3492541" cy="443198"/>
          </a:xfrm>
        </p:grpSpPr>
        <p:sp>
          <p:nvSpPr>
            <p:cNvPr id="16" name="Freeform: Shape 17"/>
            <p:cNvSpPr/>
            <p:nvPr/>
          </p:nvSpPr>
          <p:spPr>
            <a:xfrm>
              <a:off x="7479779" y="3888381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878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Rectangle 20"/>
            <p:cNvSpPr/>
            <p:nvPr/>
          </p:nvSpPr>
          <p:spPr>
            <a:xfrm>
              <a:off x="7981849" y="3835807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4"/>
            </p:custDataLst>
          </p:nvPr>
        </p:nvGrpSpPr>
        <p:grpSpPr>
          <a:xfrm>
            <a:off x="7479779" y="4656244"/>
            <a:ext cx="3492541" cy="443198"/>
            <a:chOff x="7479779" y="4656244"/>
            <a:chExt cx="3492541" cy="443198"/>
          </a:xfrm>
        </p:grpSpPr>
        <p:sp>
          <p:nvSpPr>
            <p:cNvPr id="14" name="Freeform: Shape 15"/>
            <p:cNvSpPr/>
            <p:nvPr/>
          </p:nvSpPr>
          <p:spPr>
            <a:xfrm>
              <a:off x="7479779" y="4715168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49EC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Rectangle 21"/>
            <p:cNvSpPr/>
            <p:nvPr/>
          </p:nvSpPr>
          <p:spPr>
            <a:xfrm>
              <a:off x="7981849" y="4656244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pic>
        <p:nvPicPr>
          <p:cNvPr id="3" name="图片 2" descr="C:\Users\meng\Desktop\400513343.png40051334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35138" y="1583690"/>
            <a:ext cx="4925060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91210" y="197485"/>
            <a:ext cx="10742930" cy="2920365"/>
            <a:chOff x="1149" y="4203"/>
            <a:chExt cx="16918" cy="4599"/>
          </a:xfrm>
        </p:grpSpPr>
        <p:grpSp>
          <p:nvGrpSpPr>
            <p:cNvPr id="2" name="千图PPT彼岸天：ID 8661124库_组合 1"/>
            <p:cNvGrpSpPr/>
            <p:nvPr>
              <p:custDataLst>
                <p:tags r:id="rId1"/>
              </p:custDataLst>
            </p:nvPr>
          </p:nvGrpSpPr>
          <p:grpSpPr>
            <a:xfrm>
              <a:off x="1149" y="4203"/>
              <a:ext cx="4031" cy="4573"/>
              <a:chOff x="719139" y="2646403"/>
              <a:chExt cx="2559446" cy="2903539"/>
            </a:xfrm>
          </p:grpSpPr>
          <p:sp>
            <p:nvSpPr>
              <p:cNvPr id="109" name="任意多边形: 形状 108"/>
              <p:cNvSpPr/>
              <p:nvPr/>
            </p:nvSpPr>
            <p:spPr bwMode="auto">
              <a:xfrm>
                <a:off x="1946126" y="2646403"/>
                <a:ext cx="96322" cy="99890"/>
              </a:xfrm>
              <a:custGeom>
                <a:avLst/>
                <a:gdLst>
                  <a:gd name="T0" fmla="*/ 40 w 81"/>
                  <a:gd name="T1" fmla="*/ 84 h 84"/>
                  <a:gd name="T2" fmla="*/ 54 w 81"/>
                  <a:gd name="T3" fmla="*/ 58 h 84"/>
                  <a:gd name="T4" fmla="*/ 81 w 81"/>
                  <a:gd name="T5" fmla="*/ 43 h 84"/>
                  <a:gd name="T6" fmla="*/ 54 w 81"/>
                  <a:gd name="T7" fmla="*/ 29 h 84"/>
                  <a:gd name="T8" fmla="*/ 40 w 81"/>
                  <a:gd name="T9" fmla="*/ 0 h 84"/>
                  <a:gd name="T10" fmla="*/ 26 w 81"/>
                  <a:gd name="T11" fmla="*/ 29 h 84"/>
                  <a:gd name="T12" fmla="*/ 0 w 81"/>
                  <a:gd name="T13" fmla="*/ 43 h 84"/>
                  <a:gd name="T14" fmla="*/ 26 w 81"/>
                  <a:gd name="T15" fmla="*/ 58 h 84"/>
                  <a:gd name="T16" fmla="*/ 40 w 81"/>
                  <a:gd name="T1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4">
                    <a:moveTo>
                      <a:pt x="40" y="84"/>
                    </a:moveTo>
                    <a:lnTo>
                      <a:pt x="54" y="58"/>
                    </a:lnTo>
                    <a:lnTo>
                      <a:pt x="81" y="43"/>
                    </a:lnTo>
                    <a:lnTo>
                      <a:pt x="54" y="29"/>
                    </a:lnTo>
                    <a:lnTo>
                      <a:pt x="40" y="0"/>
                    </a:lnTo>
                    <a:lnTo>
                      <a:pt x="26" y="29"/>
                    </a:lnTo>
                    <a:lnTo>
                      <a:pt x="0" y="43"/>
                    </a:lnTo>
                    <a:lnTo>
                      <a:pt x="26" y="58"/>
                    </a:lnTo>
                    <a:lnTo>
                      <a:pt x="40" y="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719139" y="4692682"/>
                <a:ext cx="2559446" cy="857260"/>
                <a:chOff x="1732858" y="5001250"/>
                <a:chExt cx="2213143" cy="857260"/>
              </a:xfrm>
            </p:grpSpPr>
            <p:sp>
              <p:nvSpPr>
                <p:cNvPr id="28" name="文本框 106"/>
                <p:cNvSpPr txBox="1"/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 dirty="0">
                      <a:solidFill>
                        <a:schemeClr val="bg1"/>
                      </a:solidFill>
                    </a:rPr>
                    <a:t>输入标题文本</a:t>
                  </a:r>
                </a:p>
              </p:txBody>
            </p:sp>
            <p:sp>
              <p:nvSpPr>
                <p:cNvPr id="29" name="文本框 107"/>
                <p:cNvSpPr txBox="1"/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请替换文字内容复制你的内容到此 </a:t>
                  </a:r>
                  <a:br>
                    <a:rPr lang="zh-CN" altLang="en-US" sz="1000" dirty="0">
                      <a:solidFill>
                        <a:schemeClr val="bg1"/>
                      </a:solidFill>
                    </a:rPr>
                  </a:b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摄图网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699PIC.COM</a:t>
                  </a:r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>
            <a:xfrm>
              <a:off x="5434" y="7361"/>
              <a:ext cx="4031" cy="1350"/>
              <a:chOff x="1732858" y="5001250"/>
              <a:chExt cx="2213143" cy="857260"/>
            </a:xfrm>
          </p:grpSpPr>
          <p:sp>
            <p:nvSpPr>
              <p:cNvPr id="26" name="文本框 104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7" name="文本框 105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9735" y="7390"/>
              <a:ext cx="4031" cy="1350"/>
              <a:chOff x="1732858" y="5001250"/>
              <a:chExt cx="2213143" cy="857260"/>
            </a:xfrm>
          </p:grpSpPr>
          <p:sp>
            <p:nvSpPr>
              <p:cNvPr id="24" name="文本框 102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5" name="文本框 103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  <p:grpSp>
          <p:nvGrpSpPr>
            <p:cNvPr id="112" name="千图PPT彼岸天：ID 8661124库_组合 111"/>
            <p:cNvGrpSpPr/>
            <p:nvPr>
              <p:custDataLst>
                <p:tags r:id="rId2"/>
              </p:custDataLst>
            </p:nvPr>
          </p:nvGrpSpPr>
          <p:grpSpPr>
            <a:xfrm>
              <a:off x="14037" y="4212"/>
              <a:ext cx="4031" cy="4591"/>
              <a:chOff x="8913420" y="2634360"/>
              <a:chExt cx="2559446" cy="2915582"/>
            </a:xfrm>
          </p:grpSpPr>
          <p:sp>
            <p:nvSpPr>
              <p:cNvPr id="72" name="任意多边形: 形状 71"/>
              <p:cNvSpPr/>
              <p:nvPr/>
            </p:nvSpPr>
            <p:spPr bwMode="auto">
              <a:xfrm>
                <a:off x="10342875" y="2634360"/>
                <a:ext cx="164105" cy="162915"/>
              </a:xfrm>
              <a:custGeom>
                <a:avLst/>
                <a:gdLst>
                  <a:gd name="T0" fmla="*/ 45 w 138"/>
                  <a:gd name="T1" fmla="*/ 91 h 137"/>
                  <a:gd name="T2" fmla="*/ 69 w 138"/>
                  <a:gd name="T3" fmla="*/ 137 h 137"/>
                  <a:gd name="T4" fmla="*/ 93 w 138"/>
                  <a:gd name="T5" fmla="*/ 91 h 137"/>
                  <a:gd name="T6" fmla="*/ 138 w 138"/>
                  <a:gd name="T7" fmla="*/ 67 h 137"/>
                  <a:gd name="T8" fmla="*/ 93 w 138"/>
                  <a:gd name="T9" fmla="*/ 43 h 137"/>
                  <a:gd name="T10" fmla="*/ 69 w 138"/>
                  <a:gd name="T11" fmla="*/ 0 h 137"/>
                  <a:gd name="T12" fmla="*/ 45 w 138"/>
                  <a:gd name="T13" fmla="*/ 43 h 137"/>
                  <a:gd name="T14" fmla="*/ 0 w 138"/>
                  <a:gd name="T15" fmla="*/ 67 h 137"/>
                  <a:gd name="T16" fmla="*/ 45 w 138"/>
                  <a:gd name="T17" fmla="*/ 9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8" h="137">
                    <a:moveTo>
                      <a:pt x="45" y="91"/>
                    </a:moveTo>
                    <a:lnTo>
                      <a:pt x="69" y="137"/>
                    </a:lnTo>
                    <a:lnTo>
                      <a:pt x="93" y="91"/>
                    </a:lnTo>
                    <a:lnTo>
                      <a:pt x="138" y="67"/>
                    </a:lnTo>
                    <a:lnTo>
                      <a:pt x="93" y="43"/>
                    </a:lnTo>
                    <a:lnTo>
                      <a:pt x="69" y="0"/>
                    </a:lnTo>
                    <a:lnTo>
                      <a:pt x="45" y="43"/>
                    </a:lnTo>
                    <a:lnTo>
                      <a:pt x="0" y="67"/>
                    </a:lnTo>
                    <a:lnTo>
                      <a:pt x="45" y="9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8913420" y="4692682"/>
                <a:ext cx="2559446" cy="857260"/>
                <a:chOff x="1732858" y="5001250"/>
                <a:chExt cx="2213143" cy="857260"/>
              </a:xfrm>
            </p:grpSpPr>
            <p:sp>
              <p:nvSpPr>
                <p:cNvPr id="22" name="文本框 100"/>
                <p:cNvSpPr txBox="1"/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marL="0" lvl="1" algn="ctr"/>
                  <a:r>
                    <a:rPr lang="zh-CN" altLang="en-US" sz="1400" b="1" dirty="0">
                      <a:solidFill>
                        <a:schemeClr val="bg1"/>
                      </a:solidFill>
                    </a:rPr>
                    <a:t>输入标题文本</a:t>
                  </a:r>
                </a:p>
              </p:txBody>
            </p:sp>
            <p:sp>
              <p:nvSpPr>
                <p:cNvPr id="23" name="文本框 101"/>
                <p:cNvSpPr txBox="1"/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请替换文字内容复制你的内容到此 </a:t>
                  </a:r>
                  <a:br>
                    <a:rPr lang="zh-CN" altLang="en-US" sz="1000" dirty="0">
                      <a:solidFill>
                        <a:schemeClr val="bg1"/>
                      </a:solidFill>
                    </a:rPr>
                  </a:b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摄图网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699PIC.COM</a:t>
                  </a:r>
                </a:p>
              </p:txBody>
            </p:sp>
          </p:grpSp>
        </p:grpSp>
      </p:grpSp>
      <p:pic>
        <p:nvPicPr>
          <p:cNvPr id="13" name="图片 12" descr="4005517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455" y="2849880"/>
            <a:ext cx="5588635" cy="4502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内容占位符 3" descr="C:\Users\meng\Desktop\1 (1).jpg1 (1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1115" y="-35560"/>
            <a:ext cx="12242165" cy="6906895"/>
          </a:xfrm>
          <a:prstGeom prst="rect">
            <a:avLst/>
          </a:prstGeom>
        </p:spPr>
      </p:pic>
      <p:pic>
        <p:nvPicPr>
          <p:cNvPr id="22" name="图片 21" descr="4004884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940" y="1058545"/>
            <a:ext cx="7751445" cy="516826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201069" y="1525270"/>
            <a:ext cx="2712955" cy="2981290"/>
            <a:chOff x="7051" y="4160"/>
            <a:chExt cx="4272" cy="46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rcRect/>
            <a:stretch>
              <a:fillRect/>
            </a:stretch>
          </p:blipFill>
          <p:spPr>
            <a:xfrm>
              <a:off x="7051" y="4583"/>
              <a:ext cx="4272" cy="4272"/>
            </a:xfrm>
            <a:custGeom>
              <a:avLst/>
              <a:gdLst>
                <a:gd name="connsiteX0" fmla="*/ 0 w 2712955"/>
                <a:gd name="connsiteY0" fmla="*/ 0 h 2712955"/>
                <a:gd name="connsiteX1" fmla="*/ 1051037 w 2712955"/>
                <a:gd name="connsiteY1" fmla="*/ 0 h 2712955"/>
                <a:gd name="connsiteX2" fmla="*/ 1040874 w 2712955"/>
                <a:gd name="connsiteY2" fmla="*/ 75391 h 2712955"/>
                <a:gd name="connsiteX3" fmla="*/ 1567312 w 2712955"/>
                <a:gd name="connsiteY3" fmla="*/ 469086 h 2712955"/>
                <a:gd name="connsiteX4" fmla="*/ 2093750 w 2712955"/>
                <a:gd name="connsiteY4" fmla="*/ 75391 h 2712955"/>
                <a:gd name="connsiteX5" fmla="*/ 2083588 w 2712955"/>
                <a:gd name="connsiteY5" fmla="*/ 0 h 2712955"/>
                <a:gd name="connsiteX6" fmla="*/ 2712955 w 2712955"/>
                <a:gd name="connsiteY6" fmla="*/ 0 h 2712955"/>
                <a:gd name="connsiteX7" fmla="*/ 2712955 w 2712955"/>
                <a:gd name="connsiteY7" fmla="*/ 2712955 h 2712955"/>
                <a:gd name="connsiteX8" fmla="*/ 0 w 2712955"/>
                <a:gd name="connsiteY8" fmla="*/ 2712955 h 27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2955" h="2712955">
                  <a:moveTo>
                    <a:pt x="0" y="0"/>
                  </a:moveTo>
                  <a:lnTo>
                    <a:pt x="1051037" y="0"/>
                  </a:lnTo>
                  <a:lnTo>
                    <a:pt x="1040874" y="75391"/>
                  </a:lnTo>
                  <a:cubicBezTo>
                    <a:pt x="1040874" y="292823"/>
                    <a:pt x="1276568" y="469086"/>
                    <a:pt x="1567312" y="469086"/>
                  </a:cubicBezTo>
                  <a:cubicBezTo>
                    <a:pt x="1858056" y="469086"/>
                    <a:pt x="2093750" y="292823"/>
                    <a:pt x="2093750" y="75391"/>
                  </a:cubicBezTo>
                  <a:lnTo>
                    <a:pt x="2083588" y="0"/>
                  </a:lnTo>
                  <a:lnTo>
                    <a:pt x="2712955" y="0"/>
                  </a:lnTo>
                  <a:lnTo>
                    <a:pt x="2712955" y="2712955"/>
                  </a:lnTo>
                  <a:lnTo>
                    <a:pt x="0" y="2712955"/>
                  </a:lnTo>
                  <a:close/>
                </a:path>
              </a:pathLst>
            </a:custGeom>
          </p:spPr>
        </p:pic>
        <p:sp>
          <p:nvSpPr>
            <p:cNvPr id="3" name="文本框 2"/>
            <p:cNvSpPr txBox="1"/>
            <p:nvPr/>
          </p:nvSpPr>
          <p:spPr>
            <a:xfrm>
              <a:off x="8768" y="4160"/>
              <a:ext cx="1451" cy="11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8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肆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221" y="5285"/>
              <a:ext cx="492" cy="217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在此输入题目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54" y="5332"/>
              <a:ext cx="727" cy="34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  <a:endParaRPr lang="zh-CN" altLang="en-US" sz="900" dirty="0"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6" name="PA_淘宝网chenying0907出品 33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0038" y="6732"/>
              <a:ext cx="620" cy="871"/>
              <a:chOff x="2529436" y="1430775"/>
              <a:chExt cx="539218" cy="75846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67764" y="1479583"/>
                <a:ext cx="440132" cy="648127"/>
              </a:xfrm>
              <a:prstGeom prst="rect">
                <a:avLst/>
              </a:prstGeom>
            </p:spPr>
          </p:pic>
          <p:sp>
            <p:nvSpPr>
              <p:cNvPr id="8" name="淘宝网chenying0907出品 35"/>
              <p:cNvSpPr txBox="1"/>
              <p:nvPr/>
            </p:nvSpPr>
            <p:spPr>
              <a:xfrm>
                <a:off x="2565283" y="1497448"/>
                <a:ext cx="479305" cy="3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80" dirty="0">
                  <a:solidFill>
                    <a:srgbClr val="FFFFFF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sp>
            <p:nvSpPr>
              <p:cNvPr id="9" name="淘宝网chenying0907出品 36"/>
              <p:cNvSpPr txBox="1"/>
              <p:nvPr/>
            </p:nvSpPr>
            <p:spPr>
              <a:xfrm>
                <a:off x="2529436" y="1430775"/>
                <a:ext cx="539218" cy="75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dirty="0">
                    <a:solidFill>
                      <a:srgbClr val="FFFFFF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第四章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内容占位符 3" descr="C:\Users\meng\Desktop\1 (1).jpg1 (1)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31115" y="-35560"/>
            <a:ext cx="12242165" cy="6906895"/>
          </a:xfrm>
          <a:prstGeom prst="rect">
            <a:avLst/>
          </a:prstGeom>
        </p:spPr>
      </p:pic>
      <p:pic>
        <p:nvPicPr>
          <p:cNvPr id="34" name="图片 33" descr="4cfb36053e2ca1b6ab74b9a484e577a6"/>
          <p:cNvPicPr>
            <a:picLocks noChangeAspect="1"/>
          </p:cNvPicPr>
          <p:nvPr/>
        </p:nvPicPr>
        <p:blipFill>
          <a:blip r:embed="rId14"/>
          <a:srcRect l="12796" t="23232" r="9137" b="27759"/>
          <a:stretch>
            <a:fillRect/>
          </a:stretch>
        </p:blipFill>
        <p:spPr>
          <a:xfrm>
            <a:off x="855345" y="1432560"/>
            <a:ext cx="2571115" cy="2870200"/>
          </a:xfrm>
          <a:prstGeom prst="rect">
            <a:avLst/>
          </a:prstGeom>
        </p:spPr>
      </p:pic>
      <p:grpSp>
        <p:nvGrpSpPr>
          <p:cNvPr id="2" name="PA_组合 248"/>
          <p:cNvGrpSpPr/>
          <p:nvPr>
            <p:custDataLst>
              <p:tags r:id="rId1"/>
            </p:custDataLst>
          </p:nvPr>
        </p:nvGrpSpPr>
        <p:grpSpPr>
          <a:xfrm>
            <a:off x="4184166" y="928041"/>
            <a:ext cx="934605" cy="934605"/>
            <a:chOff x="4353788" y="1068386"/>
            <a:chExt cx="592774" cy="592774"/>
          </a:xfrm>
        </p:grpSpPr>
        <p:sp>
          <p:nvSpPr>
            <p:cNvPr id="3" name="文本框 2"/>
            <p:cNvSpPr txBox="1"/>
            <p:nvPr/>
          </p:nvSpPr>
          <p:spPr>
            <a:xfrm>
              <a:off x="4428137" y="1180922"/>
              <a:ext cx="468357" cy="40919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  <p:sp>
          <p:nvSpPr>
            <p:cNvPr id="4" name="菱形 3"/>
            <p:cNvSpPr/>
            <p:nvPr/>
          </p:nvSpPr>
          <p:spPr>
            <a:xfrm>
              <a:off x="4353788" y="1068386"/>
              <a:ext cx="592774" cy="592774"/>
            </a:xfrm>
            <a:prstGeom prst="diamon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PA_组合 249"/>
          <p:cNvGrpSpPr/>
          <p:nvPr>
            <p:custDataLst>
              <p:tags r:id="rId2"/>
            </p:custDataLst>
          </p:nvPr>
        </p:nvGrpSpPr>
        <p:grpSpPr>
          <a:xfrm>
            <a:off x="5699332" y="1762720"/>
            <a:ext cx="934605" cy="934605"/>
            <a:chOff x="4353788" y="1068386"/>
            <a:chExt cx="592774" cy="592774"/>
          </a:xfrm>
        </p:grpSpPr>
        <p:sp>
          <p:nvSpPr>
            <p:cNvPr id="6" name="文本框 5"/>
            <p:cNvSpPr txBox="1"/>
            <p:nvPr/>
          </p:nvSpPr>
          <p:spPr>
            <a:xfrm>
              <a:off x="4413418" y="1143419"/>
              <a:ext cx="468357" cy="43878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  <p:sp>
          <p:nvSpPr>
            <p:cNvPr id="7" name="菱形 6"/>
            <p:cNvSpPr/>
            <p:nvPr/>
          </p:nvSpPr>
          <p:spPr>
            <a:xfrm>
              <a:off x="4353788" y="1068386"/>
              <a:ext cx="592774" cy="592774"/>
            </a:xfrm>
            <a:prstGeom prst="diamon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PA_组合 252"/>
          <p:cNvGrpSpPr/>
          <p:nvPr>
            <p:custDataLst>
              <p:tags r:id="rId3"/>
            </p:custDataLst>
          </p:nvPr>
        </p:nvGrpSpPr>
        <p:grpSpPr>
          <a:xfrm>
            <a:off x="7342454" y="928041"/>
            <a:ext cx="934605" cy="934605"/>
            <a:chOff x="4353788" y="1068386"/>
            <a:chExt cx="592774" cy="592774"/>
          </a:xfrm>
        </p:grpSpPr>
        <p:sp>
          <p:nvSpPr>
            <p:cNvPr id="9" name="文本框 8"/>
            <p:cNvSpPr txBox="1"/>
            <p:nvPr/>
          </p:nvSpPr>
          <p:spPr>
            <a:xfrm>
              <a:off x="4431160" y="1151331"/>
              <a:ext cx="438784" cy="43878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  <p:sp>
          <p:nvSpPr>
            <p:cNvPr id="10" name="菱形 9"/>
            <p:cNvSpPr/>
            <p:nvPr/>
          </p:nvSpPr>
          <p:spPr>
            <a:xfrm>
              <a:off x="4353788" y="1068386"/>
              <a:ext cx="592774" cy="592774"/>
            </a:xfrm>
            <a:prstGeom prst="diamon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PA_组合 255"/>
          <p:cNvGrpSpPr/>
          <p:nvPr>
            <p:custDataLst>
              <p:tags r:id="rId4"/>
            </p:custDataLst>
          </p:nvPr>
        </p:nvGrpSpPr>
        <p:grpSpPr>
          <a:xfrm>
            <a:off x="9020412" y="1762721"/>
            <a:ext cx="934605" cy="934603"/>
            <a:chOff x="4353788" y="1068386"/>
            <a:chExt cx="592774" cy="592774"/>
          </a:xfrm>
        </p:grpSpPr>
        <p:sp>
          <p:nvSpPr>
            <p:cNvPr id="12" name="文本框 11"/>
            <p:cNvSpPr txBox="1"/>
            <p:nvPr/>
          </p:nvSpPr>
          <p:spPr>
            <a:xfrm>
              <a:off x="4430410" y="1151330"/>
              <a:ext cx="438784" cy="43878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肆</a:t>
              </a:r>
            </a:p>
          </p:txBody>
        </p:sp>
        <p:sp>
          <p:nvSpPr>
            <p:cNvPr id="13" name="菱形 12"/>
            <p:cNvSpPr/>
            <p:nvPr/>
          </p:nvSpPr>
          <p:spPr>
            <a:xfrm>
              <a:off x="4353788" y="1068386"/>
              <a:ext cx="592774" cy="592774"/>
            </a:xfrm>
            <a:prstGeom prst="diamond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PA_组合 260"/>
          <p:cNvGrpSpPr/>
          <p:nvPr>
            <p:custDataLst>
              <p:tags r:id="rId5"/>
            </p:custDataLst>
          </p:nvPr>
        </p:nvGrpSpPr>
        <p:grpSpPr>
          <a:xfrm>
            <a:off x="3989927" y="2140100"/>
            <a:ext cx="956194" cy="3145818"/>
            <a:chOff x="4264669" y="2000581"/>
            <a:chExt cx="938826" cy="3088665"/>
          </a:xfrm>
        </p:grpSpPr>
        <p:sp>
          <p:nvSpPr>
            <p:cNvPr id="15" name="文本框 14"/>
            <p:cNvSpPr txBox="1"/>
            <p:nvPr/>
          </p:nvSpPr>
          <p:spPr>
            <a:xfrm>
              <a:off x="4661703" y="2000581"/>
              <a:ext cx="541792" cy="1885353"/>
            </a:xfrm>
            <a:prstGeom prst="rect">
              <a:avLst/>
            </a:prstGeom>
            <a:noFill/>
          </p:spPr>
          <p:txBody>
            <a:bodyPr vert="eaVert" wrap="none" rtlCol="0" anchor="b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在此输入题目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64669" y="2000581"/>
              <a:ext cx="549867" cy="3088665"/>
            </a:xfrm>
            <a:prstGeom prst="rect">
              <a:avLst/>
            </a:prstGeom>
            <a:noFill/>
          </p:spPr>
          <p:txBody>
            <a:bodyPr vert="eaVert" wrap="square" rtlCol="0" anchor="b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</a:p>
          </p:txBody>
        </p:sp>
      </p:grpSp>
      <p:grpSp>
        <p:nvGrpSpPr>
          <p:cNvPr id="17" name="PA_组合 261"/>
          <p:cNvGrpSpPr/>
          <p:nvPr>
            <p:custDataLst>
              <p:tags r:id="rId6"/>
            </p:custDataLst>
          </p:nvPr>
        </p:nvGrpSpPr>
        <p:grpSpPr>
          <a:xfrm>
            <a:off x="5505091" y="2885157"/>
            <a:ext cx="938948" cy="3145818"/>
            <a:chOff x="4264669" y="2000581"/>
            <a:chExt cx="921893" cy="3088665"/>
          </a:xfrm>
        </p:grpSpPr>
        <p:sp>
          <p:nvSpPr>
            <p:cNvPr id="18" name="文本框 17"/>
            <p:cNvSpPr txBox="1"/>
            <p:nvPr/>
          </p:nvSpPr>
          <p:spPr>
            <a:xfrm>
              <a:off x="4644770" y="2000581"/>
              <a:ext cx="541792" cy="1885353"/>
            </a:xfrm>
            <a:prstGeom prst="rect">
              <a:avLst/>
            </a:prstGeom>
            <a:noFill/>
          </p:spPr>
          <p:txBody>
            <a:bodyPr vert="eaVert" wrap="none" rtlCol="0" anchor="b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+mn-ea"/>
                </a:rPr>
                <a:t>在此输入题目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264669" y="2000581"/>
              <a:ext cx="549867" cy="3088665"/>
            </a:xfrm>
            <a:prstGeom prst="rect">
              <a:avLst/>
            </a:prstGeom>
            <a:noFill/>
          </p:spPr>
          <p:txBody>
            <a:bodyPr vert="eaVert" wrap="square" rtlCol="0" anchor="b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</a:p>
          </p:txBody>
        </p:sp>
      </p:grpSp>
      <p:grpSp>
        <p:nvGrpSpPr>
          <p:cNvPr id="20" name="PA_组合 264"/>
          <p:cNvGrpSpPr/>
          <p:nvPr>
            <p:custDataLst>
              <p:tags r:id="rId7"/>
            </p:custDataLst>
          </p:nvPr>
        </p:nvGrpSpPr>
        <p:grpSpPr>
          <a:xfrm>
            <a:off x="7148213" y="2122893"/>
            <a:ext cx="956196" cy="3145818"/>
            <a:chOff x="4264669" y="2000581"/>
            <a:chExt cx="938828" cy="3088665"/>
          </a:xfrm>
        </p:grpSpPr>
        <p:sp>
          <p:nvSpPr>
            <p:cNvPr id="21" name="文本框 20"/>
            <p:cNvSpPr txBox="1"/>
            <p:nvPr/>
          </p:nvSpPr>
          <p:spPr>
            <a:xfrm>
              <a:off x="4661705" y="2000581"/>
              <a:ext cx="541792" cy="1885353"/>
            </a:xfrm>
            <a:prstGeom prst="rect">
              <a:avLst/>
            </a:prstGeom>
            <a:noFill/>
          </p:spPr>
          <p:txBody>
            <a:bodyPr vert="eaVert" wrap="none" rtlCol="0" anchor="b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+mn-ea"/>
                </a:rPr>
                <a:t>在此输入题目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264669" y="2000581"/>
              <a:ext cx="549867" cy="3088665"/>
            </a:xfrm>
            <a:prstGeom prst="rect">
              <a:avLst/>
            </a:prstGeom>
            <a:noFill/>
          </p:spPr>
          <p:txBody>
            <a:bodyPr vert="eaVert" wrap="square" rtlCol="0" anchor="b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</a:p>
          </p:txBody>
        </p:sp>
      </p:grpSp>
      <p:grpSp>
        <p:nvGrpSpPr>
          <p:cNvPr id="23" name="PA_组合 267"/>
          <p:cNvGrpSpPr/>
          <p:nvPr>
            <p:custDataLst>
              <p:tags r:id="rId8"/>
            </p:custDataLst>
          </p:nvPr>
        </p:nvGrpSpPr>
        <p:grpSpPr>
          <a:xfrm>
            <a:off x="8828529" y="2885157"/>
            <a:ext cx="938948" cy="3145818"/>
            <a:chOff x="4264669" y="2000581"/>
            <a:chExt cx="921893" cy="3088665"/>
          </a:xfrm>
        </p:grpSpPr>
        <p:sp>
          <p:nvSpPr>
            <p:cNvPr id="24" name="文本框 23"/>
            <p:cNvSpPr txBox="1"/>
            <p:nvPr/>
          </p:nvSpPr>
          <p:spPr>
            <a:xfrm>
              <a:off x="4644770" y="2000581"/>
              <a:ext cx="541792" cy="1885353"/>
            </a:xfrm>
            <a:prstGeom prst="rect">
              <a:avLst/>
            </a:prstGeom>
            <a:noFill/>
          </p:spPr>
          <p:txBody>
            <a:bodyPr vert="eaVert" wrap="none" rtlCol="0" anchor="b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+mn-ea"/>
                </a:rPr>
                <a:t>在此输入题目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64669" y="2000581"/>
              <a:ext cx="549867" cy="3088665"/>
            </a:xfrm>
            <a:prstGeom prst="rect">
              <a:avLst/>
            </a:prstGeom>
            <a:noFill/>
          </p:spPr>
          <p:txBody>
            <a:bodyPr vert="eaVert" wrap="square" rtlCol="0" anchor="b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</a:p>
          </p:txBody>
        </p:sp>
      </p:grpSp>
      <p:grpSp>
        <p:nvGrpSpPr>
          <p:cNvPr id="27" name="PA_组合 4"/>
          <p:cNvGrpSpPr/>
          <p:nvPr>
            <p:custDataLst>
              <p:tags r:id="rId9"/>
            </p:custDataLst>
          </p:nvPr>
        </p:nvGrpSpPr>
        <p:grpSpPr>
          <a:xfrm rot="16200000">
            <a:off x="1644726" y="3352438"/>
            <a:ext cx="1335628" cy="875627"/>
            <a:chOff x="906909" y="2730151"/>
            <a:chExt cx="1489938" cy="1000203"/>
          </a:xfrm>
        </p:grpSpPr>
        <p:sp>
          <p:nvSpPr>
            <p:cNvPr id="28" name="文本框 27"/>
            <p:cNvSpPr txBox="1"/>
            <p:nvPr/>
          </p:nvSpPr>
          <p:spPr>
            <a:xfrm>
              <a:off x="1775749" y="2730151"/>
              <a:ext cx="621098" cy="597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171D3F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目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06909" y="3308477"/>
              <a:ext cx="211013" cy="421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PA_组合 4"/>
          <p:cNvGrpSpPr/>
          <p:nvPr>
            <p:custDataLst>
              <p:tags r:id="rId10"/>
            </p:custDataLst>
          </p:nvPr>
        </p:nvGrpSpPr>
        <p:grpSpPr>
          <a:xfrm rot="16200000">
            <a:off x="1900310" y="2567128"/>
            <a:ext cx="824862" cy="868113"/>
            <a:chOff x="906909" y="2738734"/>
            <a:chExt cx="920159" cy="991620"/>
          </a:xfrm>
        </p:grpSpPr>
        <p:sp>
          <p:nvSpPr>
            <p:cNvPr id="31" name="文本框 30"/>
            <p:cNvSpPr txBox="1"/>
            <p:nvPr/>
          </p:nvSpPr>
          <p:spPr>
            <a:xfrm>
              <a:off x="1205971" y="2738734"/>
              <a:ext cx="621097" cy="597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171D3F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录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06909" y="3308476"/>
              <a:ext cx="211013" cy="42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千图PPT彼岸天：ID 8661124库_组合 31"/>
          <p:cNvGrpSpPr/>
          <p:nvPr>
            <p:custDataLst>
              <p:tags r:id="rId1"/>
            </p:custDataLst>
          </p:nvPr>
        </p:nvGrpSpPr>
        <p:grpSpPr>
          <a:xfrm>
            <a:off x="1631504" y="2127679"/>
            <a:ext cx="3164639" cy="698781"/>
            <a:chOff x="1631504" y="2127679"/>
            <a:chExt cx="3164639" cy="698781"/>
          </a:xfrm>
        </p:grpSpPr>
        <p:grpSp>
          <p:nvGrpSpPr>
            <p:cNvPr id="8" name="Group 9"/>
            <p:cNvGrpSpPr/>
            <p:nvPr/>
          </p:nvGrpSpPr>
          <p:grpSpPr>
            <a:xfrm>
              <a:off x="1631504" y="2208661"/>
              <a:ext cx="3164639" cy="232290"/>
              <a:chOff x="525780" y="3207190"/>
              <a:chExt cx="3066025" cy="232290"/>
            </a:xfrm>
          </p:grpSpPr>
          <p:cxnSp>
            <p:nvCxnSpPr>
              <p:cNvPr id="30" name="Straight Connector 10"/>
              <p:cNvCxnSpPr/>
              <p:nvPr/>
            </p:nvCxnSpPr>
            <p:spPr>
              <a:xfrm>
                <a:off x="525780" y="3207190"/>
                <a:ext cx="2834640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dash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11"/>
              <p:cNvCxnSpPr/>
              <p:nvPr/>
            </p:nvCxnSpPr>
            <p:spPr>
              <a:xfrm>
                <a:off x="3359515" y="3207190"/>
                <a:ext cx="232290" cy="23229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dash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35"/>
            <p:cNvSpPr/>
            <p:nvPr/>
          </p:nvSpPr>
          <p:spPr>
            <a:xfrm>
              <a:off x="1666011" y="2343123"/>
              <a:ext cx="2147157" cy="483337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900" dirty="0">
                  <a:solidFill>
                    <a:schemeClr val="bg1"/>
                  </a:solidFill>
                </a:rPr>
              </a:br>
              <a:r>
                <a:rPr lang="zh-CN" altLang="en-US" sz="9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9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7" name="TextBox 36"/>
            <p:cNvSpPr txBox="1"/>
            <p:nvPr/>
          </p:nvSpPr>
          <p:spPr bwMode="auto">
            <a:xfrm>
              <a:off x="1666011" y="2127679"/>
              <a:ext cx="2147157" cy="21544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</a:bodyPr>
            <a:lstStyle/>
            <a:p>
              <a:pPr latinLnBrk="0">
                <a:buClr>
                  <a:prstClr val="white"/>
                </a:buClr>
                <a:defRPr/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33" name="千图PPT彼岸天：ID 8661124库_组合 32"/>
          <p:cNvGrpSpPr/>
          <p:nvPr>
            <p:custDataLst>
              <p:tags r:id="rId2"/>
            </p:custDataLst>
          </p:nvPr>
        </p:nvGrpSpPr>
        <p:grpSpPr>
          <a:xfrm>
            <a:off x="8560550" y="2127679"/>
            <a:ext cx="2147157" cy="698781"/>
            <a:chOff x="8560550" y="2127679"/>
            <a:chExt cx="2147157" cy="698781"/>
          </a:xfrm>
        </p:grpSpPr>
        <p:sp>
          <p:nvSpPr>
            <p:cNvPr id="18" name="Rectangle 37"/>
            <p:cNvSpPr/>
            <p:nvPr/>
          </p:nvSpPr>
          <p:spPr>
            <a:xfrm>
              <a:off x="8560550" y="2343123"/>
              <a:ext cx="2147157" cy="483337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900" dirty="0">
                  <a:solidFill>
                    <a:schemeClr val="bg1"/>
                  </a:solidFill>
                </a:rPr>
              </a:br>
              <a:r>
                <a:rPr lang="zh-CN" altLang="en-US" sz="9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9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9" name="TextBox 38"/>
            <p:cNvSpPr txBox="1"/>
            <p:nvPr/>
          </p:nvSpPr>
          <p:spPr bwMode="auto">
            <a:xfrm>
              <a:off x="8560550" y="2127679"/>
              <a:ext cx="2147157" cy="21544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</a:bodyPr>
            <a:lstStyle/>
            <a:p>
              <a:pPr algn="r" latinLnBrk="0">
                <a:buClr>
                  <a:prstClr val="white"/>
                </a:buClr>
                <a:defRPr/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35" name="千图PPT彼岸天：ID 8661124库_组合 34"/>
          <p:cNvGrpSpPr/>
          <p:nvPr>
            <p:custDataLst>
              <p:tags r:id="rId3"/>
            </p:custDataLst>
          </p:nvPr>
        </p:nvGrpSpPr>
        <p:grpSpPr>
          <a:xfrm>
            <a:off x="1631505" y="4601847"/>
            <a:ext cx="3130477" cy="698781"/>
            <a:chOff x="1631505" y="4601847"/>
            <a:chExt cx="3130477" cy="698781"/>
          </a:xfrm>
        </p:grpSpPr>
        <p:grpSp>
          <p:nvGrpSpPr>
            <p:cNvPr id="10" name="Group 21"/>
            <p:cNvGrpSpPr/>
            <p:nvPr/>
          </p:nvGrpSpPr>
          <p:grpSpPr>
            <a:xfrm flipV="1">
              <a:off x="1631505" y="4978883"/>
              <a:ext cx="3130477" cy="199191"/>
              <a:chOff x="525780" y="3207184"/>
              <a:chExt cx="3032927" cy="199191"/>
            </a:xfrm>
          </p:grpSpPr>
          <p:cxnSp>
            <p:nvCxnSpPr>
              <p:cNvPr id="26" name="Straight Connector 22"/>
              <p:cNvCxnSpPr/>
              <p:nvPr/>
            </p:nvCxnSpPr>
            <p:spPr>
              <a:xfrm>
                <a:off x="525780" y="3207190"/>
                <a:ext cx="283464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  <a:prstDash val="dash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3359515" y="3207184"/>
                <a:ext cx="199192" cy="199191"/>
              </a:xfrm>
              <a:prstGeom prst="line">
                <a:avLst/>
              </a:prstGeom>
              <a:ln w="12700">
                <a:solidFill>
                  <a:schemeClr val="accent4"/>
                </a:solidFill>
                <a:prstDash val="dash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43"/>
            <p:cNvSpPr/>
            <p:nvPr/>
          </p:nvSpPr>
          <p:spPr>
            <a:xfrm>
              <a:off x="1666011" y="4601847"/>
              <a:ext cx="2147157" cy="483337"/>
            </a:xfrm>
            <a:prstGeom prst="rect">
              <a:avLst/>
            </a:prstGeom>
          </p:spPr>
          <p:txBody>
            <a:bodyPr wrap="square" lIns="0" tIns="0" rIns="0" bIns="0" anchor="b" anchorCtr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900" dirty="0">
                  <a:solidFill>
                    <a:schemeClr val="bg1"/>
                  </a:solidFill>
                </a:rPr>
              </a:br>
              <a:r>
                <a:rPr lang="zh-CN" altLang="en-US" sz="9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9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21" name="TextBox 44"/>
            <p:cNvSpPr txBox="1"/>
            <p:nvPr/>
          </p:nvSpPr>
          <p:spPr bwMode="auto">
            <a:xfrm>
              <a:off x="1666011" y="5085184"/>
              <a:ext cx="2147157" cy="21544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</a:bodyPr>
            <a:lstStyle/>
            <a:p>
              <a:pPr latinLnBrk="0">
                <a:buClr>
                  <a:prstClr val="white"/>
                </a:buClr>
                <a:defRPr/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34" name="千图PPT彼岸天：ID 8661124库_组合 33"/>
          <p:cNvGrpSpPr/>
          <p:nvPr>
            <p:custDataLst>
              <p:tags r:id="rId4"/>
            </p:custDataLst>
          </p:nvPr>
        </p:nvGrpSpPr>
        <p:grpSpPr>
          <a:xfrm>
            <a:off x="8556063" y="4601847"/>
            <a:ext cx="2147157" cy="698781"/>
            <a:chOff x="8556063" y="4601847"/>
            <a:chExt cx="2147157" cy="698781"/>
          </a:xfrm>
        </p:grpSpPr>
        <p:sp>
          <p:nvSpPr>
            <p:cNvPr id="22" name="Rectangle 45"/>
            <p:cNvSpPr/>
            <p:nvPr/>
          </p:nvSpPr>
          <p:spPr>
            <a:xfrm>
              <a:off x="8556063" y="4601847"/>
              <a:ext cx="2147157" cy="483337"/>
            </a:xfrm>
            <a:prstGeom prst="rect">
              <a:avLst/>
            </a:prstGeom>
          </p:spPr>
          <p:txBody>
            <a:bodyPr wrap="square" anchor="b" anchorCtr="0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900" dirty="0">
                  <a:solidFill>
                    <a:schemeClr val="bg1"/>
                  </a:solidFill>
                </a:rPr>
              </a:br>
              <a:r>
                <a:rPr lang="zh-CN" altLang="en-US" sz="9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9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23" name="TextBox 46"/>
            <p:cNvSpPr txBox="1"/>
            <p:nvPr/>
          </p:nvSpPr>
          <p:spPr bwMode="auto">
            <a:xfrm>
              <a:off x="8556063" y="5085184"/>
              <a:ext cx="2147157" cy="21544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/>
            </a:bodyPr>
            <a:lstStyle/>
            <a:p>
              <a:pPr algn="r" latinLnBrk="0">
                <a:buClr>
                  <a:prstClr val="white"/>
                </a:buClr>
                <a:defRPr/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pic>
        <p:nvPicPr>
          <p:cNvPr id="3" name="图片 2" descr="4004635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435" y="1451610"/>
            <a:ext cx="6247765" cy="3848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千图PPT彼岸天：ID 8661124库_组合 14"/>
          <p:cNvGrpSpPr/>
          <p:nvPr>
            <p:custDataLst>
              <p:tags r:id="rId1"/>
            </p:custDataLst>
          </p:nvPr>
        </p:nvGrpSpPr>
        <p:grpSpPr>
          <a:xfrm>
            <a:off x="1307468" y="2624030"/>
            <a:ext cx="9613068" cy="2140151"/>
            <a:chOff x="1307468" y="2624030"/>
            <a:chExt cx="9613068" cy="2140151"/>
          </a:xfrm>
        </p:grpSpPr>
        <p:grpSp>
          <p:nvGrpSpPr>
            <p:cNvPr id="6" name="Group 15"/>
            <p:cNvGrpSpPr/>
            <p:nvPr/>
          </p:nvGrpSpPr>
          <p:grpSpPr>
            <a:xfrm>
              <a:off x="8170814" y="2624665"/>
              <a:ext cx="2749722" cy="2139516"/>
              <a:chOff x="8170814" y="1912116"/>
              <a:chExt cx="2749722" cy="2139516"/>
            </a:xfrm>
          </p:grpSpPr>
          <p:grpSp>
            <p:nvGrpSpPr>
              <p:cNvPr id="16" name="Group 25"/>
              <p:cNvGrpSpPr/>
              <p:nvPr/>
            </p:nvGrpSpPr>
            <p:grpSpPr>
              <a:xfrm>
                <a:off x="8170814" y="1912116"/>
                <a:ext cx="2611177" cy="2139516"/>
                <a:chOff x="1193500" y="1491637"/>
                <a:chExt cx="3761195" cy="2139516"/>
              </a:xfrm>
            </p:grpSpPr>
            <p:grpSp>
              <p:nvGrpSpPr>
                <p:cNvPr id="18" name="Group 27"/>
                <p:cNvGrpSpPr/>
                <p:nvPr/>
              </p:nvGrpSpPr>
              <p:grpSpPr>
                <a:xfrm>
                  <a:off x="1193500" y="1491637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2" name="TextBox 31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请替换文字内容复制你的内容到此</a:t>
                    </a:r>
                    <a:br>
                      <a:rPr lang="zh-CN" altLang="en-US" sz="1000" dirty="0">
                        <a:solidFill>
                          <a:schemeClr val="bg1"/>
                        </a:solidFill>
                      </a:rPr>
                    </a:b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摄图网</a:t>
                    </a:r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699PIC.COM</a:t>
                    </a:r>
                  </a:p>
                </p:txBody>
              </p:sp>
              <p:sp>
                <p:nvSpPr>
                  <p:cNvPr id="23" name="Rectangle 32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 dirty="0">
                        <a:solidFill>
                          <a:schemeClr val="bg1"/>
                        </a:solidFill>
                      </a:rPr>
                      <a:t>输入标题文本</a:t>
                    </a:r>
                  </a:p>
                </p:txBody>
              </p:sp>
            </p:grpSp>
            <p:grpSp>
              <p:nvGrpSpPr>
                <p:cNvPr id="19" name="Group 28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0" name="TextBox 29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请替换文字内容复制你的内容到此</a:t>
                    </a:r>
                    <a:br>
                      <a:rPr lang="zh-CN" altLang="en-US" sz="1000" dirty="0">
                        <a:solidFill>
                          <a:schemeClr val="bg1"/>
                        </a:solidFill>
                      </a:rPr>
                    </a:b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摄图网</a:t>
                    </a:r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699PIC.COM</a:t>
                    </a:r>
                  </a:p>
                </p:txBody>
              </p:sp>
              <p:sp>
                <p:nvSpPr>
                  <p:cNvPr id="21" name="Rectangle 30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 dirty="0">
                        <a:solidFill>
                          <a:schemeClr val="bg1"/>
                        </a:solidFill>
                      </a:rPr>
                      <a:t>输入标题文本</a:t>
                    </a:r>
                  </a:p>
                </p:txBody>
              </p:sp>
            </p:grpSp>
          </p:grpSp>
          <p:cxnSp>
            <p:nvCxnSpPr>
              <p:cNvPr id="17" name="Straight Connector 26"/>
              <p:cNvCxnSpPr/>
              <p:nvPr/>
            </p:nvCxnSpPr>
            <p:spPr>
              <a:xfrm>
                <a:off x="8472264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6"/>
            <p:cNvGrpSpPr/>
            <p:nvPr/>
          </p:nvGrpSpPr>
          <p:grpSpPr>
            <a:xfrm>
              <a:off x="1307468" y="2624030"/>
              <a:ext cx="2713719" cy="2140151"/>
              <a:chOff x="1307468" y="1696653"/>
              <a:chExt cx="2713719" cy="2140151"/>
            </a:xfrm>
          </p:grpSpPr>
          <p:grpSp>
            <p:nvGrpSpPr>
              <p:cNvPr id="8" name="Group 17"/>
              <p:cNvGrpSpPr/>
              <p:nvPr/>
            </p:nvGrpSpPr>
            <p:grpSpPr>
              <a:xfrm>
                <a:off x="1410010" y="1696653"/>
                <a:ext cx="2611177" cy="2140151"/>
                <a:chOff x="1193500" y="1491002"/>
                <a:chExt cx="3761195" cy="2140151"/>
              </a:xfrm>
            </p:grpSpPr>
            <p:grpSp>
              <p:nvGrpSpPr>
                <p:cNvPr id="10" name="Group 19"/>
                <p:cNvGrpSpPr/>
                <p:nvPr/>
              </p:nvGrpSpPr>
              <p:grpSpPr>
                <a:xfrm>
                  <a:off x="1193500" y="1491002"/>
                  <a:ext cx="3761195" cy="816243"/>
                  <a:chOff x="1317257" y="1824240"/>
                  <a:chExt cx="3761195" cy="816243"/>
                </a:xfrm>
              </p:grpSpPr>
              <p:sp>
                <p:nvSpPr>
                  <p:cNvPr id="14" name="TextBox 23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请替换文字内容复制你的内容到此</a:t>
                    </a:r>
                    <a:br>
                      <a:rPr lang="zh-CN" altLang="en-US" sz="1000" dirty="0">
                        <a:solidFill>
                          <a:schemeClr val="bg1"/>
                        </a:solidFill>
                      </a:rPr>
                    </a:b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摄图网</a:t>
                    </a:r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699PIC.COM</a:t>
                    </a:r>
                  </a:p>
                </p:txBody>
              </p:sp>
              <p:sp>
                <p:nvSpPr>
                  <p:cNvPr id="15" name="Rectangle 24"/>
                  <p:cNvSpPr/>
                  <p:nvPr/>
                </p:nvSpPr>
                <p:spPr>
                  <a:xfrm>
                    <a:off x="1317257" y="1824240"/>
                    <a:ext cx="3761113" cy="308610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 dirty="0">
                        <a:solidFill>
                          <a:schemeClr val="bg1"/>
                        </a:solidFill>
                      </a:rPr>
                      <a:t>输入标题文本</a:t>
                    </a:r>
                  </a:p>
                </p:txBody>
              </p:sp>
            </p:grpSp>
            <p:grpSp>
              <p:nvGrpSpPr>
                <p:cNvPr id="11" name="Group 20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12" name="TextBox 21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请替换文字内容复制你的内容到此</a:t>
                    </a:r>
                    <a:br>
                      <a:rPr lang="zh-CN" altLang="en-US" sz="1000" dirty="0">
                        <a:solidFill>
                          <a:schemeClr val="bg1"/>
                        </a:solidFill>
                      </a:rPr>
                    </a:br>
                    <a:r>
                      <a:rPr lang="zh-CN" altLang="en-US" sz="1000" dirty="0">
                        <a:solidFill>
                          <a:schemeClr val="bg1"/>
                        </a:solidFill>
                      </a:rPr>
                      <a:t>摄图网</a:t>
                    </a:r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699PIC.COM</a:t>
                    </a:r>
                  </a:p>
                </p:txBody>
              </p:sp>
              <p:sp>
                <p:nvSpPr>
                  <p:cNvPr id="13" name="Rectangle 22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 dirty="0">
                        <a:solidFill>
                          <a:schemeClr val="bg1"/>
                        </a:solidFill>
                      </a:rPr>
                      <a:t>输入标题文本</a:t>
                    </a:r>
                  </a:p>
                </p:txBody>
              </p:sp>
            </p:grpSp>
          </p:grpSp>
          <p:cxnSp>
            <p:nvCxnSpPr>
              <p:cNvPr id="9" name="Straight Connector 18"/>
              <p:cNvCxnSpPr/>
              <p:nvPr/>
            </p:nvCxnSpPr>
            <p:spPr>
              <a:xfrm>
                <a:off x="1307468" y="2710116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图片 1" descr="7dc7518d284af444f09222bf9740bd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145" y="976630"/>
            <a:ext cx="5506720" cy="550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6840172" y="1403471"/>
            <a:ext cx="4597674" cy="954108"/>
            <a:chOff x="6854777" y="1430776"/>
            <a:chExt cx="4597674" cy="954108"/>
          </a:xfrm>
        </p:grpSpPr>
        <p:sp>
          <p:nvSpPr>
            <p:cNvPr id="19" name="Freeform: Shape 39"/>
            <p:cNvSpPr/>
            <p:nvPr/>
          </p:nvSpPr>
          <p:spPr bwMode="auto">
            <a:xfrm>
              <a:off x="6916763" y="1738686"/>
              <a:ext cx="310781" cy="252191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40"/>
            <p:cNvSpPr/>
            <p:nvPr/>
          </p:nvSpPr>
          <p:spPr bwMode="auto">
            <a:xfrm>
              <a:off x="6854777" y="1676701"/>
              <a:ext cx="496739" cy="388051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41"/>
            <p:cNvSpPr/>
            <p:nvPr/>
          </p:nvSpPr>
          <p:spPr bwMode="auto">
            <a:xfrm>
              <a:off x="7242828" y="1754821"/>
              <a:ext cx="46702" cy="458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42"/>
            <p:cNvSpPr/>
            <p:nvPr/>
          </p:nvSpPr>
          <p:spPr bwMode="auto">
            <a:xfrm>
              <a:off x="7227544" y="1956063"/>
              <a:ext cx="61986" cy="1613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43"/>
            <p:cNvSpPr/>
            <p:nvPr/>
          </p:nvSpPr>
          <p:spPr bwMode="auto">
            <a:xfrm>
              <a:off x="7242828" y="1909361"/>
              <a:ext cx="62836" cy="1613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44"/>
            <p:cNvSpPr/>
            <p:nvPr/>
          </p:nvSpPr>
          <p:spPr bwMode="auto">
            <a:xfrm>
              <a:off x="7242828" y="1863509"/>
              <a:ext cx="62836" cy="152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45"/>
            <p:cNvSpPr/>
            <p:nvPr/>
          </p:nvSpPr>
          <p:spPr bwMode="auto">
            <a:xfrm>
              <a:off x="6979599" y="1800673"/>
              <a:ext cx="92555" cy="65383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7" name="Group 5"/>
            <p:cNvGrpSpPr/>
            <p:nvPr/>
          </p:nvGrpSpPr>
          <p:grpSpPr>
            <a:xfrm>
              <a:off x="7600311" y="1430776"/>
              <a:ext cx="3852140" cy="954108"/>
              <a:chOff x="7489339" y="1344533"/>
              <a:chExt cx="3963112" cy="954108"/>
            </a:xfrm>
          </p:grpSpPr>
          <p:sp>
            <p:nvSpPr>
              <p:cNvPr id="37" name="TextBox 37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8" name="Rectangle 4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57" name="千图PPT彼岸天：ID 8661124库_组合 56"/>
          <p:cNvGrpSpPr/>
          <p:nvPr>
            <p:custDataLst>
              <p:tags r:id="rId2"/>
            </p:custDataLst>
          </p:nvPr>
        </p:nvGrpSpPr>
        <p:grpSpPr>
          <a:xfrm>
            <a:off x="6854777" y="2636900"/>
            <a:ext cx="4597674" cy="954108"/>
            <a:chOff x="6854777" y="2636900"/>
            <a:chExt cx="4597674" cy="954108"/>
          </a:xfrm>
        </p:grpSpPr>
        <p:sp>
          <p:nvSpPr>
            <p:cNvPr id="16" name="Freeform: Shape 46"/>
            <p:cNvSpPr/>
            <p:nvPr/>
          </p:nvSpPr>
          <p:spPr bwMode="auto">
            <a:xfrm>
              <a:off x="7118855" y="2781070"/>
              <a:ext cx="163032" cy="1630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47"/>
            <p:cNvSpPr/>
            <p:nvPr/>
          </p:nvSpPr>
          <p:spPr bwMode="auto">
            <a:xfrm>
              <a:off x="6854777" y="2719084"/>
              <a:ext cx="496739" cy="496739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48"/>
            <p:cNvSpPr/>
            <p:nvPr/>
          </p:nvSpPr>
          <p:spPr bwMode="auto">
            <a:xfrm>
              <a:off x="7118855" y="2719084"/>
              <a:ext cx="232661" cy="2326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8" name="Group 70"/>
            <p:cNvGrpSpPr/>
            <p:nvPr/>
          </p:nvGrpSpPr>
          <p:grpSpPr>
            <a:xfrm>
              <a:off x="7600311" y="2636900"/>
              <a:ext cx="3852140" cy="954108"/>
              <a:chOff x="7489339" y="1344533"/>
              <a:chExt cx="3963112" cy="954108"/>
            </a:xfrm>
          </p:grpSpPr>
          <p:sp>
            <p:nvSpPr>
              <p:cNvPr id="35" name="TextBox 71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6" name="Rectangle 72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58" name="千图PPT彼岸天：ID 8661124库_组合 57"/>
          <p:cNvGrpSpPr/>
          <p:nvPr>
            <p:custDataLst>
              <p:tags r:id="rId3"/>
            </p:custDataLst>
          </p:nvPr>
        </p:nvGrpSpPr>
        <p:grpSpPr>
          <a:xfrm>
            <a:off x="6854777" y="3843024"/>
            <a:ext cx="4597674" cy="954108"/>
            <a:chOff x="6854777" y="3843024"/>
            <a:chExt cx="4597674" cy="954108"/>
          </a:xfrm>
        </p:grpSpPr>
        <p:sp>
          <p:nvSpPr>
            <p:cNvPr id="4" name="Freeform: Shape 52"/>
            <p:cNvSpPr/>
            <p:nvPr/>
          </p:nvSpPr>
          <p:spPr bwMode="auto">
            <a:xfrm>
              <a:off x="6854777" y="3867767"/>
              <a:ext cx="496739" cy="497589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53"/>
            <p:cNvSpPr/>
            <p:nvPr/>
          </p:nvSpPr>
          <p:spPr bwMode="auto">
            <a:xfrm>
              <a:off x="7072153" y="4085144"/>
              <a:ext cx="61986" cy="61987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54"/>
            <p:cNvSpPr/>
            <p:nvPr/>
          </p:nvSpPr>
          <p:spPr bwMode="auto">
            <a:xfrm>
              <a:off x="7009317" y="4023158"/>
              <a:ext cx="186808" cy="186808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55"/>
            <p:cNvSpPr/>
            <p:nvPr/>
          </p:nvSpPr>
          <p:spPr bwMode="auto">
            <a:xfrm>
              <a:off x="7134140" y="4147130"/>
              <a:ext cx="77270" cy="79818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56"/>
            <p:cNvSpPr/>
            <p:nvPr/>
          </p:nvSpPr>
          <p:spPr bwMode="auto">
            <a:xfrm>
              <a:off x="7164708" y="4178548"/>
              <a:ext cx="111235" cy="113784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57"/>
            <p:cNvSpPr/>
            <p:nvPr/>
          </p:nvSpPr>
          <p:spPr bwMode="auto">
            <a:xfrm>
              <a:off x="7149423" y="4163263"/>
              <a:ext cx="94253" cy="95952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58"/>
            <p:cNvSpPr/>
            <p:nvPr/>
          </p:nvSpPr>
          <p:spPr bwMode="auto">
            <a:xfrm>
              <a:off x="6994034" y="4007873"/>
              <a:ext cx="78120" cy="7896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59"/>
            <p:cNvSpPr/>
            <p:nvPr/>
          </p:nvSpPr>
          <p:spPr bwMode="auto">
            <a:xfrm>
              <a:off x="6932047" y="3945887"/>
              <a:ext cx="111235" cy="112934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60"/>
            <p:cNvSpPr/>
            <p:nvPr/>
          </p:nvSpPr>
          <p:spPr bwMode="auto">
            <a:xfrm>
              <a:off x="6963465" y="3976455"/>
              <a:ext cx="94254" cy="96801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9" name="Group 73"/>
            <p:cNvGrpSpPr/>
            <p:nvPr/>
          </p:nvGrpSpPr>
          <p:grpSpPr>
            <a:xfrm>
              <a:off x="7600311" y="3843024"/>
              <a:ext cx="3852140" cy="954108"/>
              <a:chOff x="7489339" y="1344533"/>
              <a:chExt cx="3963112" cy="954108"/>
            </a:xfrm>
          </p:grpSpPr>
          <p:sp>
            <p:nvSpPr>
              <p:cNvPr id="33" name="TextBox 74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4" name="Rectangle 75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59" name="千图PPT彼岸天：ID 8661124库_组合 58"/>
          <p:cNvGrpSpPr/>
          <p:nvPr>
            <p:custDataLst>
              <p:tags r:id="rId4"/>
            </p:custDataLst>
          </p:nvPr>
        </p:nvGrpSpPr>
        <p:grpSpPr>
          <a:xfrm>
            <a:off x="6854788" y="5017306"/>
            <a:ext cx="4597663" cy="985950"/>
            <a:chOff x="6854788" y="5017306"/>
            <a:chExt cx="4597663" cy="985950"/>
          </a:xfrm>
        </p:grpSpPr>
        <p:sp>
          <p:nvSpPr>
            <p:cNvPr id="13" name="Freeform: Shape 49"/>
            <p:cNvSpPr/>
            <p:nvPr/>
          </p:nvSpPr>
          <p:spPr bwMode="auto">
            <a:xfrm>
              <a:off x="6979610" y="5125995"/>
              <a:ext cx="247946" cy="2479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50"/>
            <p:cNvSpPr/>
            <p:nvPr/>
          </p:nvSpPr>
          <p:spPr bwMode="auto">
            <a:xfrm>
              <a:off x="7041596" y="5187981"/>
              <a:ext cx="69629" cy="696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51"/>
            <p:cNvSpPr/>
            <p:nvPr/>
          </p:nvSpPr>
          <p:spPr bwMode="auto">
            <a:xfrm>
              <a:off x="6854788" y="5017306"/>
              <a:ext cx="497590" cy="4186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0" name="Group 76"/>
            <p:cNvGrpSpPr/>
            <p:nvPr/>
          </p:nvGrpSpPr>
          <p:grpSpPr>
            <a:xfrm>
              <a:off x="7600311" y="5049148"/>
              <a:ext cx="3852140" cy="954108"/>
              <a:chOff x="7489339" y="1344533"/>
              <a:chExt cx="3963112" cy="954108"/>
            </a:xfrm>
          </p:grpSpPr>
          <p:sp>
            <p:nvSpPr>
              <p:cNvPr id="31" name="TextBox 77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2" name="Rectangle 78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pic>
        <p:nvPicPr>
          <p:cNvPr id="3" name="图片 2" descr="C:\Users\meng\Desktop\400259784.png40025978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7820" y="1329690"/>
            <a:ext cx="6502400" cy="448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20"/>
          <p:cNvGrpSpPr/>
          <p:nvPr>
            <p:custDataLst>
              <p:tags r:id="rId1"/>
            </p:custDataLst>
          </p:nvPr>
        </p:nvGrpSpPr>
        <p:grpSpPr>
          <a:xfrm>
            <a:off x="6907518" y="1307079"/>
            <a:ext cx="4565345" cy="830997"/>
            <a:chOff x="7118180" y="1200881"/>
            <a:chExt cx="2349846" cy="830997"/>
          </a:xfrm>
        </p:grpSpPr>
        <p:sp>
          <p:nvSpPr>
            <p:cNvPr id="34" name="TextBox 5"/>
            <p:cNvSpPr txBox="1"/>
            <p:nvPr/>
          </p:nvSpPr>
          <p:spPr>
            <a:xfrm>
              <a:off x="7118180" y="1477880"/>
              <a:ext cx="2349846" cy="55399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 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35" name="TextBox 6"/>
            <p:cNvSpPr txBox="1"/>
            <p:nvPr/>
          </p:nvSpPr>
          <p:spPr>
            <a:xfrm>
              <a:off x="7118180" y="1200881"/>
              <a:ext cx="2349846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6" name="千图PPT彼岸天：ID 8661124库_组合 33"/>
          <p:cNvGrpSpPr/>
          <p:nvPr>
            <p:custDataLst>
              <p:tags r:id="rId2"/>
            </p:custDataLst>
          </p:nvPr>
        </p:nvGrpSpPr>
        <p:grpSpPr>
          <a:xfrm>
            <a:off x="8855601" y="3283679"/>
            <a:ext cx="2617263" cy="830997"/>
            <a:chOff x="7118180" y="1200881"/>
            <a:chExt cx="2349846" cy="830997"/>
          </a:xfrm>
        </p:grpSpPr>
        <p:sp>
          <p:nvSpPr>
            <p:cNvPr id="13" name="TextBox 36"/>
            <p:cNvSpPr txBox="1"/>
            <p:nvPr/>
          </p:nvSpPr>
          <p:spPr>
            <a:xfrm>
              <a:off x="7118180" y="1477880"/>
              <a:ext cx="2349846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100" dirty="0">
                  <a:solidFill>
                    <a:schemeClr val="bg1"/>
                  </a:solidFill>
                </a:rPr>
              </a:br>
              <a:r>
                <a:rPr lang="zh-CN" altLang="en-US" sz="11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4" name="TextBox 37"/>
            <p:cNvSpPr txBox="1"/>
            <p:nvPr/>
          </p:nvSpPr>
          <p:spPr>
            <a:xfrm>
              <a:off x="7118180" y="1200881"/>
              <a:ext cx="2349846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7" name="千图PPT彼岸天：ID 8661124库_组合 29"/>
          <p:cNvGrpSpPr/>
          <p:nvPr>
            <p:custDataLst>
              <p:tags r:id="rId3"/>
            </p:custDataLst>
          </p:nvPr>
        </p:nvGrpSpPr>
        <p:grpSpPr>
          <a:xfrm>
            <a:off x="719668" y="5384526"/>
            <a:ext cx="4339517" cy="698304"/>
            <a:chOff x="719667" y="5384521"/>
            <a:chExt cx="4339517" cy="698302"/>
          </a:xfrm>
        </p:grpSpPr>
        <p:sp>
          <p:nvSpPr>
            <p:cNvPr id="11" name="TextBox 39"/>
            <p:cNvSpPr txBox="1"/>
            <p:nvPr/>
          </p:nvSpPr>
          <p:spPr>
            <a:xfrm>
              <a:off x="719667" y="5661520"/>
              <a:ext cx="4339517" cy="421303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 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2" name="TextBox 40"/>
            <p:cNvSpPr txBox="1"/>
            <p:nvPr/>
          </p:nvSpPr>
          <p:spPr>
            <a:xfrm>
              <a:off x="719667" y="5384521"/>
              <a:ext cx="4339517" cy="276999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8" name="千图PPT彼岸天：ID 8661124库_组合 28"/>
          <p:cNvGrpSpPr/>
          <p:nvPr>
            <p:custDataLst>
              <p:tags r:id="rId4"/>
            </p:custDataLst>
          </p:nvPr>
        </p:nvGrpSpPr>
        <p:grpSpPr>
          <a:xfrm>
            <a:off x="551005" y="3249381"/>
            <a:ext cx="2939731" cy="832787"/>
            <a:chOff x="551005" y="3249384"/>
            <a:chExt cx="2939731" cy="832787"/>
          </a:xfrm>
        </p:grpSpPr>
        <p:sp>
          <p:nvSpPr>
            <p:cNvPr id="9" name="TextBox 42"/>
            <p:cNvSpPr txBox="1"/>
            <p:nvPr/>
          </p:nvSpPr>
          <p:spPr>
            <a:xfrm>
              <a:off x="719667" y="3561131"/>
              <a:ext cx="2771069" cy="521040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100" dirty="0">
                  <a:solidFill>
                    <a:schemeClr val="bg1"/>
                  </a:solidFill>
                </a:rPr>
              </a:br>
              <a:r>
                <a:rPr lang="zh-CN" altLang="en-US" sz="11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0" name="TextBox 43"/>
            <p:cNvSpPr txBox="1"/>
            <p:nvPr/>
          </p:nvSpPr>
          <p:spPr>
            <a:xfrm>
              <a:off x="551005" y="3249384"/>
              <a:ext cx="2939731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pic>
        <p:nvPicPr>
          <p:cNvPr id="2" name="图片 1" descr="C:\Users\meng\Desktop\400451883.png40045188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05213" y="1584325"/>
            <a:ext cx="4526280" cy="3833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9"/>
          <p:cNvGrpSpPr/>
          <p:nvPr/>
        </p:nvGrpSpPr>
        <p:grpSpPr>
          <a:xfrm>
            <a:off x="7844790" y="3920490"/>
            <a:ext cx="2913380" cy="856615"/>
            <a:chOff x="1415480" y="1651350"/>
            <a:chExt cx="2913191" cy="856637"/>
          </a:xfrm>
        </p:grpSpPr>
        <p:sp>
          <p:nvSpPr>
            <p:cNvPr id="23" name="TextBox 40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4" name="TextBox 41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4" name="Group 42"/>
          <p:cNvGrpSpPr/>
          <p:nvPr/>
        </p:nvGrpSpPr>
        <p:grpSpPr>
          <a:xfrm>
            <a:off x="8308975" y="5060950"/>
            <a:ext cx="2913380" cy="856615"/>
            <a:chOff x="1415480" y="1651350"/>
            <a:chExt cx="2913191" cy="856637"/>
          </a:xfrm>
        </p:grpSpPr>
        <p:sp>
          <p:nvSpPr>
            <p:cNvPr id="21" name="TextBox 43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2" name="TextBox 44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5" name="Group 45"/>
          <p:cNvGrpSpPr/>
          <p:nvPr/>
        </p:nvGrpSpPr>
        <p:grpSpPr>
          <a:xfrm>
            <a:off x="7440930" y="2623820"/>
            <a:ext cx="2913380" cy="856615"/>
            <a:chOff x="1415480" y="1651350"/>
            <a:chExt cx="2913191" cy="856637"/>
          </a:xfrm>
        </p:grpSpPr>
        <p:sp>
          <p:nvSpPr>
            <p:cNvPr id="19" name="TextBox 46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0" name="TextBox 47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6" name="Group 48"/>
          <p:cNvGrpSpPr/>
          <p:nvPr/>
        </p:nvGrpSpPr>
        <p:grpSpPr>
          <a:xfrm>
            <a:off x="6997700" y="1488440"/>
            <a:ext cx="2913380" cy="856615"/>
            <a:chOff x="1415480" y="1651350"/>
            <a:chExt cx="2913191" cy="856637"/>
          </a:xfrm>
        </p:grpSpPr>
        <p:sp>
          <p:nvSpPr>
            <p:cNvPr id="17" name="TextBox 49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8" name="TextBox 50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3" name="图片 2" descr="C:\Users\meng\Desktop\400453272.png40045327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2895" y="2388870"/>
            <a:ext cx="5868035" cy="352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C:\Users\meng\Desktop\1 (1).jpg1 (1)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1115" y="-35560"/>
            <a:ext cx="12242165" cy="6906895"/>
          </a:xfrm>
          <a:prstGeom prst="rect">
            <a:avLst/>
          </a:prstGeom>
        </p:spPr>
      </p:pic>
      <p:pic>
        <p:nvPicPr>
          <p:cNvPr id="5" name="图片 4" descr="1 (1)"/>
          <p:cNvPicPr>
            <a:picLocks noChangeAspect="1"/>
          </p:cNvPicPr>
          <p:nvPr/>
        </p:nvPicPr>
        <p:blipFill>
          <a:blip r:embed="rId5"/>
          <a:srcRect l="7914" t="29370" r="67967" b="24937"/>
          <a:stretch>
            <a:fillRect/>
          </a:stretch>
        </p:blipFill>
        <p:spPr>
          <a:xfrm>
            <a:off x="1470660" y="1550035"/>
            <a:ext cx="3721735" cy="30854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92395" y="2382203"/>
            <a:ext cx="6583680" cy="14204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</a:rPr>
              <a:t>感谢您的观看！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857250" y="890588"/>
            <a:ext cx="10477500" cy="5281612"/>
          </a:xfrm>
          <a:prstGeom prst="roundRect">
            <a:avLst>
              <a:gd name="adj" fmla="val 11489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版权声明</a:t>
            </a:r>
          </a:p>
          <a:p>
            <a:pPr>
              <a:lnSpc>
                <a:spcPct val="150000"/>
              </a:lnSpc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感谢您下载摄图网平台上提供的PPT作品，为了您和摄图网以及原创作者的利益，请勿复制、传播、销售，否则将承担法律责任！摄图网将对作品进行维权，按照传播下载次数进行十倍的索取赔偿！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1.在摄图网版权所有的PPT模板是会员免版税（VRF：VIP Royalty-Free）作品，受《中国人民共和国著作法》和《世界版权公约》的保护，作品的所有权、版权和著作权归摄图网所有，您下载的是PPT模板素材的使用权；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2.不得将摄图网的PPT模板、PPT素材或其组成部分用于再出售、赠与、出租、出借、转让、分销、发布或任何可解释为实质性分发的行为，不得转授权、出卖、转让本协议或者本协议中的权利；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3.PPT模板中的图片仅供参考，摄图网提供大量高清正版摄影、插画等配图，如有需要请至摄图网相关板块自行下载；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4.PPT模板中包含的创意字体为参考展示，仅供个人学习使用，不得商用。网站不对您的字体使用行为负责。可商用字体参考：宋体、仿宋_GB2312（或仿宋）、楷体_GB2312、黑体等。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内容占位符 3" descr="C:\Users\meng\Desktop\1 (1).jpg1 (1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1115" y="-35560"/>
            <a:ext cx="12242165" cy="6906895"/>
          </a:xfrm>
          <a:prstGeom prst="rect">
            <a:avLst/>
          </a:prstGeom>
        </p:spPr>
      </p:pic>
      <p:pic>
        <p:nvPicPr>
          <p:cNvPr id="22" name="图片 21" descr="4004884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940" y="1058545"/>
            <a:ext cx="7751445" cy="516826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201069" y="1525270"/>
            <a:ext cx="2712955" cy="2981290"/>
            <a:chOff x="7051" y="4160"/>
            <a:chExt cx="4272" cy="46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rcRect/>
            <a:stretch>
              <a:fillRect/>
            </a:stretch>
          </p:blipFill>
          <p:spPr>
            <a:xfrm>
              <a:off x="7051" y="4583"/>
              <a:ext cx="4272" cy="4272"/>
            </a:xfrm>
            <a:custGeom>
              <a:avLst/>
              <a:gdLst>
                <a:gd name="connsiteX0" fmla="*/ 0 w 2712955"/>
                <a:gd name="connsiteY0" fmla="*/ 0 h 2712955"/>
                <a:gd name="connsiteX1" fmla="*/ 1051037 w 2712955"/>
                <a:gd name="connsiteY1" fmla="*/ 0 h 2712955"/>
                <a:gd name="connsiteX2" fmla="*/ 1040874 w 2712955"/>
                <a:gd name="connsiteY2" fmla="*/ 75391 h 2712955"/>
                <a:gd name="connsiteX3" fmla="*/ 1567312 w 2712955"/>
                <a:gd name="connsiteY3" fmla="*/ 469086 h 2712955"/>
                <a:gd name="connsiteX4" fmla="*/ 2093750 w 2712955"/>
                <a:gd name="connsiteY4" fmla="*/ 75391 h 2712955"/>
                <a:gd name="connsiteX5" fmla="*/ 2083588 w 2712955"/>
                <a:gd name="connsiteY5" fmla="*/ 0 h 2712955"/>
                <a:gd name="connsiteX6" fmla="*/ 2712955 w 2712955"/>
                <a:gd name="connsiteY6" fmla="*/ 0 h 2712955"/>
                <a:gd name="connsiteX7" fmla="*/ 2712955 w 2712955"/>
                <a:gd name="connsiteY7" fmla="*/ 2712955 h 2712955"/>
                <a:gd name="connsiteX8" fmla="*/ 0 w 2712955"/>
                <a:gd name="connsiteY8" fmla="*/ 2712955 h 27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2955" h="2712955">
                  <a:moveTo>
                    <a:pt x="0" y="0"/>
                  </a:moveTo>
                  <a:lnTo>
                    <a:pt x="1051037" y="0"/>
                  </a:lnTo>
                  <a:lnTo>
                    <a:pt x="1040874" y="75391"/>
                  </a:lnTo>
                  <a:cubicBezTo>
                    <a:pt x="1040874" y="292823"/>
                    <a:pt x="1276568" y="469086"/>
                    <a:pt x="1567312" y="469086"/>
                  </a:cubicBezTo>
                  <a:cubicBezTo>
                    <a:pt x="1858056" y="469086"/>
                    <a:pt x="2093750" y="292823"/>
                    <a:pt x="2093750" y="75391"/>
                  </a:cubicBezTo>
                  <a:lnTo>
                    <a:pt x="2083588" y="0"/>
                  </a:lnTo>
                  <a:lnTo>
                    <a:pt x="2712955" y="0"/>
                  </a:lnTo>
                  <a:lnTo>
                    <a:pt x="2712955" y="2712955"/>
                  </a:lnTo>
                  <a:lnTo>
                    <a:pt x="0" y="2712955"/>
                  </a:lnTo>
                  <a:close/>
                </a:path>
              </a:pathLst>
            </a:custGeom>
          </p:spPr>
        </p:pic>
        <p:sp>
          <p:nvSpPr>
            <p:cNvPr id="3" name="文本框 2"/>
            <p:cNvSpPr txBox="1"/>
            <p:nvPr/>
          </p:nvSpPr>
          <p:spPr>
            <a:xfrm>
              <a:off x="8765" y="4160"/>
              <a:ext cx="1454" cy="111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8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221" y="5285"/>
              <a:ext cx="492" cy="217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在此输入题目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54" y="5332"/>
              <a:ext cx="727" cy="34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  <a:endParaRPr lang="zh-CN" altLang="en-US" sz="900" dirty="0"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6" name="PA_淘宝网chenying0907出品 33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0038" y="6732"/>
              <a:ext cx="620" cy="872"/>
              <a:chOff x="2529436" y="1430775"/>
              <a:chExt cx="539218" cy="75932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67764" y="1479583"/>
                <a:ext cx="440132" cy="648127"/>
              </a:xfrm>
              <a:prstGeom prst="rect">
                <a:avLst/>
              </a:prstGeom>
            </p:spPr>
          </p:pic>
          <p:sp>
            <p:nvSpPr>
              <p:cNvPr id="8" name="淘宝网chenying0907出品 35"/>
              <p:cNvSpPr txBox="1"/>
              <p:nvPr/>
            </p:nvSpPr>
            <p:spPr>
              <a:xfrm>
                <a:off x="2565283" y="1497448"/>
                <a:ext cx="479305" cy="3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80" dirty="0">
                  <a:solidFill>
                    <a:srgbClr val="FFFFFF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sp>
            <p:nvSpPr>
              <p:cNvPr id="9" name="淘宝网chenying0907出品 36"/>
              <p:cNvSpPr txBox="1"/>
              <p:nvPr/>
            </p:nvSpPr>
            <p:spPr>
              <a:xfrm>
                <a:off x="2529436" y="1430775"/>
                <a:ext cx="539218" cy="759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dirty="0">
                    <a:solidFill>
                      <a:srgbClr val="FFFFFF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第一章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D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千图PPT彼岸天：ID 8661124库_组合 20"/>
          <p:cNvGrpSpPr/>
          <p:nvPr>
            <p:custDataLst>
              <p:tags r:id="rId1"/>
            </p:custDataLst>
          </p:nvPr>
        </p:nvGrpSpPr>
        <p:grpSpPr>
          <a:xfrm>
            <a:off x="7479779" y="2194933"/>
            <a:ext cx="3492541" cy="443198"/>
            <a:chOff x="7479779" y="2194933"/>
            <a:chExt cx="3492541" cy="443198"/>
          </a:xfrm>
        </p:grpSpPr>
        <p:sp>
          <p:nvSpPr>
            <p:cNvPr id="13" name="Freeform: Shape 14"/>
            <p:cNvSpPr/>
            <p:nvPr/>
          </p:nvSpPr>
          <p:spPr>
            <a:xfrm>
              <a:off x="7479779" y="2253857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878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Rectangle 18"/>
            <p:cNvSpPr/>
            <p:nvPr/>
          </p:nvSpPr>
          <p:spPr>
            <a:xfrm>
              <a:off x="7981849" y="2194933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grpSp>
        <p:nvGrpSpPr>
          <p:cNvPr id="22" name="千图PPT彼岸天：ID 8661124库_组合 21"/>
          <p:cNvGrpSpPr/>
          <p:nvPr>
            <p:custDataLst>
              <p:tags r:id="rId2"/>
            </p:custDataLst>
          </p:nvPr>
        </p:nvGrpSpPr>
        <p:grpSpPr>
          <a:xfrm>
            <a:off x="7479779" y="3015370"/>
            <a:ext cx="3492541" cy="443198"/>
            <a:chOff x="7479779" y="3015370"/>
            <a:chExt cx="3492541" cy="443198"/>
          </a:xfrm>
        </p:grpSpPr>
        <p:sp>
          <p:nvSpPr>
            <p:cNvPr id="15" name="Freeform: Shape 16"/>
            <p:cNvSpPr/>
            <p:nvPr/>
          </p:nvSpPr>
          <p:spPr>
            <a:xfrm>
              <a:off x="7479779" y="3061594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49EC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Rectangle 19"/>
            <p:cNvSpPr/>
            <p:nvPr/>
          </p:nvSpPr>
          <p:spPr>
            <a:xfrm>
              <a:off x="7981849" y="3015370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grpSp>
        <p:nvGrpSpPr>
          <p:cNvPr id="23" name="千图PPT彼岸天：ID 8661124库_组合 22"/>
          <p:cNvGrpSpPr/>
          <p:nvPr>
            <p:custDataLst>
              <p:tags r:id="rId3"/>
            </p:custDataLst>
          </p:nvPr>
        </p:nvGrpSpPr>
        <p:grpSpPr>
          <a:xfrm>
            <a:off x="7479779" y="3835807"/>
            <a:ext cx="3492541" cy="443198"/>
            <a:chOff x="7479779" y="3835807"/>
            <a:chExt cx="3492541" cy="443198"/>
          </a:xfrm>
        </p:grpSpPr>
        <p:sp>
          <p:nvSpPr>
            <p:cNvPr id="16" name="Freeform: Shape 17"/>
            <p:cNvSpPr/>
            <p:nvPr/>
          </p:nvSpPr>
          <p:spPr>
            <a:xfrm>
              <a:off x="7479779" y="3888381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C878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Rectangle 20"/>
            <p:cNvSpPr/>
            <p:nvPr/>
          </p:nvSpPr>
          <p:spPr>
            <a:xfrm>
              <a:off x="7981849" y="3835807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4"/>
            </p:custDataLst>
          </p:nvPr>
        </p:nvGrpSpPr>
        <p:grpSpPr>
          <a:xfrm>
            <a:off x="7479779" y="4656244"/>
            <a:ext cx="3492541" cy="443198"/>
            <a:chOff x="7479779" y="4656244"/>
            <a:chExt cx="3492541" cy="443198"/>
          </a:xfrm>
        </p:grpSpPr>
        <p:sp>
          <p:nvSpPr>
            <p:cNvPr id="14" name="Freeform: Shape 15"/>
            <p:cNvSpPr/>
            <p:nvPr/>
          </p:nvSpPr>
          <p:spPr>
            <a:xfrm>
              <a:off x="7479779" y="4715168"/>
              <a:ext cx="306242" cy="30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49EC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Rectangle 21"/>
            <p:cNvSpPr/>
            <p:nvPr/>
          </p:nvSpPr>
          <p:spPr>
            <a:xfrm>
              <a:off x="7981849" y="4656244"/>
              <a:ext cx="2990471" cy="44319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200" dirty="0">
                  <a:solidFill>
                    <a:schemeClr val="bg1"/>
                  </a:solidFill>
                </a:rPr>
              </a:br>
              <a:r>
                <a:rPr lang="zh-CN" altLang="en-US" sz="12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pic>
        <p:nvPicPr>
          <p:cNvPr id="3" name="图片 2" descr="4003755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845" y="1583690"/>
            <a:ext cx="6303645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6840172" y="1403471"/>
            <a:ext cx="4597674" cy="954108"/>
            <a:chOff x="6854777" y="1430776"/>
            <a:chExt cx="4597674" cy="954108"/>
          </a:xfrm>
        </p:grpSpPr>
        <p:sp>
          <p:nvSpPr>
            <p:cNvPr id="19" name="Freeform: Shape 39"/>
            <p:cNvSpPr/>
            <p:nvPr/>
          </p:nvSpPr>
          <p:spPr bwMode="auto">
            <a:xfrm>
              <a:off x="6916763" y="1738686"/>
              <a:ext cx="310781" cy="252191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40"/>
            <p:cNvSpPr/>
            <p:nvPr/>
          </p:nvSpPr>
          <p:spPr bwMode="auto">
            <a:xfrm>
              <a:off x="6854777" y="1676701"/>
              <a:ext cx="496739" cy="388051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41"/>
            <p:cNvSpPr/>
            <p:nvPr/>
          </p:nvSpPr>
          <p:spPr bwMode="auto">
            <a:xfrm>
              <a:off x="7242828" y="1754821"/>
              <a:ext cx="46702" cy="458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42"/>
            <p:cNvSpPr/>
            <p:nvPr/>
          </p:nvSpPr>
          <p:spPr bwMode="auto">
            <a:xfrm>
              <a:off x="7227544" y="1956063"/>
              <a:ext cx="61986" cy="1613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43"/>
            <p:cNvSpPr/>
            <p:nvPr/>
          </p:nvSpPr>
          <p:spPr bwMode="auto">
            <a:xfrm>
              <a:off x="7242828" y="1909361"/>
              <a:ext cx="62836" cy="1613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44"/>
            <p:cNvSpPr/>
            <p:nvPr/>
          </p:nvSpPr>
          <p:spPr bwMode="auto">
            <a:xfrm>
              <a:off x="7242828" y="1863509"/>
              <a:ext cx="62836" cy="152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45"/>
            <p:cNvSpPr/>
            <p:nvPr/>
          </p:nvSpPr>
          <p:spPr bwMode="auto">
            <a:xfrm>
              <a:off x="6979599" y="1800673"/>
              <a:ext cx="92555" cy="65383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7" name="Group 5"/>
            <p:cNvGrpSpPr/>
            <p:nvPr/>
          </p:nvGrpSpPr>
          <p:grpSpPr>
            <a:xfrm>
              <a:off x="7600311" y="1430776"/>
              <a:ext cx="3852140" cy="954108"/>
              <a:chOff x="7489339" y="1344533"/>
              <a:chExt cx="3963112" cy="954108"/>
            </a:xfrm>
          </p:grpSpPr>
          <p:sp>
            <p:nvSpPr>
              <p:cNvPr id="37" name="TextBox 37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8" name="Rectangle 4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57" name="千图PPT彼岸天：ID 8661124库_组合 56"/>
          <p:cNvGrpSpPr/>
          <p:nvPr>
            <p:custDataLst>
              <p:tags r:id="rId2"/>
            </p:custDataLst>
          </p:nvPr>
        </p:nvGrpSpPr>
        <p:grpSpPr>
          <a:xfrm>
            <a:off x="6854777" y="2636900"/>
            <a:ext cx="4597674" cy="954108"/>
            <a:chOff x="6854777" y="2636900"/>
            <a:chExt cx="4597674" cy="954108"/>
          </a:xfrm>
        </p:grpSpPr>
        <p:sp>
          <p:nvSpPr>
            <p:cNvPr id="16" name="Freeform: Shape 46"/>
            <p:cNvSpPr/>
            <p:nvPr/>
          </p:nvSpPr>
          <p:spPr bwMode="auto">
            <a:xfrm>
              <a:off x="7118855" y="2781070"/>
              <a:ext cx="163032" cy="16303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47"/>
            <p:cNvSpPr/>
            <p:nvPr/>
          </p:nvSpPr>
          <p:spPr bwMode="auto">
            <a:xfrm>
              <a:off x="6854777" y="2719084"/>
              <a:ext cx="496739" cy="496739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48"/>
            <p:cNvSpPr/>
            <p:nvPr/>
          </p:nvSpPr>
          <p:spPr bwMode="auto">
            <a:xfrm>
              <a:off x="7118855" y="2719084"/>
              <a:ext cx="232661" cy="2326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8" name="Group 70"/>
            <p:cNvGrpSpPr/>
            <p:nvPr/>
          </p:nvGrpSpPr>
          <p:grpSpPr>
            <a:xfrm>
              <a:off x="7600311" y="2636900"/>
              <a:ext cx="3852140" cy="954108"/>
              <a:chOff x="7489339" y="1344533"/>
              <a:chExt cx="3963112" cy="954108"/>
            </a:xfrm>
          </p:grpSpPr>
          <p:sp>
            <p:nvSpPr>
              <p:cNvPr id="35" name="TextBox 71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6" name="Rectangle 72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58" name="千图PPT彼岸天：ID 8661124库_组合 57"/>
          <p:cNvGrpSpPr/>
          <p:nvPr>
            <p:custDataLst>
              <p:tags r:id="rId3"/>
            </p:custDataLst>
          </p:nvPr>
        </p:nvGrpSpPr>
        <p:grpSpPr>
          <a:xfrm>
            <a:off x="6854777" y="3843024"/>
            <a:ext cx="4597674" cy="954108"/>
            <a:chOff x="6854777" y="3843024"/>
            <a:chExt cx="4597674" cy="954108"/>
          </a:xfrm>
        </p:grpSpPr>
        <p:sp>
          <p:nvSpPr>
            <p:cNvPr id="4" name="Freeform: Shape 52"/>
            <p:cNvSpPr/>
            <p:nvPr/>
          </p:nvSpPr>
          <p:spPr bwMode="auto">
            <a:xfrm>
              <a:off x="6854777" y="3867767"/>
              <a:ext cx="496739" cy="497589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53"/>
            <p:cNvSpPr/>
            <p:nvPr/>
          </p:nvSpPr>
          <p:spPr bwMode="auto">
            <a:xfrm>
              <a:off x="7072153" y="4085144"/>
              <a:ext cx="61986" cy="61987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54"/>
            <p:cNvSpPr/>
            <p:nvPr/>
          </p:nvSpPr>
          <p:spPr bwMode="auto">
            <a:xfrm>
              <a:off x="7009317" y="4023158"/>
              <a:ext cx="186808" cy="186808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55"/>
            <p:cNvSpPr/>
            <p:nvPr/>
          </p:nvSpPr>
          <p:spPr bwMode="auto">
            <a:xfrm>
              <a:off x="7134140" y="4147130"/>
              <a:ext cx="77270" cy="79818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56"/>
            <p:cNvSpPr/>
            <p:nvPr/>
          </p:nvSpPr>
          <p:spPr bwMode="auto">
            <a:xfrm>
              <a:off x="7164708" y="4178548"/>
              <a:ext cx="111235" cy="113784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57"/>
            <p:cNvSpPr/>
            <p:nvPr/>
          </p:nvSpPr>
          <p:spPr bwMode="auto">
            <a:xfrm>
              <a:off x="7149423" y="4163263"/>
              <a:ext cx="94253" cy="95952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58"/>
            <p:cNvSpPr/>
            <p:nvPr/>
          </p:nvSpPr>
          <p:spPr bwMode="auto">
            <a:xfrm>
              <a:off x="6994034" y="4007873"/>
              <a:ext cx="78120" cy="7896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59"/>
            <p:cNvSpPr/>
            <p:nvPr/>
          </p:nvSpPr>
          <p:spPr bwMode="auto">
            <a:xfrm>
              <a:off x="6932047" y="3945887"/>
              <a:ext cx="111235" cy="112934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60"/>
            <p:cNvSpPr/>
            <p:nvPr/>
          </p:nvSpPr>
          <p:spPr bwMode="auto">
            <a:xfrm>
              <a:off x="6963465" y="3976455"/>
              <a:ext cx="94254" cy="96801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9" name="Group 73"/>
            <p:cNvGrpSpPr/>
            <p:nvPr/>
          </p:nvGrpSpPr>
          <p:grpSpPr>
            <a:xfrm>
              <a:off x="7600311" y="3843024"/>
              <a:ext cx="3852140" cy="954108"/>
              <a:chOff x="7489339" y="1344533"/>
              <a:chExt cx="3963112" cy="954108"/>
            </a:xfrm>
          </p:grpSpPr>
          <p:sp>
            <p:nvSpPr>
              <p:cNvPr id="33" name="TextBox 74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4" name="Rectangle 75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grpSp>
        <p:nvGrpSpPr>
          <p:cNvPr id="59" name="千图PPT彼岸天：ID 8661124库_组合 58"/>
          <p:cNvGrpSpPr/>
          <p:nvPr>
            <p:custDataLst>
              <p:tags r:id="rId4"/>
            </p:custDataLst>
          </p:nvPr>
        </p:nvGrpSpPr>
        <p:grpSpPr>
          <a:xfrm>
            <a:off x="6854788" y="5017306"/>
            <a:ext cx="4597663" cy="985950"/>
            <a:chOff x="6854788" y="5017306"/>
            <a:chExt cx="4597663" cy="985950"/>
          </a:xfrm>
        </p:grpSpPr>
        <p:sp>
          <p:nvSpPr>
            <p:cNvPr id="13" name="Freeform: Shape 49"/>
            <p:cNvSpPr/>
            <p:nvPr/>
          </p:nvSpPr>
          <p:spPr bwMode="auto">
            <a:xfrm>
              <a:off x="6979610" y="5125995"/>
              <a:ext cx="247946" cy="2479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50"/>
            <p:cNvSpPr/>
            <p:nvPr/>
          </p:nvSpPr>
          <p:spPr bwMode="auto">
            <a:xfrm>
              <a:off x="7041596" y="5187981"/>
              <a:ext cx="69629" cy="696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51"/>
            <p:cNvSpPr/>
            <p:nvPr/>
          </p:nvSpPr>
          <p:spPr bwMode="auto">
            <a:xfrm>
              <a:off x="6854788" y="5017306"/>
              <a:ext cx="497590" cy="4186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0" name="Group 76"/>
            <p:cNvGrpSpPr/>
            <p:nvPr/>
          </p:nvGrpSpPr>
          <p:grpSpPr>
            <a:xfrm>
              <a:off x="7600311" y="5049148"/>
              <a:ext cx="3852140" cy="954108"/>
              <a:chOff x="7489339" y="1344533"/>
              <a:chExt cx="3963112" cy="954108"/>
            </a:xfrm>
          </p:grpSpPr>
          <p:sp>
            <p:nvSpPr>
              <p:cNvPr id="31" name="TextBox 77"/>
              <p:cNvSpPr txBox="1"/>
              <p:nvPr/>
            </p:nvSpPr>
            <p:spPr bwMode="auto">
              <a:xfrm>
                <a:off x="7489339" y="1344533"/>
                <a:ext cx="396311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 anchorCtr="0">
                <a:normAutofit/>
              </a:bodyPr>
              <a:lstStyle/>
              <a:p>
                <a:pPr eaLnBrk="1" hangingPunct="1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2" name="Rectangle 78"/>
              <p:cNvSpPr/>
              <p:nvPr/>
            </p:nvSpPr>
            <p:spPr>
              <a:xfrm>
                <a:off x="7489339" y="1652310"/>
                <a:ext cx="3963112" cy="646331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1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chemeClr val="bg1"/>
                    </a:solidFill>
                  </a:rPr>
                </a:br>
                <a:r>
                  <a:rPr lang="zh-CN" altLang="en-US" sz="11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1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</p:grpSp>
      <p:pic>
        <p:nvPicPr>
          <p:cNvPr id="3" name="图片 2" descr="4004518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915" y="1192530"/>
            <a:ext cx="5280660" cy="4472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千图PPT彼岸天：ID 8661124库_组合 8"/>
          <p:cNvGrpSpPr/>
          <p:nvPr>
            <p:custDataLst>
              <p:tags r:id="rId1"/>
            </p:custDataLst>
          </p:nvPr>
        </p:nvGrpSpPr>
        <p:grpSpPr>
          <a:xfrm>
            <a:off x="1818831" y="4340017"/>
            <a:ext cx="2292764" cy="866137"/>
            <a:chOff x="1818831" y="4340017"/>
            <a:chExt cx="2292764" cy="866137"/>
          </a:xfrm>
        </p:grpSpPr>
        <p:sp>
          <p:nvSpPr>
            <p:cNvPr id="20" name="TextBox 67"/>
            <p:cNvSpPr txBox="1"/>
            <p:nvPr/>
          </p:nvSpPr>
          <p:spPr bwMode="auto">
            <a:xfrm>
              <a:off x="2335725" y="4340017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1" name="TextBox 68"/>
            <p:cNvSpPr txBox="1"/>
            <p:nvPr/>
          </p:nvSpPr>
          <p:spPr bwMode="auto">
            <a:xfrm>
              <a:off x="1818831" y="4649975"/>
              <a:ext cx="2292764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0" name="千图PPT彼岸天：ID 8661124库_组合 7"/>
          <p:cNvGrpSpPr/>
          <p:nvPr>
            <p:custDataLst>
              <p:tags r:id="rId2"/>
            </p:custDataLst>
          </p:nvPr>
        </p:nvGrpSpPr>
        <p:grpSpPr>
          <a:xfrm>
            <a:off x="8039287" y="2202498"/>
            <a:ext cx="2292764" cy="866137"/>
            <a:chOff x="8039287" y="2202498"/>
            <a:chExt cx="2292764" cy="866137"/>
          </a:xfrm>
        </p:grpSpPr>
        <p:sp>
          <p:nvSpPr>
            <p:cNvPr id="18" name="TextBox 73"/>
            <p:cNvSpPr txBox="1"/>
            <p:nvPr/>
          </p:nvSpPr>
          <p:spPr bwMode="auto">
            <a:xfrm>
              <a:off x="8556181" y="2202498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9" name="TextBox 74"/>
            <p:cNvSpPr txBox="1"/>
            <p:nvPr/>
          </p:nvSpPr>
          <p:spPr bwMode="auto">
            <a:xfrm>
              <a:off x="8039287" y="2512456"/>
              <a:ext cx="2292764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1" name="千图PPT彼岸天：ID 8661124库_组合 2"/>
          <p:cNvGrpSpPr/>
          <p:nvPr>
            <p:custDataLst>
              <p:tags r:id="rId3"/>
            </p:custDataLst>
          </p:nvPr>
        </p:nvGrpSpPr>
        <p:grpSpPr>
          <a:xfrm>
            <a:off x="3893013" y="2202498"/>
            <a:ext cx="2292764" cy="866137"/>
            <a:chOff x="3893013" y="2202498"/>
            <a:chExt cx="2292764" cy="866137"/>
          </a:xfrm>
        </p:grpSpPr>
        <p:sp>
          <p:nvSpPr>
            <p:cNvPr id="16" name="TextBox 75"/>
            <p:cNvSpPr txBox="1"/>
            <p:nvPr/>
          </p:nvSpPr>
          <p:spPr bwMode="auto">
            <a:xfrm>
              <a:off x="4409907" y="2202498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7" name="TextBox 76"/>
            <p:cNvSpPr txBox="1"/>
            <p:nvPr/>
          </p:nvSpPr>
          <p:spPr bwMode="auto">
            <a:xfrm>
              <a:off x="3893013" y="2512456"/>
              <a:ext cx="2292764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43" name="千图PPT彼岸天：ID 8661124库_组合 42"/>
          <p:cNvGrpSpPr/>
          <p:nvPr>
            <p:custDataLst>
              <p:tags r:id="rId4"/>
            </p:custDataLst>
          </p:nvPr>
        </p:nvGrpSpPr>
        <p:grpSpPr>
          <a:xfrm>
            <a:off x="8148228" y="3104964"/>
            <a:ext cx="2073007" cy="998224"/>
            <a:chOff x="8148228" y="3104964"/>
            <a:chExt cx="2073007" cy="998224"/>
          </a:xfrm>
        </p:grpSpPr>
        <p:grpSp>
          <p:nvGrpSpPr>
            <p:cNvPr id="4" name="Group 13"/>
            <p:cNvGrpSpPr/>
            <p:nvPr/>
          </p:nvGrpSpPr>
          <p:grpSpPr>
            <a:xfrm flipV="1">
              <a:off x="8148228" y="3104964"/>
              <a:ext cx="2073007" cy="998224"/>
              <a:chOff x="8030808" y="2996952"/>
              <a:chExt cx="2073007" cy="998224"/>
            </a:xfrm>
          </p:grpSpPr>
          <p:grpSp>
            <p:nvGrpSpPr>
              <p:cNvPr id="36" name="Group 6"/>
              <p:cNvGrpSpPr/>
              <p:nvPr/>
            </p:nvGrpSpPr>
            <p:grpSpPr>
              <a:xfrm>
                <a:off x="8030808" y="3331042"/>
                <a:ext cx="2073007" cy="664134"/>
                <a:chOff x="6470247" y="2038350"/>
                <a:chExt cx="1898126" cy="608107"/>
              </a:xfrm>
            </p:grpSpPr>
            <p:sp>
              <p:nvSpPr>
                <p:cNvPr id="38" name="Freeform: Shape 44"/>
                <p:cNvSpPr/>
                <p:nvPr/>
              </p:nvSpPr>
              <p:spPr>
                <a:xfrm rot="10800000" flipH="1">
                  <a:off x="7419524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rgbClr val="649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Freeform: Shape 43"/>
                <p:cNvSpPr/>
                <p:nvPr/>
              </p:nvSpPr>
              <p:spPr>
                <a:xfrm rot="10800000">
                  <a:off x="6470247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rgbClr val="649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7" name="Oval 55"/>
              <p:cNvSpPr/>
              <p:nvPr/>
            </p:nvSpPr>
            <p:spPr>
              <a:xfrm>
                <a:off x="8733220" y="2996952"/>
                <a:ext cx="668179" cy="668179"/>
              </a:xfrm>
              <a:prstGeom prst="ellipse">
                <a:avLst/>
              </a:prstGeom>
              <a:solidFill>
                <a:srgbClr val="649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Freeform: Shape 82"/>
            <p:cNvSpPr/>
            <p:nvPr/>
          </p:nvSpPr>
          <p:spPr bwMode="auto">
            <a:xfrm>
              <a:off x="8985337" y="3566071"/>
              <a:ext cx="398789" cy="39878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千图PPT彼岸天：ID 8661124库_组合 9"/>
          <p:cNvGrpSpPr/>
          <p:nvPr>
            <p:custDataLst>
              <p:tags r:id="rId5"/>
            </p:custDataLst>
          </p:nvPr>
        </p:nvGrpSpPr>
        <p:grpSpPr>
          <a:xfrm>
            <a:off x="5965105" y="4340017"/>
            <a:ext cx="2292764" cy="866137"/>
            <a:chOff x="5965105" y="4340017"/>
            <a:chExt cx="2292764" cy="866137"/>
          </a:xfrm>
        </p:grpSpPr>
        <p:sp>
          <p:nvSpPr>
            <p:cNvPr id="22" name="TextBox 63"/>
            <p:cNvSpPr txBox="1"/>
            <p:nvPr/>
          </p:nvSpPr>
          <p:spPr bwMode="auto">
            <a:xfrm>
              <a:off x="6481999" y="4340017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3" name="TextBox 64"/>
            <p:cNvSpPr txBox="1"/>
            <p:nvPr/>
          </p:nvSpPr>
          <p:spPr bwMode="auto">
            <a:xfrm>
              <a:off x="5965105" y="4649975"/>
              <a:ext cx="2292764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44" name="千图PPT彼岸天：ID 8661124库_组合 43"/>
          <p:cNvGrpSpPr/>
          <p:nvPr>
            <p:custDataLst>
              <p:tags r:id="rId6"/>
            </p:custDataLst>
          </p:nvPr>
        </p:nvGrpSpPr>
        <p:grpSpPr>
          <a:xfrm>
            <a:off x="6075216" y="3162682"/>
            <a:ext cx="2073004" cy="998224"/>
            <a:chOff x="6075216" y="3162682"/>
            <a:chExt cx="2073004" cy="998224"/>
          </a:xfrm>
        </p:grpSpPr>
        <p:grpSp>
          <p:nvGrpSpPr>
            <p:cNvPr id="7" name="Group 12"/>
            <p:cNvGrpSpPr/>
            <p:nvPr/>
          </p:nvGrpSpPr>
          <p:grpSpPr>
            <a:xfrm>
              <a:off x="6075216" y="3162682"/>
              <a:ext cx="2073004" cy="998224"/>
              <a:chOff x="5957796" y="2996952"/>
              <a:chExt cx="2073004" cy="998224"/>
            </a:xfrm>
          </p:grpSpPr>
          <p:grpSp>
            <p:nvGrpSpPr>
              <p:cNvPr id="24" name="Group 3"/>
              <p:cNvGrpSpPr/>
              <p:nvPr/>
            </p:nvGrpSpPr>
            <p:grpSpPr>
              <a:xfrm>
                <a:off x="5957796" y="3331042"/>
                <a:ext cx="2073004" cy="664134"/>
                <a:chOff x="4572120" y="2038350"/>
                <a:chExt cx="1898125" cy="608107"/>
              </a:xfrm>
            </p:grpSpPr>
            <p:sp>
              <p:nvSpPr>
                <p:cNvPr id="26" name="Freeform: Shape 42"/>
                <p:cNvSpPr/>
                <p:nvPr/>
              </p:nvSpPr>
              <p:spPr>
                <a:xfrm rot="10800000" flipH="1">
                  <a:off x="5521396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rgbClr val="DC87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Freeform: Shape 41"/>
                <p:cNvSpPr/>
                <p:nvPr/>
              </p:nvSpPr>
              <p:spPr>
                <a:xfrm rot="10800000">
                  <a:off x="4572120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rgbClr val="DC87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5" name="Oval 58"/>
              <p:cNvSpPr/>
              <p:nvPr/>
            </p:nvSpPr>
            <p:spPr>
              <a:xfrm>
                <a:off x="6660211" y="2996952"/>
                <a:ext cx="668179" cy="668179"/>
              </a:xfrm>
              <a:prstGeom prst="ellipse">
                <a:avLst/>
              </a:prstGeom>
              <a:solidFill>
                <a:srgbClr val="DC8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Freeform: Shape 83"/>
            <p:cNvSpPr/>
            <p:nvPr/>
          </p:nvSpPr>
          <p:spPr bwMode="auto">
            <a:xfrm>
              <a:off x="6917189" y="3297377"/>
              <a:ext cx="398789" cy="39878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7"/>
            </p:custDataLst>
          </p:nvPr>
        </p:nvGrpSpPr>
        <p:grpSpPr>
          <a:xfrm>
            <a:off x="1928944" y="3162682"/>
            <a:ext cx="2073004" cy="998224"/>
            <a:chOff x="1928944" y="3162682"/>
            <a:chExt cx="2073004" cy="998224"/>
          </a:xfrm>
        </p:grpSpPr>
        <p:grpSp>
          <p:nvGrpSpPr>
            <p:cNvPr id="5" name="Group 14"/>
            <p:cNvGrpSpPr/>
            <p:nvPr/>
          </p:nvGrpSpPr>
          <p:grpSpPr>
            <a:xfrm>
              <a:off x="1928944" y="3162682"/>
              <a:ext cx="2073004" cy="998224"/>
              <a:chOff x="1811524" y="2996952"/>
              <a:chExt cx="2073004" cy="998224"/>
            </a:xfrm>
          </p:grpSpPr>
          <p:grpSp>
            <p:nvGrpSpPr>
              <p:cNvPr id="32" name="Group 5"/>
              <p:cNvGrpSpPr/>
              <p:nvPr/>
            </p:nvGrpSpPr>
            <p:grpSpPr>
              <a:xfrm>
                <a:off x="1811524" y="3331042"/>
                <a:ext cx="2073004" cy="664134"/>
                <a:chOff x="775627" y="2038350"/>
                <a:chExt cx="1898125" cy="608107"/>
              </a:xfrm>
            </p:grpSpPr>
            <p:sp>
              <p:nvSpPr>
                <p:cNvPr id="34" name="Freeform: Shape 38"/>
                <p:cNvSpPr/>
                <p:nvPr/>
              </p:nvSpPr>
              <p:spPr>
                <a:xfrm rot="10800000" flipH="1">
                  <a:off x="1724903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rgbClr val="DC87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Freeform: Shape 37"/>
                <p:cNvSpPr/>
                <p:nvPr/>
              </p:nvSpPr>
              <p:spPr>
                <a:xfrm rot="10800000">
                  <a:off x="775627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8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8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8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8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rgbClr val="DC87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3" name="Oval 56"/>
              <p:cNvSpPr/>
              <p:nvPr/>
            </p:nvSpPr>
            <p:spPr>
              <a:xfrm>
                <a:off x="2513936" y="2996952"/>
                <a:ext cx="668179" cy="668179"/>
              </a:xfrm>
              <a:prstGeom prst="ellipse">
                <a:avLst/>
              </a:prstGeom>
              <a:solidFill>
                <a:srgbClr val="DC8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Freeform: Shape 84"/>
            <p:cNvSpPr/>
            <p:nvPr/>
          </p:nvSpPr>
          <p:spPr bwMode="auto">
            <a:xfrm>
              <a:off x="2765818" y="3297377"/>
              <a:ext cx="398789" cy="39878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0" name="千图PPT彼岸天：ID 8661124库_组合 39"/>
          <p:cNvGrpSpPr/>
          <p:nvPr>
            <p:custDataLst>
              <p:tags r:id="rId8"/>
            </p:custDataLst>
          </p:nvPr>
        </p:nvGrpSpPr>
        <p:grpSpPr>
          <a:xfrm>
            <a:off x="4004691" y="3104679"/>
            <a:ext cx="2073004" cy="998224"/>
            <a:chOff x="4004691" y="3104679"/>
            <a:chExt cx="2073004" cy="998224"/>
          </a:xfrm>
        </p:grpSpPr>
        <p:grpSp>
          <p:nvGrpSpPr>
            <p:cNvPr id="6" name="Group 11"/>
            <p:cNvGrpSpPr/>
            <p:nvPr/>
          </p:nvGrpSpPr>
          <p:grpSpPr>
            <a:xfrm flipV="1">
              <a:off x="4004691" y="3104679"/>
              <a:ext cx="2073004" cy="998224"/>
              <a:chOff x="3885704" y="2996952"/>
              <a:chExt cx="2073004" cy="998224"/>
            </a:xfrm>
          </p:grpSpPr>
          <p:grpSp>
            <p:nvGrpSpPr>
              <p:cNvPr id="28" name="Group 4"/>
              <p:cNvGrpSpPr/>
              <p:nvPr/>
            </p:nvGrpSpPr>
            <p:grpSpPr>
              <a:xfrm>
                <a:off x="3885704" y="3331042"/>
                <a:ext cx="2073004" cy="664134"/>
                <a:chOff x="2674830" y="2038350"/>
                <a:chExt cx="1898125" cy="608107"/>
              </a:xfrm>
            </p:grpSpPr>
            <p:sp>
              <p:nvSpPr>
                <p:cNvPr id="30" name="Freeform: Shape 40"/>
                <p:cNvSpPr/>
                <p:nvPr/>
              </p:nvSpPr>
              <p:spPr>
                <a:xfrm rot="10800000" flipH="1">
                  <a:off x="3624106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rgbClr val="649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39"/>
                <p:cNvSpPr/>
                <p:nvPr/>
              </p:nvSpPr>
              <p:spPr>
                <a:xfrm rot="10800000">
                  <a:off x="2674830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rgbClr val="649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9" name="Oval 57"/>
              <p:cNvSpPr/>
              <p:nvPr/>
            </p:nvSpPr>
            <p:spPr>
              <a:xfrm>
                <a:off x="4588118" y="2996952"/>
                <a:ext cx="668179" cy="668179"/>
              </a:xfrm>
              <a:prstGeom prst="ellipse">
                <a:avLst/>
              </a:prstGeom>
              <a:solidFill>
                <a:srgbClr val="649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5" name="Freeform: Shape 85"/>
            <p:cNvSpPr/>
            <p:nvPr/>
          </p:nvSpPr>
          <p:spPr bwMode="auto">
            <a:xfrm>
              <a:off x="4839086" y="3566071"/>
              <a:ext cx="398789" cy="39878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9"/>
          <p:cNvGrpSpPr/>
          <p:nvPr/>
        </p:nvGrpSpPr>
        <p:grpSpPr>
          <a:xfrm>
            <a:off x="7844790" y="3920490"/>
            <a:ext cx="2913380" cy="856615"/>
            <a:chOff x="1415480" y="1651350"/>
            <a:chExt cx="2913191" cy="856637"/>
          </a:xfrm>
        </p:grpSpPr>
        <p:sp>
          <p:nvSpPr>
            <p:cNvPr id="23" name="TextBox 40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4" name="TextBox 41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4" name="Group 42"/>
          <p:cNvGrpSpPr/>
          <p:nvPr/>
        </p:nvGrpSpPr>
        <p:grpSpPr>
          <a:xfrm>
            <a:off x="8308975" y="5060950"/>
            <a:ext cx="2913380" cy="856615"/>
            <a:chOff x="1415480" y="1651350"/>
            <a:chExt cx="2913191" cy="856637"/>
          </a:xfrm>
        </p:grpSpPr>
        <p:sp>
          <p:nvSpPr>
            <p:cNvPr id="21" name="TextBox 43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2" name="TextBox 44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5" name="Group 45"/>
          <p:cNvGrpSpPr/>
          <p:nvPr/>
        </p:nvGrpSpPr>
        <p:grpSpPr>
          <a:xfrm>
            <a:off x="7440930" y="2623820"/>
            <a:ext cx="2913380" cy="856615"/>
            <a:chOff x="1415480" y="1651350"/>
            <a:chExt cx="2913191" cy="856637"/>
          </a:xfrm>
        </p:grpSpPr>
        <p:sp>
          <p:nvSpPr>
            <p:cNvPr id="19" name="TextBox 46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0" name="TextBox 47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6" name="Group 48"/>
          <p:cNvGrpSpPr/>
          <p:nvPr/>
        </p:nvGrpSpPr>
        <p:grpSpPr>
          <a:xfrm>
            <a:off x="6997700" y="1488440"/>
            <a:ext cx="2913380" cy="856615"/>
            <a:chOff x="1415480" y="1651350"/>
            <a:chExt cx="2913191" cy="856637"/>
          </a:xfrm>
        </p:grpSpPr>
        <p:sp>
          <p:nvSpPr>
            <p:cNvPr id="17" name="TextBox 49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54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8" name="TextBox 50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54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3" name="图片 2" descr="4004514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05" y="1760220"/>
            <a:ext cx="4629785" cy="4629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20"/>
          <p:cNvGrpSpPr/>
          <p:nvPr>
            <p:custDataLst>
              <p:tags r:id="rId1"/>
            </p:custDataLst>
          </p:nvPr>
        </p:nvGrpSpPr>
        <p:grpSpPr>
          <a:xfrm>
            <a:off x="6907518" y="1307079"/>
            <a:ext cx="4565345" cy="830997"/>
            <a:chOff x="7118180" y="1200881"/>
            <a:chExt cx="2349846" cy="830997"/>
          </a:xfrm>
        </p:grpSpPr>
        <p:sp>
          <p:nvSpPr>
            <p:cNvPr id="34" name="TextBox 5"/>
            <p:cNvSpPr txBox="1"/>
            <p:nvPr/>
          </p:nvSpPr>
          <p:spPr>
            <a:xfrm>
              <a:off x="7118180" y="1477880"/>
              <a:ext cx="2349846" cy="55399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 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35" name="TextBox 6"/>
            <p:cNvSpPr txBox="1"/>
            <p:nvPr/>
          </p:nvSpPr>
          <p:spPr>
            <a:xfrm>
              <a:off x="7118180" y="1200881"/>
              <a:ext cx="2349846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6" name="千图PPT彼岸天：ID 8661124库_组合 33"/>
          <p:cNvGrpSpPr/>
          <p:nvPr>
            <p:custDataLst>
              <p:tags r:id="rId2"/>
            </p:custDataLst>
          </p:nvPr>
        </p:nvGrpSpPr>
        <p:grpSpPr>
          <a:xfrm>
            <a:off x="8855601" y="3283679"/>
            <a:ext cx="2617263" cy="830997"/>
            <a:chOff x="7118180" y="1200881"/>
            <a:chExt cx="2349846" cy="830997"/>
          </a:xfrm>
        </p:grpSpPr>
        <p:sp>
          <p:nvSpPr>
            <p:cNvPr id="13" name="TextBox 36"/>
            <p:cNvSpPr txBox="1"/>
            <p:nvPr/>
          </p:nvSpPr>
          <p:spPr>
            <a:xfrm>
              <a:off x="7118180" y="1477880"/>
              <a:ext cx="2349846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100" dirty="0">
                  <a:solidFill>
                    <a:schemeClr val="bg1"/>
                  </a:solidFill>
                </a:rPr>
              </a:br>
              <a:r>
                <a:rPr lang="zh-CN" altLang="en-US" sz="11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4" name="TextBox 37"/>
            <p:cNvSpPr txBox="1"/>
            <p:nvPr/>
          </p:nvSpPr>
          <p:spPr>
            <a:xfrm>
              <a:off x="7118180" y="1200881"/>
              <a:ext cx="2349846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7" name="千图PPT彼岸天：ID 8661124库_组合 29"/>
          <p:cNvGrpSpPr/>
          <p:nvPr>
            <p:custDataLst>
              <p:tags r:id="rId3"/>
            </p:custDataLst>
          </p:nvPr>
        </p:nvGrpSpPr>
        <p:grpSpPr>
          <a:xfrm>
            <a:off x="719668" y="5384526"/>
            <a:ext cx="4339517" cy="698304"/>
            <a:chOff x="719667" y="5384521"/>
            <a:chExt cx="4339517" cy="698302"/>
          </a:xfrm>
        </p:grpSpPr>
        <p:sp>
          <p:nvSpPr>
            <p:cNvPr id="11" name="TextBox 39"/>
            <p:cNvSpPr txBox="1"/>
            <p:nvPr/>
          </p:nvSpPr>
          <p:spPr>
            <a:xfrm>
              <a:off x="719667" y="5661520"/>
              <a:ext cx="4339517" cy="421303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 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2" name="TextBox 40"/>
            <p:cNvSpPr txBox="1"/>
            <p:nvPr/>
          </p:nvSpPr>
          <p:spPr>
            <a:xfrm>
              <a:off x="719667" y="5384521"/>
              <a:ext cx="4339517" cy="276999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8" name="千图PPT彼岸天：ID 8661124库_组合 28"/>
          <p:cNvGrpSpPr/>
          <p:nvPr>
            <p:custDataLst>
              <p:tags r:id="rId4"/>
            </p:custDataLst>
          </p:nvPr>
        </p:nvGrpSpPr>
        <p:grpSpPr>
          <a:xfrm>
            <a:off x="551005" y="3249381"/>
            <a:ext cx="2939731" cy="832787"/>
            <a:chOff x="551005" y="3249384"/>
            <a:chExt cx="2939731" cy="832787"/>
          </a:xfrm>
        </p:grpSpPr>
        <p:sp>
          <p:nvSpPr>
            <p:cNvPr id="9" name="TextBox 42"/>
            <p:cNvSpPr txBox="1"/>
            <p:nvPr/>
          </p:nvSpPr>
          <p:spPr>
            <a:xfrm>
              <a:off x="719667" y="3561131"/>
              <a:ext cx="2771069" cy="521040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请替换文字内容复制你的内容到此</a:t>
              </a:r>
              <a:br>
                <a:rPr lang="zh-CN" altLang="en-US" sz="1100" dirty="0">
                  <a:solidFill>
                    <a:schemeClr val="bg1"/>
                  </a:solidFill>
                </a:rPr>
              </a:br>
              <a:r>
                <a:rPr lang="zh-CN" altLang="en-US" sz="1100" dirty="0">
                  <a:solidFill>
                    <a:schemeClr val="bg1"/>
                  </a:solidFill>
                </a:rPr>
                <a:t>摄图网</a:t>
              </a:r>
              <a:r>
                <a:rPr lang="en-US" altLang="zh-CN" sz="1100" dirty="0">
                  <a:solidFill>
                    <a:schemeClr val="bg1"/>
                  </a:solidFill>
                </a:rPr>
                <a:t>699PIC.COM</a:t>
              </a:r>
            </a:p>
          </p:txBody>
        </p:sp>
        <p:sp>
          <p:nvSpPr>
            <p:cNvPr id="10" name="TextBox 43"/>
            <p:cNvSpPr txBox="1"/>
            <p:nvPr/>
          </p:nvSpPr>
          <p:spPr>
            <a:xfrm>
              <a:off x="551005" y="3249384"/>
              <a:ext cx="2939731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pic>
        <p:nvPicPr>
          <p:cNvPr id="2" name="图片 1" descr="4005324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390" y="1584325"/>
            <a:ext cx="5749925" cy="3833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内容占位符 3" descr="C:\Users\meng\Desktop\1 (1).jpg1 (1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1115" y="-35560"/>
            <a:ext cx="12242165" cy="6906895"/>
          </a:xfrm>
          <a:prstGeom prst="rect">
            <a:avLst/>
          </a:prstGeom>
        </p:spPr>
      </p:pic>
      <p:pic>
        <p:nvPicPr>
          <p:cNvPr id="22" name="图片 21" descr="4004884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940" y="1058545"/>
            <a:ext cx="7751445" cy="516826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201069" y="1525270"/>
            <a:ext cx="2712955" cy="2981290"/>
            <a:chOff x="7051" y="4160"/>
            <a:chExt cx="4272" cy="46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rcRect/>
            <a:stretch>
              <a:fillRect/>
            </a:stretch>
          </p:blipFill>
          <p:spPr>
            <a:xfrm>
              <a:off x="7051" y="4583"/>
              <a:ext cx="4272" cy="4272"/>
            </a:xfrm>
            <a:custGeom>
              <a:avLst/>
              <a:gdLst>
                <a:gd name="connsiteX0" fmla="*/ 0 w 2712955"/>
                <a:gd name="connsiteY0" fmla="*/ 0 h 2712955"/>
                <a:gd name="connsiteX1" fmla="*/ 1051037 w 2712955"/>
                <a:gd name="connsiteY1" fmla="*/ 0 h 2712955"/>
                <a:gd name="connsiteX2" fmla="*/ 1040874 w 2712955"/>
                <a:gd name="connsiteY2" fmla="*/ 75391 h 2712955"/>
                <a:gd name="connsiteX3" fmla="*/ 1567312 w 2712955"/>
                <a:gd name="connsiteY3" fmla="*/ 469086 h 2712955"/>
                <a:gd name="connsiteX4" fmla="*/ 2093750 w 2712955"/>
                <a:gd name="connsiteY4" fmla="*/ 75391 h 2712955"/>
                <a:gd name="connsiteX5" fmla="*/ 2083588 w 2712955"/>
                <a:gd name="connsiteY5" fmla="*/ 0 h 2712955"/>
                <a:gd name="connsiteX6" fmla="*/ 2712955 w 2712955"/>
                <a:gd name="connsiteY6" fmla="*/ 0 h 2712955"/>
                <a:gd name="connsiteX7" fmla="*/ 2712955 w 2712955"/>
                <a:gd name="connsiteY7" fmla="*/ 2712955 h 2712955"/>
                <a:gd name="connsiteX8" fmla="*/ 0 w 2712955"/>
                <a:gd name="connsiteY8" fmla="*/ 2712955 h 27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2955" h="2712955">
                  <a:moveTo>
                    <a:pt x="0" y="0"/>
                  </a:moveTo>
                  <a:lnTo>
                    <a:pt x="1051037" y="0"/>
                  </a:lnTo>
                  <a:lnTo>
                    <a:pt x="1040874" y="75391"/>
                  </a:lnTo>
                  <a:cubicBezTo>
                    <a:pt x="1040874" y="292823"/>
                    <a:pt x="1276568" y="469086"/>
                    <a:pt x="1567312" y="469086"/>
                  </a:cubicBezTo>
                  <a:cubicBezTo>
                    <a:pt x="1858056" y="469086"/>
                    <a:pt x="2093750" y="292823"/>
                    <a:pt x="2093750" y="75391"/>
                  </a:cubicBezTo>
                  <a:lnTo>
                    <a:pt x="2083588" y="0"/>
                  </a:lnTo>
                  <a:lnTo>
                    <a:pt x="2712955" y="0"/>
                  </a:lnTo>
                  <a:lnTo>
                    <a:pt x="2712955" y="2712955"/>
                  </a:lnTo>
                  <a:lnTo>
                    <a:pt x="0" y="2712955"/>
                  </a:lnTo>
                  <a:close/>
                </a:path>
              </a:pathLst>
            </a:custGeom>
          </p:spPr>
        </p:pic>
        <p:sp>
          <p:nvSpPr>
            <p:cNvPr id="3" name="文本框 2"/>
            <p:cNvSpPr txBox="1"/>
            <p:nvPr/>
          </p:nvSpPr>
          <p:spPr>
            <a:xfrm>
              <a:off x="8768" y="4160"/>
              <a:ext cx="1451" cy="11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8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221" y="5285"/>
              <a:ext cx="492" cy="217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在此输入题目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54" y="5332"/>
              <a:ext cx="727" cy="34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Truth is the lifeblood of life, is the foundation of all values</a:t>
              </a:r>
              <a:endParaRPr lang="zh-CN" altLang="en-US" sz="900" dirty="0"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6" name="PA_淘宝网chenying0907出品 33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0038" y="6732"/>
              <a:ext cx="620" cy="871"/>
              <a:chOff x="2529436" y="1430775"/>
              <a:chExt cx="539218" cy="75846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67764" y="1479583"/>
                <a:ext cx="440132" cy="648127"/>
              </a:xfrm>
              <a:prstGeom prst="rect">
                <a:avLst/>
              </a:prstGeom>
            </p:spPr>
          </p:pic>
          <p:sp>
            <p:nvSpPr>
              <p:cNvPr id="8" name="淘宝网chenying0907出品 35"/>
              <p:cNvSpPr txBox="1"/>
              <p:nvPr/>
            </p:nvSpPr>
            <p:spPr>
              <a:xfrm>
                <a:off x="2565283" y="1497448"/>
                <a:ext cx="479305" cy="3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280" dirty="0">
                  <a:solidFill>
                    <a:srgbClr val="FFFFFF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sp>
            <p:nvSpPr>
              <p:cNvPr id="9" name="淘宝网chenying0907出品 36"/>
              <p:cNvSpPr txBox="1"/>
              <p:nvPr/>
            </p:nvSpPr>
            <p:spPr>
              <a:xfrm>
                <a:off x="2529436" y="1430775"/>
                <a:ext cx="539218" cy="75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dirty="0">
                    <a:solidFill>
                      <a:srgbClr val="FFFFFF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第二章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32323"/>
      </a:accent1>
      <a:accent2>
        <a:srgbClr val="727472"/>
      </a:accent2>
      <a:accent3>
        <a:srgbClr val="939594"/>
      </a:accent3>
      <a:accent4>
        <a:srgbClr val="232323"/>
      </a:accent4>
      <a:accent5>
        <a:srgbClr val="727472"/>
      </a:accent5>
      <a:accent6>
        <a:srgbClr val="939594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49</TotalTime>
  <Words>1752</Words>
  <Application>Microsoft Office PowerPoint</Application>
  <PresentationFormat>Custom</PresentationFormat>
  <Paragraphs>197</Paragraphs>
  <Slides>26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zhongqiu20</dc:title>
  <dc:creator>柚子设计</dc:creator>
  <cp:keywords>MC-PPT模板</cp:keywords>
  <cp:lastModifiedBy>trung</cp:lastModifiedBy>
  <cp:revision>11</cp:revision>
  <dcterms:created xsi:type="dcterms:W3CDTF">2018-01-05T02:24:00Z</dcterms:created>
  <dcterms:modified xsi:type="dcterms:W3CDTF">2024-09-05T06:14:20Z</dcterms:modified>
  <cp:category>模板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