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6" r:id="rId3"/>
    <p:sldId id="302" r:id="rId4"/>
    <p:sldId id="263" r:id="rId5"/>
    <p:sldId id="304" r:id="rId6"/>
    <p:sldId id="264" r:id="rId7"/>
    <p:sldId id="306" r:id="rId8"/>
    <p:sldId id="268" r:id="rId9"/>
    <p:sldId id="269" r:id="rId10"/>
    <p:sldId id="270" r:id="rId11"/>
    <p:sldId id="271" r:id="rId12"/>
    <p:sldId id="257" r:id="rId13"/>
    <p:sldId id="258" r:id="rId14"/>
    <p:sldId id="259" r:id="rId15"/>
    <p:sldId id="260" r:id="rId16"/>
    <p:sldId id="30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10AEA-220C-BB28-6686-1DFD30058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873A40-51F4-5DAC-E1FA-000EB7C8E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D3479-D356-DA6C-EED4-955FF5820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0ABA-7C70-4731-ADD5-C8F028E8658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B5A49-4E6B-BFD2-6FC0-9CB2C39E8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005B5-CA9A-C646-8E3C-1FE75B8D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BE38-F879-45AE-B3E7-E0A16351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09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E307-6724-260A-BA68-5E5AA6147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A9BEC1-4EF4-4468-52C0-C12DCB3EB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2E6F6-40B0-908C-8515-C5DD8A2EC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0ABA-7C70-4731-ADD5-C8F028E8658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1627A-DA5F-8E18-A288-41FF3005D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5F11B-1BF9-6347-65FC-0AE94401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BE38-F879-45AE-B3E7-E0A16351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6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D2B51B-FAE7-EE26-9CB8-89C7FF183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AF2936-69F3-9B06-7714-EBF33A30F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BF477-A5D9-546F-5F00-73F796C92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0ABA-7C70-4731-ADD5-C8F028E8658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E5508-21DE-AFF3-4832-E2A9FE392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418D8-D27E-D6E9-3F83-B359F100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BE38-F879-45AE-B3E7-E0A16351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54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E327-0141-1A92-AC51-DC1923D80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3FE1A-F7C9-32FF-73EB-2DD42D02E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4E752-4DA2-C085-5B67-D0170D7C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0ABA-7C70-4731-ADD5-C8F028E8658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08CFA-D6F8-AEF4-D608-05A7FEFB1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F89A0-3074-50EC-22BE-38385DC5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BE38-F879-45AE-B3E7-E0A16351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1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59552-E1B3-521C-4976-F34064273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56083-658E-8F89-65EE-14E7ADBEA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830D4-7FFC-4FB9-EBFC-474FACBA4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0ABA-7C70-4731-ADD5-C8F028E8658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95D67-FDC7-2CF1-482D-F2247D5FE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A08BE-B5B4-8CA3-5377-A9BABE4B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BE38-F879-45AE-B3E7-E0A16351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7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DF02-470A-0AF5-CC87-A0C25186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F5284-F1E6-24DD-6272-BDA06C854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35A3C-3AB6-FF84-E432-623D84095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0D51D-A64E-0E76-2B11-6159C68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0ABA-7C70-4731-ADD5-C8F028E8658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6ADC7-1A65-A321-A33C-F09886B6F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56819-657B-1C37-3659-BBE6962E0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BE38-F879-45AE-B3E7-E0A16351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1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7D116-E5A9-2831-1104-0030C34F8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C14FA-DD7D-A375-2340-79C3E26EF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B113E-A2D8-F5AB-6E7B-C2BD137D6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31B6D3-0494-264C-1833-8CFECC273B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8852D-0AB5-C766-63AE-149254900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59E5C1-8C26-7D83-69A5-49DC9090F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0ABA-7C70-4731-ADD5-C8F028E8658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95D5B2-90C1-6C25-0EDF-579783E69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AB59EE-0E19-E998-FC64-C47B45A2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BE38-F879-45AE-B3E7-E0A16351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09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75DB-5CC6-A48A-0D84-55E1151E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EDED9-CB86-88C7-EEFD-5005F194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0ABA-7C70-4731-ADD5-C8F028E8658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4BCA63-AF27-F709-3842-A84E30829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0D205E-21A4-8A6C-CD22-50F32A25B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BE38-F879-45AE-B3E7-E0A16351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49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20B047-E7B4-1332-E3B7-2DD3D992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0ABA-7C70-4731-ADD5-C8F028E8658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D7AEC-B4CE-352D-660B-CEDC11BA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81A7B-7C62-FBA3-A95B-41853D9B6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BE38-F879-45AE-B3E7-E0A16351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1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3B0DB-0992-9350-EB45-AFE1B2720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8BE9B-BEA8-3F97-7F0B-DFDDC0F22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9372C-DD61-EAC8-DE9C-8F16B756C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6687A-3996-3996-F5DF-AECE2FC8B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0ABA-7C70-4731-ADD5-C8F028E8658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081FF-240C-E728-A469-DFAFDE5C6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BE0CF-6D3F-F21C-20DB-175A8BEA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BE38-F879-45AE-B3E7-E0A16351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86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C7C3E-C14A-11EE-4559-8C1AB585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920938-5282-69E4-2AEC-6B90CB7A7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6EDC4-707C-869E-975D-9163E6FEF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355BE-BCE2-6E28-529D-9AAF78B3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60ABA-7C70-4731-ADD5-C8F028E8658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61F85-0A1E-4068-BAB3-76A597F1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A2D41-8827-4724-8D0B-6AC5B9F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BE38-F879-45AE-B3E7-E0A16351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8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31B12A-B10D-8CF4-741B-9A22EC9B7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E5CD6-E0B8-CBCD-2EF7-26DE1DC73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CF331-BAF7-1FF0-5147-41C0DAC41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060ABA-7C70-4731-ADD5-C8F028E8658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0436C-E70D-C029-28FC-2E2A19301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EA6F2-A971-3B77-C909-DEF069A44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5BE38-F879-45AE-B3E7-E0A163516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7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33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8450" y="6150114"/>
            <a:ext cx="935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Tự làm thiệp hoặc viết một lá thư gửi mẹ</a:t>
            </a:r>
            <a:endParaRPr lang="en-US" sz="400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50" y="207645"/>
            <a:ext cx="4359117" cy="581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73" y="248151"/>
            <a:ext cx="4029709" cy="5731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611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1739" y="6047519"/>
            <a:ext cx="6112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Giúp đỡ mẹ việc nhà</a:t>
            </a:r>
            <a:endParaRPr lang="en-US" sz="4000">
              <a:solidFill>
                <a:srgbClr val="0000FF"/>
              </a:solidFill>
            </a:endParaRPr>
          </a:p>
        </p:txBody>
      </p:sp>
      <p:pic>
        <p:nvPicPr>
          <p:cNvPr id="1026" name="Picture 2" descr="http://res.cgvdt.vn/ckfinder/images/2016/Gia%20Dinh/2067/Giup%20cha%20m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939" y="191108"/>
            <a:ext cx="7671754" cy="5753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77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3" y="416982"/>
            <a:ext cx="5635015" cy="5635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9" y="416982"/>
            <a:ext cx="5635015" cy="563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6" y="635923"/>
            <a:ext cx="5673652" cy="56736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098" y="532892"/>
            <a:ext cx="5880787" cy="588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0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334850"/>
            <a:ext cx="5738611" cy="5738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89" y="334850"/>
            <a:ext cx="5738611" cy="57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5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3" y="321972"/>
            <a:ext cx="6078828" cy="60788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2776" y="2343954"/>
            <a:ext cx="3928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26308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r="4084" b="1596"/>
          <a:stretch/>
        </p:blipFill>
        <p:spPr>
          <a:xfrm>
            <a:off x="0" y="-121051"/>
            <a:ext cx="12192000" cy="7162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433391"/>
            <a:ext cx="4868214" cy="5909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voucher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chụp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Quay 1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phim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món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ngờ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!!!</a:t>
            </a:r>
          </a:p>
        </p:txBody>
      </p:sp>
      <p:pic>
        <p:nvPicPr>
          <p:cNvPr id="6" name="Me-Yeu-Oi-Gia-Khi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4465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9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Slide.v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6291" r="1997" b="6918"/>
          <a:stretch/>
        </p:blipFill>
        <p:spPr>
          <a:xfrm>
            <a:off x="-179985" y="0"/>
            <a:ext cx="13077058" cy="6858000"/>
          </a:xfrm>
          <a:prstGeom prst="rect">
            <a:avLst/>
          </a:prstGeom>
        </p:spPr>
      </p:pic>
      <p:sp>
        <p:nvSpPr>
          <p:cNvPr id="27" name="9Slide.vn 1"/>
          <p:cNvSpPr txBox="1"/>
          <p:nvPr/>
        </p:nvSpPr>
        <p:spPr>
          <a:xfrm flipH="1">
            <a:off x="2560623" y="2711766"/>
            <a:ext cx="7547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7200" b="1" kern="0" noProof="0" dirty="0" err="1">
                <a:solidFill>
                  <a:srgbClr val="CE5243"/>
                </a:solidFill>
                <a:latin typeface="Times New Roman" panose="02020603050405020304" pitchFamily="18" charset="0"/>
                <a:ea typeface="Kozuka Gothic Pr6N EL" panose="020B0200000000000000" pitchFamily="34" charset="-128"/>
                <a:cs typeface="Times New Roman" panose="02020603050405020304" pitchFamily="18" charset="0"/>
              </a:rPr>
              <a:t>Người</a:t>
            </a:r>
            <a:r>
              <a:rPr lang="en-US" altLang="ko-KR" sz="7200" b="1" kern="0" noProof="0" dirty="0">
                <a:solidFill>
                  <a:srgbClr val="CE5243"/>
                </a:solidFill>
                <a:latin typeface="Times New Roman" panose="02020603050405020304" pitchFamily="18" charset="0"/>
                <a:ea typeface="Kozuka Gothic Pr6N EL" panose="020B02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ko-KR" sz="7200" b="1" kern="0" noProof="0" dirty="0" err="1">
                <a:solidFill>
                  <a:srgbClr val="CE5243"/>
                </a:solidFill>
                <a:latin typeface="Times New Roman" panose="02020603050405020304" pitchFamily="18" charset="0"/>
                <a:ea typeface="Kozuka Gothic Pr6N EL" panose="020B0200000000000000" pitchFamily="34" charset="-128"/>
                <a:cs typeface="Times New Roman" panose="02020603050405020304" pitchFamily="18" charset="0"/>
              </a:rPr>
              <a:t>Mẹ</a:t>
            </a:r>
            <a:r>
              <a:rPr lang="en-US" altLang="ko-KR" sz="7200" b="1" kern="0" noProof="0" dirty="0">
                <a:solidFill>
                  <a:srgbClr val="CE5243"/>
                </a:solidFill>
                <a:latin typeface="Times New Roman" panose="02020603050405020304" pitchFamily="18" charset="0"/>
                <a:ea typeface="Kozuka Gothic Pr6N EL" panose="020B02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ko-KR" sz="7200" b="1" kern="0" noProof="0" dirty="0" err="1">
                <a:solidFill>
                  <a:srgbClr val="CE5243"/>
                </a:solidFill>
                <a:latin typeface="Times New Roman" panose="02020603050405020304" pitchFamily="18" charset="0"/>
                <a:ea typeface="Kozuka Gothic Pr6N EL" panose="020B0200000000000000" pitchFamily="34" charset="-128"/>
                <a:cs typeface="Times New Roman" panose="02020603050405020304" pitchFamily="18" charset="0"/>
              </a:rPr>
              <a:t>Vĩ</a:t>
            </a:r>
            <a:r>
              <a:rPr lang="en-US" altLang="ko-KR" sz="7200" b="1" kern="0" noProof="0" dirty="0">
                <a:solidFill>
                  <a:srgbClr val="CE5243"/>
                </a:solidFill>
                <a:latin typeface="Times New Roman" panose="02020603050405020304" pitchFamily="18" charset="0"/>
                <a:ea typeface="Kozuka Gothic Pr6N EL" panose="020B02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ko-KR" sz="7200" b="1" kern="0" noProof="0" dirty="0" err="1">
                <a:solidFill>
                  <a:srgbClr val="CE5243"/>
                </a:solidFill>
                <a:latin typeface="Times New Roman" panose="02020603050405020304" pitchFamily="18" charset="0"/>
                <a:ea typeface="Kozuka Gothic Pr6N EL" panose="020B0200000000000000" pitchFamily="34" charset="-128"/>
                <a:cs typeface="Times New Roman" panose="02020603050405020304" pitchFamily="18" charset="0"/>
              </a:rPr>
              <a:t>Đại</a:t>
            </a:r>
            <a:endParaRPr kumimoji="0" lang="ko-KR" altLang="en-US" sz="7200" b="1" i="0" u="none" strike="noStrike" kern="0" cap="none" spc="0" normalizeH="0" baseline="0" noProof="0" dirty="0">
              <a:ln>
                <a:noFill/>
              </a:ln>
              <a:solidFill>
                <a:srgbClr val="CE52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55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Slide.v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6291" r="1997" b="6918"/>
          <a:stretch/>
        </p:blipFill>
        <p:spPr>
          <a:xfrm>
            <a:off x="-179985" y="0"/>
            <a:ext cx="13077058" cy="6858000"/>
          </a:xfrm>
          <a:prstGeom prst="rect">
            <a:avLst/>
          </a:prstGeom>
        </p:spPr>
      </p:pic>
      <p:sp>
        <p:nvSpPr>
          <p:cNvPr id="27" name="9Slide.vn 1"/>
          <p:cNvSpPr txBox="1"/>
          <p:nvPr/>
        </p:nvSpPr>
        <p:spPr>
          <a:xfrm flipH="1">
            <a:off x="2584756" y="1946278"/>
            <a:ext cx="754757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3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àm mẹ là một hành trình hạnh phú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8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6962" y="0"/>
            <a:ext cx="8378075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8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Slide.v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6291" r="1997" b="6918"/>
          <a:stretch/>
        </p:blipFill>
        <p:spPr>
          <a:xfrm>
            <a:off x="-179985" y="0"/>
            <a:ext cx="13077058" cy="6858000"/>
          </a:xfrm>
          <a:prstGeom prst="rect">
            <a:avLst/>
          </a:prstGeom>
        </p:spPr>
      </p:pic>
      <p:sp>
        <p:nvSpPr>
          <p:cNvPr id="27" name="9Slide.vn 1"/>
          <p:cNvSpPr txBox="1"/>
          <p:nvPr/>
        </p:nvSpPr>
        <p:spPr>
          <a:xfrm flipH="1">
            <a:off x="2537763" y="2371281"/>
            <a:ext cx="75475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2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7"/>
            <a:ext cx="12192000" cy="687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41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Slide.v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6291" r="1997" b="6918"/>
          <a:stretch/>
        </p:blipFill>
        <p:spPr>
          <a:xfrm>
            <a:off x="-179985" y="0"/>
            <a:ext cx="13077058" cy="6858000"/>
          </a:xfrm>
          <a:prstGeom prst="rect">
            <a:avLst/>
          </a:prstGeom>
        </p:spPr>
      </p:pic>
      <p:sp>
        <p:nvSpPr>
          <p:cNvPr id="27" name="9Slide.vn 1"/>
          <p:cNvSpPr txBox="1"/>
          <p:nvPr/>
        </p:nvSpPr>
        <p:spPr>
          <a:xfrm flipH="1">
            <a:off x="2087001" y="2367171"/>
            <a:ext cx="79713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96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7733" y="1496447"/>
            <a:ext cx="64085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mang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niềm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8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7912" y="5888434"/>
            <a:ext cx="6112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Nói lời yêu thương với mẹ</a:t>
            </a:r>
            <a:endParaRPr lang="en-US" sz="4000">
              <a:solidFill>
                <a:srgbClr val="000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44800" y="607622"/>
            <a:ext cx="8839166" cy="4848298"/>
            <a:chOff x="2797941" y="1331981"/>
            <a:chExt cx="6596117" cy="36179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97941" y="1331981"/>
              <a:ext cx="6596117" cy="36179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3095581" y="1597313"/>
              <a:ext cx="1728779" cy="298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thương mẹ lắm!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86650" y="1535041"/>
              <a:ext cx="1533525" cy="1171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cũng thương con lắm! Mẹ rất tự hào về con.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4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</Words>
  <Application>Microsoft Office PowerPoint</Application>
  <PresentationFormat>Widescreen</PresentationFormat>
  <Paragraphs>20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HP</cp:lastModifiedBy>
  <cp:revision>1</cp:revision>
  <dcterms:created xsi:type="dcterms:W3CDTF">2024-10-18T12:04:41Z</dcterms:created>
  <dcterms:modified xsi:type="dcterms:W3CDTF">2024-10-18T12:05:28Z</dcterms:modified>
</cp:coreProperties>
</file>