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  <p:sldMasterId id="2147483776" r:id="rId12"/>
    <p:sldMasterId id="2147483788" r:id="rId13"/>
  </p:sldMasterIdLst>
  <p:notesMasterIdLst>
    <p:notesMasterId r:id="rId47"/>
  </p:notesMasterIdLst>
  <p:sldIdLst>
    <p:sldId id="262" r:id="rId14"/>
    <p:sldId id="288" r:id="rId15"/>
    <p:sldId id="258" r:id="rId16"/>
    <p:sldId id="263" r:id="rId17"/>
    <p:sldId id="324" r:id="rId18"/>
    <p:sldId id="264" r:id="rId19"/>
    <p:sldId id="265" r:id="rId20"/>
    <p:sldId id="313" r:id="rId21"/>
    <p:sldId id="311" r:id="rId22"/>
    <p:sldId id="315" r:id="rId23"/>
    <p:sldId id="312" r:id="rId24"/>
    <p:sldId id="316" r:id="rId25"/>
    <p:sldId id="269" r:id="rId26"/>
    <p:sldId id="317" r:id="rId27"/>
    <p:sldId id="318" r:id="rId28"/>
    <p:sldId id="320" r:id="rId29"/>
    <p:sldId id="321" r:id="rId30"/>
    <p:sldId id="322" r:id="rId31"/>
    <p:sldId id="323" r:id="rId32"/>
    <p:sldId id="325" r:id="rId33"/>
    <p:sldId id="271" r:id="rId34"/>
    <p:sldId id="327" r:id="rId35"/>
    <p:sldId id="328" r:id="rId36"/>
    <p:sldId id="275" r:id="rId37"/>
    <p:sldId id="352" r:id="rId38"/>
    <p:sldId id="353" r:id="rId39"/>
    <p:sldId id="358" r:id="rId40"/>
    <p:sldId id="355" r:id="rId41"/>
    <p:sldId id="356" r:id="rId42"/>
    <p:sldId id="357" r:id="rId43"/>
    <p:sldId id="359" r:id="rId44"/>
    <p:sldId id="360" r:id="rId45"/>
    <p:sldId id="35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11" Type="http://schemas.openxmlformats.org/officeDocument/2006/relationships/image" Target="../media/image14.jpe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jpe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2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4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6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63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63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63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4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25413" y="0"/>
            <a:ext cx="12317413" cy="6933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0E1399-6873-4074-90F0-94EA459A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63F0B2-1564-45C7-89A6-2EEDC0390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4140BA11-07C1-44B9-896C-B2BE53AA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EFD40F46-B120-4EC8-9A6C-6099F964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71A5271E-5AB9-4BDF-95FE-C8A9E1B5B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71937AE-E3D7-4E87-8B08-48407C16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43" y="9943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D6230-603D-4E8C-888E-792E6BD05A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85" y="-470516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039985" y="2712403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 chơi củng cố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860712D-1480-48BC-BA0B-BA6CD110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E59AFD2-D684-4153-9126-489EB3E4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315F525-41BC-4C2B-BB9E-3A65698C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163179-B8EE-4B01-9ADF-18D41C7A24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6E3A8748-0427-45F9-97BB-986C66B4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471399" y="347564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chuẩn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bị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khai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88290" y="265493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5378D51-5DC9-434E-9F02-1374E298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53ED4A1-503B-4D72-8635-90D381EE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FDADF590-1EC4-4149-B863-9E9E02FB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460</Words>
  <Application>Microsoft Office PowerPoint</Application>
  <PresentationFormat>Widescreen</PresentationFormat>
  <Paragraphs>127</Paragraphs>
  <Slides>33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60" baseType="lpstr">
      <vt:lpstr>等线</vt:lpstr>
      <vt:lpstr>Microsoft YaHei</vt:lpstr>
      <vt:lpstr>.VnBlack</vt:lpstr>
      <vt:lpstr>Arial</vt:lpstr>
      <vt:lpstr>Arial Narrow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Wingdings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15</cp:revision>
  <dcterms:created xsi:type="dcterms:W3CDTF">2020-10-07T08:19:00Z</dcterms:created>
  <dcterms:modified xsi:type="dcterms:W3CDTF">2021-05-30T06:19:26Z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