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4AA0B-7513-C857-5C21-2FFBD5EF1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7E3B8-7FC9-5165-383C-CE9D54646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950D6-BC40-4E3F-7F11-E00EEABA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701F5-1607-797F-255B-8D7BC5C4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66AC7-4004-70BA-1687-9FBDD97A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8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9CD1-DE2F-40B6-62CF-042619C2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FEF93-F179-6377-8B76-84A3530CF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292FA-3D99-74D8-CB09-F520565FA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3C1D0-5E55-45FA-09F2-C271294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4EE1C-BE8E-600D-2BF8-7875CC99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6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163D1-C18B-1C98-F81A-ED231385D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C923A-E00A-CFAF-FA99-920777385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C304-8147-A951-6F36-E653DF010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B7852-9B50-2A58-6010-AAA4DF519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46516-9989-8D67-77AF-52611FF5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0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F6935-319A-D0EF-9D5F-2BEF464C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C8355-FD4A-F4FB-80ED-D1F6AEF15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ED692-630F-CE39-2FF1-4909B65A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25216-02A6-CB26-5F85-63A68441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C76B5-4A1C-DC1D-0A52-2D6593A0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9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5DD63-DD8F-8B7C-6EA7-4F7FB7D5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2DBE5-0947-8410-B089-6EEB8EBDB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B2046-E62F-DE63-D1EE-21EF4128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D7FAC-84BD-BC24-2A30-C7913B901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B6E03-3D99-8FFB-F2F8-AE29F8E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0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7E52-7304-D9F9-797A-78EBA907F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38DA4-CADB-667D-60F1-3611AC390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21F2E-133F-B002-B7F7-6419CEE10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B3B77-0850-E313-BEFE-89B48AC1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6E713-A117-3D41-A25E-14DC17928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0D48F-2F44-A40A-9AC6-193CC1301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46AF-C6A5-2DC5-D003-2DA3A4783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67A8E-CFB2-CC40-4BA7-5A420FA34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300AF-326D-2F65-66DB-8C15528B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80CC21-9A17-7C7E-E9F8-1FEC02F28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39C5D3-47F8-53B8-FC73-1D409A509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FA34CC-C251-9861-8A44-2D55678A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45FF01-9E52-88F1-302C-206B6FA4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BC133-D91A-4C8E-8873-3D039CE1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6354-E340-2F46-7F31-C1DCA6C3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FF4B56-F74C-6451-3213-3CD945B1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71B5A-3918-3252-2D1F-1FD30C273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88AC7-447D-FF91-7851-A8976FBA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86D9C5-579B-A5A4-634B-76C7F9A4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EB1F6-6361-1488-E703-73E7E926C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95A12-985F-CAD2-C6CD-E1856951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8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2571-8BB7-6F88-2035-E9E33E79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507E2-3813-E91F-D8C7-02CD78943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5DB74-5CBF-2BEA-E077-12253F9C7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81FB1-32EC-51F7-C9E3-67A73461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FE960-D015-B4D3-5C36-AADDFF671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BA6CA-C3FC-8816-D821-79AAD518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9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F340-DDBD-BB43-C527-B9D36A706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07035-B2ED-A4BF-CCB1-5FBE66199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06468-A217-3430-E46B-23939DAFD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3C6B8-E0C9-9100-67D4-EB1195CD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BD7DA-3D16-BB0F-CCEE-E7FC25889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B12EB-3788-17E8-8E13-F8C29E5B5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4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73277-6CDD-148F-DDD1-492F5C305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1F5A1-409D-7607-5966-281B2EF8C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35457-F55B-399F-F962-4E3923873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BC2B1-8959-4E9F-94A9-556CF73E2D5E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89837-E0A7-0F2F-C342-58FF51CC9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D3B78-B11C-D712-5770-CE224FE36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C8314-A8DB-475F-896F-6300B617F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1FEAB-484C-BEAD-5649-4D6C12B71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1ECDE-ACED-3DA6-9461-79C0BC76BE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cartoon children holding hands&#10;&#10;Description automatically generated">
            <a:extLst>
              <a:ext uri="{FF2B5EF4-FFF2-40B4-BE49-F238E27FC236}">
                <a16:creationId xmlns:a16="http://schemas.microsoft.com/office/drawing/2014/main" id="{17EFCD9D-C7E6-E53A-8271-A7E25C2EB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3"/>
            <a:ext cx="9144000" cy="413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9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DB01-D306-EAF0-8E6D-B687D1C8E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56B02-F301-EB06-F2FB-CE941039A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background with green leaves&#10;&#10;Description automatically generated with medium confidence">
            <a:extLst>
              <a:ext uri="{FF2B5EF4-FFF2-40B4-BE49-F238E27FC236}">
                <a16:creationId xmlns:a16="http://schemas.microsoft.com/office/drawing/2014/main" id="{DCF0F192-C8A1-3195-A13B-989365A81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122363"/>
            <a:ext cx="9144000" cy="429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8E967-8305-5CF6-CB2F-97D6F008B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3C522-3702-90A6-9828-39D1839C3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green background with white paper cars and clouds&#10;&#10;Description automatically generated">
            <a:extLst>
              <a:ext uri="{FF2B5EF4-FFF2-40B4-BE49-F238E27FC236}">
                <a16:creationId xmlns:a16="http://schemas.microsoft.com/office/drawing/2014/main" id="{7F1B4470-DECB-D95D-ED2B-C706C209C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" y="958850"/>
            <a:ext cx="10299700" cy="494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23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6686A-5E3A-0236-4A9A-65450170D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A2FBE-908E-9C9F-5852-CAA2896D31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cloud with red writing&#10;&#10;Description automatically generated">
            <a:extLst>
              <a:ext uri="{FF2B5EF4-FFF2-40B4-BE49-F238E27FC236}">
                <a16:creationId xmlns:a16="http://schemas.microsoft.com/office/drawing/2014/main" id="{DE47085C-8827-6DD6-4A43-8CC03EB23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122363"/>
            <a:ext cx="9144000" cy="426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8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4B18-400E-9EC4-9C85-50B077C1E3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FB6D0-BD2C-D540-084E-B1F80F36E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2377DD25-3F22-0214-B375-102457945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4"/>
            <a:ext cx="9279988" cy="429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8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2023-08-25T06:34:36Z</dcterms:created>
  <dcterms:modified xsi:type="dcterms:W3CDTF">2023-08-25T08:17:26Z</dcterms:modified>
</cp:coreProperties>
</file>