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5" roundtripDataSignature="AMtx7mj8ukt4qPFhLwGCJV6k1V6yZYBwO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customschemas.google.com/relationships/presentationmetadata" Target="metadata"/><Relationship Id="rId14" Type="http://schemas.openxmlformats.org/officeDocument/2006/relationships/slide" Target="slides/slide10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8" name="Shape 1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9" name="Google Shape;1509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0" name="Google Shape;1510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2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4" name="Google Shape;45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4" name="Shape 7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" name="Google Shape;76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6" name="Google Shape;76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6" name="Shape 10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7" name="Google Shape;101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8" name="Google Shape;101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8" name="Shape 1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9" name="Google Shape;120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0" name="Google Shape;1210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0" name="Shape 1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" name="Google Shape;134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2" name="Google Shape;134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2" name="Shape 1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" name="Google Shape;141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4" name="Google Shape;1414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4" name="Shape 1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5" name="Google Shape;145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6" name="Google Shape;1456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8" name="Google Shape;1488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030A0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THỜI GIAN</a:t>
            </a:r>
            <a:endParaRPr/>
          </a:p>
        </p:txBody>
      </p:sp>
      <p:sp>
        <p:nvSpPr>
          <p:cNvPr id="85" name="Google Shape;85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 : 00</a:t>
            </a:r>
            <a:endParaRPr/>
          </a:p>
        </p:txBody>
      </p:sp>
      <p:sp>
        <p:nvSpPr>
          <p:cNvPr id="86" name="Google Shape;86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59</a:t>
            </a:r>
            <a:endParaRPr/>
          </a:p>
        </p:txBody>
      </p:sp>
      <p:sp>
        <p:nvSpPr>
          <p:cNvPr id="87" name="Google Shape;87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58</a:t>
            </a:r>
            <a:endParaRPr/>
          </a:p>
        </p:txBody>
      </p:sp>
      <p:sp>
        <p:nvSpPr>
          <p:cNvPr id="88" name="Google Shape;88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57</a:t>
            </a:r>
            <a:endParaRPr/>
          </a:p>
        </p:txBody>
      </p:sp>
      <p:sp>
        <p:nvSpPr>
          <p:cNvPr id="89" name="Google Shape;89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56</a:t>
            </a:r>
            <a:endParaRPr/>
          </a:p>
        </p:txBody>
      </p:sp>
      <p:sp>
        <p:nvSpPr>
          <p:cNvPr id="90" name="Google Shape;90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55</a:t>
            </a:r>
            <a:endParaRPr/>
          </a:p>
        </p:txBody>
      </p:sp>
      <p:sp>
        <p:nvSpPr>
          <p:cNvPr id="91" name="Google Shape;91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54</a:t>
            </a:r>
            <a:endParaRPr/>
          </a:p>
        </p:txBody>
      </p:sp>
      <p:sp>
        <p:nvSpPr>
          <p:cNvPr id="92" name="Google Shape;92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53</a:t>
            </a:r>
            <a:endParaRPr/>
          </a:p>
        </p:txBody>
      </p:sp>
      <p:sp>
        <p:nvSpPr>
          <p:cNvPr id="93" name="Google Shape;93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52</a:t>
            </a:r>
            <a:endParaRPr/>
          </a:p>
        </p:txBody>
      </p:sp>
      <p:sp>
        <p:nvSpPr>
          <p:cNvPr id="94" name="Google Shape;94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51</a:t>
            </a:r>
            <a:endParaRPr/>
          </a:p>
        </p:txBody>
      </p:sp>
      <p:sp>
        <p:nvSpPr>
          <p:cNvPr id="95" name="Google Shape;95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50</a:t>
            </a:r>
            <a:endParaRPr/>
          </a:p>
        </p:txBody>
      </p:sp>
      <p:sp>
        <p:nvSpPr>
          <p:cNvPr id="96" name="Google Shape;96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49</a:t>
            </a:r>
            <a:endParaRPr/>
          </a:p>
        </p:txBody>
      </p:sp>
      <p:sp>
        <p:nvSpPr>
          <p:cNvPr id="97" name="Google Shape;97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48</a:t>
            </a:r>
            <a:endParaRPr/>
          </a:p>
        </p:txBody>
      </p:sp>
      <p:sp>
        <p:nvSpPr>
          <p:cNvPr id="98" name="Google Shape;98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47</a:t>
            </a:r>
            <a:endParaRPr/>
          </a:p>
        </p:txBody>
      </p:sp>
      <p:sp>
        <p:nvSpPr>
          <p:cNvPr id="99" name="Google Shape;99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46</a:t>
            </a:r>
            <a:endParaRPr/>
          </a:p>
        </p:txBody>
      </p:sp>
      <p:sp>
        <p:nvSpPr>
          <p:cNvPr id="100" name="Google Shape;100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45</a:t>
            </a:r>
            <a:endParaRPr/>
          </a:p>
        </p:txBody>
      </p:sp>
      <p:sp>
        <p:nvSpPr>
          <p:cNvPr id="101" name="Google Shape;101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44</a:t>
            </a:r>
            <a:endParaRPr/>
          </a:p>
        </p:txBody>
      </p:sp>
      <p:sp>
        <p:nvSpPr>
          <p:cNvPr id="102" name="Google Shape;102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43</a:t>
            </a:r>
            <a:endParaRPr/>
          </a:p>
        </p:txBody>
      </p:sp>
      <p:sp>
        <p:nvSpPr>
          <p:cNvPr id="103" name="Google Shape;103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42</a:t>
            </a:r>
            <a:endParaRPr/>
          </a:p>
        </p:txBody>
      </p:sp>
      <p:sp>
        <p:nvSpPr>
          <p:cNvPr id="104" name="Google Shape;104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41</a:t>
            </a:r>
            <a:endParaRPr/>
          </a:p>
        </p:txBody>
      </p:sp>
      <p:sp>
        <p:nvSpPr>
          <p:cNvPr id="105" name="Google Shape;105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40</a:t>
            </a:r>
            <a:endParaRPr/>
          </a:p>
        </p:txBody>
      </p:sp>
      <p:sp>
        <p:nvSpPr>
          <p:cNvPr id="106" name="Google Shape;106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39</a:t>
            </a:r>
            <a:endParaRPr/>
          </a:p>
        </p:txBody>
      </p:sp>
      <p:sp>
        <p:nvSpPr>
          <p:cNvPr id="107" name="Google Shape;107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38</a:t>
            </a:r>
            <a:endParaRPr/>
          </a:p>
        </p:txBody>
      </p:sp>
      <p:sp>
        <p:nvSpPr>
          <p:cNvPr id="108" name="Google Shape;108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37</a:t>
            </a:r>
            <a:endParaRPr/>
          </a:p>
        </p:txBody>
      </p:sp>
      <p:sp>
        <p:nvSpPr>
          <p:cNvPr id="109" name="Google Shape;109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36</a:t>
            </a:r>
            <a:endParaRPr/>
          </a:p>
        </p:txBody>
      </p:sp>
      <p:sp>
        <p:nvSpPr>
          <p:cNvPr id="110" name="Google Shape;110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35</a:t>
            </a:r>
            <a:endParaRPr/>
          </a:p>
        </p:txBody>
      </p:sp>
      <p:sp>
        <p:nvSpPr>
          <p:cNvPr id="111" name="Google Shape;111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34</a:t>
            </a:r>
            <a:endParaRPr/>
          </a:p>
        </p:txBody>
      </p:sp>
      <p:sp>
        <p:nvSpPr>
          <p:cNvPr id="112" name="Google Shape;112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43</a:t>
            </a:r>
            <a:endParaRPr/>
          </a:p>
        </p:txBody>
      </p:sp>
      <p:sp>
        <p:nvSpPr>
          <p:cNvPr id="113" name="Google Shape;113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32</a:t>
            </a:r>
            <a:endParaRPr/>
          </a:p>
        </p:txBody>
      </p:sp>
      <p:sp>
        <p:nvSpPr>
          <p:cNvPr id="114" name="Google Shape;114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31</a:t>
            </a:r>
            <a:endParaRPr/>
          </a:p>
        </p:txBody>
      </p:sp>
      <p:sp>
        <p:nvSpPr>
          <p:cNvPr id="115" name="Google Shape;115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30</a:t>
            </a:r>
            <a:endParaRPr/>
          </a:p>
        </p:txBody>
      </p:sp>
      <p:sp>
        <p:nvSpPr>
          <p:cNvPr id="116" name="Google Shape;116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29</a:t>
            </a:r>
            <a:endParaRPr/>
          </a:p>
        </p:txBody>
      </p:sp>
      <p:sp>
        <p:nvSpPr>
          <p:cNvPr id="117" name="Google Shape;117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28</a:t>
            </a:r>
            <a:endParaRPr/>
          </a:p>
        </p:txBody>
      </p:sp>
      <p:sp>
        <p:nvSpPr>
          <p:cNvPr id="118" name="Google Shape;118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27</a:t>
            </a:r>
            <a:endParaRPr/>
          </a:p>
        </p:txBody>
      </p:sp>
      <p:sp>
        <p:nvSpPr>
          <p:cNvPr id="119" name="Google Shape;119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26</a:t>
            </a:r>
            <a:endParaRPr/>
          </a:p>
        </p:txBody>
      </p:sp>
      <p:sp>
        <p:nvSpPr>
          <p:cNvPr id="120" name="Google Shape;120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25</a:t>
            </a:r>
            <a:endParaRPr/>
          </a:p>
        </p:txBody>
      </p:sp>
      <p:sp>
        <p:nvSpPr>
          <p:cNvPr id="121" name="Google Shape;121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24</a:t>
            </a:r>
            <a:endParaRPr/>
          </a:p>
        </p:txBody>
      </p:sp>
      <p:sp>
        <p:nvSpPr>
          <p:cNvPr id="122" name="Google Shape;122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23</a:t>
            </a:r>
            <a:endParaRPr/>
          </a:p>
        </p:txBody>
      </p:sp>
      <p:sp>
        <p:nvSpPr>
          <p:cNvPr id="123" name="Google Shape;123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22</a:t>
            </a:r>
            <a:endParaRPr/>
          </a:p>
        </p:txBody>
      </p:sp>
      <p:sp>
        <p:nvSpPr>
          <p:cNvPr id="124" name="Google Shape;124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21</a:t>
            </a:r>
            <a:endParaRPr/>
          </a:p>
        </p:txBody>
      </p:sp>
      <p:sp>
        <p:nvSpPr>
          <p:cNvPr id="125" name="Google Shape;125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20</a:t>
            </a:r>
            <a:endParaRPr/>
          </a:p>
        </p:txBody>
      </p:sp>
      <p:sp>
        <p:nvSpPr>
          <p:cNvPr id="126" name="Google Shape;126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19</a:t>
            </a:r>
            <a:endParaRPr/>
          </a:p>
        </p:txBody>
      </p:sp>
      <p:sp>
        <p:nvSpPr>
          <p:cNvPr id="127" name="Google Shape;127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18</a:t>
            </a:r>
            <a:endParaRPr/>
          </a:p>
        </p:txBody>
      </p:sp>
      <p:sp>
        <p:nvSpPr>
          <p:cNvPr id="128" name="Google Shape;128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17</a:t>
            </a:r>
            <a:endParaRPr/>
          </a:p>
        </p:txBody>
      </p:sp>
      <p:sp>
        <p:nvSpPr>
          <p:cNvPr id="129" name="Google Shape;129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16</a:t>
            </a:r>
            <a:endParaRPr/>
          </a:p>
        </p:txBody>
      </p:sp>
      <p:sp>
        <p:nvSpPr>
          <p:cNvPr id="130" name="Google Shape;130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15</a:t>
            </a:r>
            <a:endParaRPr/>
          </a:p>
        </p:txBody>
      </p:sp>
      <p:sp>
        <p:nvSpPr>
          <p:cNvPr id="131" name="Google Shape;131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14</a:t>
            </a:r>
            <a:endParaRPr/>
          </a:p>
        </p:txBody>
      </p:sp>
      <p:sp>
        <p:nvSpPr>
          <p:cNvPr id="132" name="Google Shape;132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13</a:t>
            </a:r>
            <a:endParaRPr/>
          </a:p>
        </p:txBody>
      </p:sp>
      <p:sp>
        <p:nvSpPr>
          <p:cNvPr id="133" name="Google Shape;133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12</a:t>
            </a:r>
            <a:endParaRPr/>
          </a:p>
        </p:txBody>
      </p:sp>
      <p:sp>
        <p:nvSpPr>
          <p:cNvPr id="134" name="Google Shape;134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11</a:t>
            </a:r>
            <a:endParaRPr/>
          </a:p>
        </p:txBody>
      </p:sp>
      <p:sp>
        <p:nvSpPr>
          <p:cNvPr id="135" name="Google Shape;135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10</a:t>
            </a:r>
            <a:endParaRPr/>
          </a:p>
        </p:txBody>
      </p:sp>
      <p:sp>
        <p:nvSpPr>
          <p:cNvPr id="136" name="Google Shape;136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09</a:t>
            </a:r>
            <a:endParaRPr/>
          </a:p>
        </p:txBody>
      </p:sp>
      <p:sp>
        <p:nvSpPr>
          <p:cNvPr id="137" name="Google Shape;137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08</a:t>
            </a:r>
            <a:endParaRPr/>
          </a:p>
        </p:txBody>
      </p:sp>
      <p:sp>
        <p:nvSpPr>
          <p:cNvPr id="138" name="Google Shape;138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07</a:t>
            </a:r>
            <a:endParaRPr/>
          </a:p>
        </p:txBody>
      </p:sp>
      <p:sp>
        <p:nvSpPr>
          <p:cNvPr id="139" name="Google Shape;139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06</a:t>
            </a:r>
            <a:endParaRPr/>
          </a:p>
        </p:txBody>
      </p:sp>
      <p:sp>
        <p:nvSpPr>
          <p:cNvPr id="140" name="Google Shape;140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05</a:t>
            </a:r>
            <a:endParaRPr/>
          </a:p>
        </p:txBody>
      </p:sp>
      <p:sp>
        <p:nvSpPr>
          <p:cNvPr id="141" name="Google Shape;141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04</a:t>
            </a:r>
            <a:endParaRPr/>
          </a:p>
        </p:txBody>
      </p:sp>
      <p:sp>
        <p:nvSpPr>
          <p:cNvPr id="142" name="Google Shape;142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03</a:t>
            </a:r>
            <a:endParaRPr/>
          </a:p>
        </p:txBody>
      </p:sp>
      <p:sp>
        <p:nvSpPr>
          <p:cNvPr id="143" name="Google Shape;143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02</a:t>
            </a:r>
            <a:endParaRPr/>
          </a:p>
        </p:txBody>
      </p:sp>
      <p:sp>
        <p:nvSpPr>
          <p:cNvPr id="144" name="Google Shape;144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01</a:t>
            </a:r>
            <a:endParaRPr/>
          </a:p>
        </p:txBody>
      </p:sp>
      <p:sp>
        <p:nvSpPr>
          <p:cNvPr id="145" name="Google Shape;145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00</a:t>
            </a:r>
            <a:endParaRPr/>
          </a:p>
        </p:txBody>
      </p:sp>
      <p:sp>
        <p:nvSpPr>
          <p:cNvPr id="146" name="Google Shape;146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59</a:t>
            </a:r>
            <a:endParaRPr/>
          </a:p>
        </p:txBody>
      </p:sp>
      <p:sp>
        <p:nvSpPr>
          <p:cNvPr id="147" name="Google Shape;147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58</a:t>
            </a:r>
            <a:endParaRPr/>
          </a:p>
        </p:txBody>
      </p:sp>
      <p:sp>
        <p:nvSpPr>
          <p:cNvPr id="148" name="Google Shape;148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57</a:t>
            </a:r>
            <a:endParaRPr/>
          </a:p>
        </p:txBody>
      </p:sp>
      <p:sp>
        <p:nvSpPr>
          <p:cNvPr id="149" name="Google Shape;149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56</a:t>
            </a:r>
            <a:endParaRPr/>
          </a:p>
        </p:txBody>
      </p:sp>
      <p:sp>
        <p:nvSpPr>
          <p:cNvPr id="150" name="Google Shape;150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55</a:t>
            </a:r>
            <a:endParaRPr/>
          </a:p>
        </p:txBody>
      </p:sp>
      <p:sp>
        <p:nvSpPr>
          <p:cNvPr id="151" name="Google Shape;151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54</a:t>
            </a:r>
            <a:endParaRPr/>
          </a:p>
        </p:txBody>
      </p:sp>
      <p:sp>
        <p:nvSpPr>
          <p:cNvPr id="152" name="Google Shape;152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53</a:t>
            </a:r>
            <a:endParaRPr/>
          </a:p>
        </p:txBody>
      </p:sp>
      <p:sp>
        <p:nvSpPr>
          <p:cNvPr id="153" name="Google Shape;153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52</a:t>
            </a:r>
            <a:endParaRPr/>
          </a:p>
        </p:txBody>
      </p:sp>
      <p:sp>
        <p:nvSpPr>
          <p:cNvPr id="154" name="Google Shape;154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51</a:t>
            </a:r>
            <a:endParaRPr/>
          </a:p>
        </p:txBody>
      </p:sp>
      <p:sp>
        <p:nvSpPr>
          <p:cNvPr id="155" name="Google Shape;155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50</a:t>
            </a:r>
            <a:endParaRPr/>
          </a:p>
        </p:txBody>
      </p:sp>
      <p:sp>
        <p:nvSpPr>
          <p:cNvPr id="156" name="Google Shape;156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49</a:t>
            </a:r>
            <a:endParaRPr/>
          </a:p>
        </p:txBody>
      </p:sp>
      <p:sp>
        <p:nvSpPr>
          <p:cNvPr id="157" name="Google Shape;157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48</a:t>
            </a:r>
            <a:endParaRPr/>
          </a:p>
        </p:txBody>
      </p:sp>
      <p:sp>
        <p:nvSpPr>
          <p:cNvPr id="158" name="Google Shape;158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47</a:t>
            </a:r>
            <a:endParaRPr/>
          </a:p>
        </p:txBody>
      </p:sp>
      <p:sp>
        <p:nvSpPr>
          <p:cNvPr id="159" name="Google Shape;159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46</a:t>
            </a:r>
            <a:endParaRPr/>
          </a:p>
        </p:txBody>
      </p:sp>
      <p:sp>
        <p:nvSpPr>
          <p:cNvPr id="160" name="Google Shape;160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45</a:t>
            </a:r>
            <a:endParaRPr/>
          </a:p>
        </p:txBody>
      </p:sp>
      <p:sp>
        <p:nvSpPr>
          <p:cNvPr id="161" name="Google Shape;161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44</a:t>
            </a:r>
            <a:endParaRPr/>
          </a:p>
        </p:txBody>
      </p:sp>
      <p:sp>
        <p:nvSpPr>
          <p:cNvPr id="162" name="Google Shape;162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43</a:t>
            </a:r>
            <a:endParaRPr/>
          </a:p>
        </p:txBody>
      </p:sp>
      <p:sp>
        <p:nvSpPr>
          <p:cNvPr id="163" name="Google Shape;163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42</a:t>
            </a:r>
            <a:endParaRPr/>
          </a:p>
        </p:txBody>
      </p:sp>
      <p:sp>
        <p:nvSpPr>
          <p:cNvPr id="164" name="Google Shape;164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41</a:t>
            </a:r>
            <a:endParaRPr/>
          </a:p>
        </p:txBody>
      </p:sp>
      <p:sp>
        <p:nvSpPr>
          <p:cNvPr id="165" name="Google Shape;165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40</a:t>
            </a:r>
            <a:endParaRPr/>
          </a:p>
        </p:txBody>
      </p:sp>
      <p:sp>
        <p:nvSpPr>
          <p:cNvPr id="166" name="Google Shape;166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39</a:t>
            </a:r>
            <a:endParaRPr/>
          </a:p>
        </p:txBody>
      </p:sp>
      <p:sp>
        <p:nvSpPr>
          <p:cNvPr id="167" name="Google Shape;167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38</a:t>
            </a:r>
            <a:endParaRPr/>
          </a:p>
        </p:txBody>
      </p:sp>
      <p:sp>
        <p:nvSpPr>
          <p:cNvPr id="168" name="Google Shape;168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37</a:t>
            </a:r>
            <a:endParaRPr/>
          </a:p>
        </p:txBody>
      </p:sp>
      <p:sp>
        <p:nvSpPr>
          <p:cNvPr id="169" name="Google Shape;169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36</a:t>
            </a:r>
            <a:endParaRPr/>
          </a:p>
        </p:txBody>
      </p:sp>
      <p:sp>
        <p:nvSpPr>
          <p:cNvPr id="170" name="Google Shape;170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35</a:t>
            </a:r>
            <a:endParaRPr/>
          </a:p>
        </p:txBody>
      </p:sp>
      <p:sp>
        <p:nvSpPr>
          <p:cNvPr id="171" name="Google Shape;171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34</a:t>
            </a:r>
            <a:endParaRPr/>
          </a:p>
        </p:txBody>
      </p:sp>
      <p:sp>
        <p:nvSpPr>
          <p:cNvPr id="172" name="Google Shape;172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33</a:t>
            </a:r>
            <a:endParaRPr/>
          </a:p>
        </p:txBody>
      </p:sp>
      <p:sp>
        <p:nvSpPr>
          <p:cNvPr id="173" name="Google Shape;173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32</a:t>
            </a:r>
            <a:endParaRPr/>
          </a:p>
        </p:txBody>
      </p:sp>
      <p:sp>
        <p:nvSpPr>
          <p:cNvPr id="174" name="Google Shape;174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31</a:t>
            </a:r>
            <a:endParaRPr/>
          </a:p>
        </p:txBody>
      </p:sp>
      <p:sp>
        <p:nvSpPr>
          <p:cNvPr id="175" name="Google Shape;175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30</a:t>
            </a:r>
            <a:endParaRPr/>
          </a:p>
        </p:txBody>
      </p:sp>
      <p:sp>
        <p:nvSpPr>
          <p:cNvPr id="176" name="Google Shape;176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29</a:t>
            </a:r>
            <a:endParaRPr/>
          </a:p>
        </p:txBody>
      </p:sp>
      <p:sp>
        <p:nvSpPr>
          <p:cNvPr id="177" name="Google Shape;177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28</a:t>
            </a:r>
            <a:endParaRPr/>
          </a:p>
        </p:txBody>
      </p:sp>
      <p:sp>
        <p:nvSpPr>
          <p:cNvPr id="178" name="Google Shape;178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27</a:t>
            </a:r>
            <a:endParaRPr/>
          </a:p>
        </p:txBody>
      </p:sp>
      <p:sp>
        <p:nvSpPr>
          <p:cNvPr id="179" name="Google Shape;179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26</a:t>
            </a:r>
            <a:endParaRPr/>
          </a:p>
        </p:txBody>
      </p:sp>
      <p:sp>
        <p:nvSpPr>
          <p:cNvPr id="180" name="Google Shape;180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25</a:t>
            </a:r>
            <a:endParaRPr/>
          </a:p>
        </p:txBody>
      </p:sp>
      <p:sp>
        <p:nvSpPr>
          <p:cNvPr id="181" name="Google Shape;181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24</a:t>
            </a:r>
            <a:endParaRPr/>
          </a:p>
        </p:txBody>
      </p:sp>
      <p:sp>
        <p:nvSpPr>
          <p:cNvPr id="182" name="Google Shape;182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23</a:t>
            </a:r>
            <a:endParaRPr/>
          </a:p>
        </p:txBody>
      </p:sp>
      <p:sp>
        <p:nvSpPr>
          <p:cNvPr id="183" name="Google Shape;183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22</a:t>
            </a:r>
            <a:endParaRPr/>
          </a:p>
        </p:txBody>
      </p:sp>
      <p:sp>
        <p:nvSpPr>
          <p:cNvPr id="184" name="Google Shape;184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21</a:t>
            </a:r>
            <a:endParaRPr/>
          </a:p>
        </p:txBody>
      </p:sp>
      <p:sp>
        <p:nvSpPr>
          <p:cNvPr id="185" name="Google Shape;185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20</a:t>
            </a:r>
            <a:endParaRPr/>
          </a:p>
        </p:txBody>
      </p:sp>
      <p:sp>
        <p:nvSpPr>
          <p:cNvPr id="186" name="Google Shape;186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19</a:t>
            </a:r>
            <a:endParaRPr/>
          </a:p>
        </p:txBody>
      </p:sp>
      <p:sp>
        <p:nvSpPr>
          <p:cNvPr id="187" name="Google Shape;187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18</a:t>
            </a:r>
            <a:endParaRPr/>
          </a:p>
        </p:txBody>
      </p:sp>
      <p:sp>
        <p:nvSpPr>
          <p:cNvPr id="188" name="Google Shape;188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17</a:t>
            </a:r>
            <a:endParaRPr/>
          </a:p>
        </p:txBody>
      </p:sp>
      <p:sp>
        <p:nvSpPr>
          <p:cNvPr id="189" name="Google Shape;189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16</a:t>
            </a:r>
            <a:endParaRPr/>
          </a:p>
        </p:txBody>
      </p:sp>
      <p:sp>
        <p:nvSpPr>
          <p:cNvPr id="190" name="Google Shape;190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15</a:t>
            </a:r>
            <a:endParaRPr/>
          </a:p>
        </p:txBody>
      </p:sp>
      <p:sp>
        <p:nvSpPr>
          <p:cNvPr id="191" name="Google Shape;191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14</a:t>
            </a:r>
            <a:endParaRPr/>
          </a:p>
        </p:txBody>
      </p:sp>
      <p:sp>
        <p:nvSpPr>
          <p:cNvPr id="192" name="Google Shape;192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13</a:t>
            </a:r>
            <a:endParaRPr/>
          </a:p>
        </p:txBody>
      </p:sp>
      <p:sp>
        <p:nvSpPr>
          <p:cNvPr id="193" name="Google Shape;193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12</a:t>
            </a:r>
            <a:endParaRPr/>
          </a:p>
        </p:txBody>
      </p:sp>
      <p:sp>
        <p:nvSpPr>
          <p:cNvPr id="194" name="Google Shape;194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11</a:t>
            </a:r>
            <a:endParaRPr/>
          </a:p>
        </p:txBody>
      </p:sp>
      <p:sp>
        <p:nvSpPr>
          <p:cNvPr id="195" name="Google Shape;195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10</a:t>
            </a:r>
            <a:endParaRPr/>
          </a:p>
        </p:txBody>
      </p:sp>
      <p:sp>
        <p:nvSpPr>
          <p:cNvPr id="196" name="Google Shape;196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09</a:t>
            </a:r>
            <a:endParaRPr/>
          </a:p>
        </p:txBody>
      </p:sp>
      <p:sp>
        <p:nvSpPr>
          <p:cNvPr id="197" name="Google Shape;197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08</a:t>
            </a:r>
            <a:endParaRPr/>
          </a:p>
        </p:txBody>
      </p:sp>
      <p:sp>
        <p:nvSpPr>
          <p:cNvPr id="198" name="Google Shape;198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07</a:t>
            </a:r>
            <a:endParaRPr/>
          </a:p>
        </p:txBody>
      </p:sp>
      <p:sp>
        <p:nvSpPr>
          <p:cNvPr id="199" name="Google Shape;199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06</a:t>
            </a:r>
            <a:endParaRPr/>
          </a:p>
        </p:txBody>
      </p:sp>
      <p:sp>
        <p:nvSpPr>
          <p:cNvPr id="200" name="Google Shape;200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05</a:t>
            </a:r>
            <a:endParaRPr/>
          </a:p>
        </p:txBody>
      </p:sp>
      <p:sp>
        <p:nvSpPr>
          <p:cNvPr id="201" name="Google Shape;201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04</a:t>
            </a:r>
            <a:endParaRPr/>
          </a:p>
        </p:txBody>
      </p:sp>
      <p:sp>
        <p:nvSpPr>
          <p:cNvPr id="202" name="Google Shape;202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03</a:t>
            </a:r>
            <a:endParaRPr/>
          </a:p>
        </p:txBody>
      </p:sp>
      <p:sp>
        <p:nvSpPr>
          <p:cNvPr id="203" name="Google Shape;203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02</a:t>
            </a:r>
            <a:endParaRPr/>
          </a:p>
        </p:txBody>
      </p:sp>
      <p:sp>
        <p:nvSpPr>
          <p:cNvPr id="204" name="Google Shape;204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01</a:t>
            </a:r>
            <a:endParaRPr/>
          </a:p>
        </p:txBody>
      </p:sp>
      <p:sp>
        <p:nvSpPr>
          <p:cNvPr id="205" name="Google Shape;205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00</a:t>
            </a:r>
            <a:endParaRPr/>
          </a:p>
        </p:txBody>
      </p:sp>
      <p:sp>
        <p:nvSpPr>
          <p:cNvPr id="206" name="Google Shape;206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59</a:t>
            </a:r>
            <a:endParaRPr/>
          </a:p>
        </p:txBody>
      </p:sp>
      <p:sp>
        <p:nvSpPr>
          <p:cNvPr id="207" name="Google Shape;207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58</a:t>
            </a:r>
            <a:endParaRPr/>
          </a:p>
        </p:txBody>
      </p:sp>
      <p:sp>
        <p:nvSpPr>
          <p:cNvPr id="208" name="Google Shape;208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57</a:t>
            </a:r>
            <a:endParaRPr/>
          </a:p>
        </p:txBody>
      </p:sp>
      <p:sp>
        <p:nvSpPr>
          <p:cNvPr id="209" name="Google Shape;209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56</a:t>
            </a:r>
            <a:endParaRPr/>
          </a:p>
        </p:txBody>
      </p:sp>
      <p:sp>
        <p:nvSpPr>
          <p:cNvPr id="210" name="Google Shape;210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55</a:t>
            </a:r>
            <a:endParaRPr/>
          </a:p>
        </p:txBody>
      </p:sp>
      <p:sp>
        <p:nvSpPr>
          <p:cNvPr id="211" name="Google Shape;211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54</a:t>
            </a:r>
            <a:endParaRPr/>
          </a:p>
        </p:txBody>
      </p:sp>
      <p:sp>
        <p:nvSpPr>
          <p:cNvPr id="212" name="Google Shape;212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53</a:t>
            </a:r>
            <a:endParaRPr/>
          </a:p>
        </p:txBody>
      </p:sp>
      <p:sp>
        <p:nvSpPr>
          <p:cNvPr id="213" name="Google Shape;213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52</a:t>
            </a:r>
            <a:endParaRPr/>
          </a:p>
        </p:txBody>
      </p:sp>
      <p:sp>
        <p:nvSpPr>
          <p:cNvPr id="214" name="Google Shape;214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51</a:t>
            </a:r>
            <a:endParaRPr/>
          </a:p>
        </p:txBody>
      </p:sp>
      <p:sp>
        <p:nvSpPr>
          <p:cNvPr id="215" name="Google Shape;215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50</a:t>
            </a:r>
            <a:endParaRPr/>
          </a:p>
        </p:txBody>
      </p:sp>
      <p:sp>
        <p:nvSpPr>
          <p:cNvPr id="216" name="Google Shape;216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49</a:t>
            </a:r>
            <a:endParaRPr/>
          </a:p>
        </p:txBody>
      </p:sp>
      <p:sp>
        <p:nvSpPr>
          <p:cNvPr id="217" name="Google Shape;217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48</a:t>
            </a:r>
            <a:endParaRPr/>
          </a:p>
        </p:txBody>
      </p:sp>
      <p:sp>
        <p:nvSpPr>
          <p:cNvPr id="218" name="Google Shape;218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47</a:t>
            </a:r>
            <a:endParaRPr/>
          </a:p>
        </p:txBody>
      </p:sp>
      <p:sp>
        <p:nvSpPr>
          <p:cNvPr id="219" name="Google Shape;219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46</a:t>
            </a:r>
            <a:endParaRPr/>
          </a:p>
        </p:txBody>
      </p:sp>
      <p:sp>
        <p:nvSpPr>
          <p:cNvPr id="220" name="Google Shape;220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45</a:t>
            </a:r>
            <a:endParaRPr/>
          </a:p>
        </p:txBody>
      </p:sp>
      <p:sp>
        <p:nvSpPr>
          <p:cNvPr id="221" name="Google Shape;221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44</a:t>
            </a:r>
            <a:endParaRPr/>
          </a:p>
        </p:txBody>
      </p:sp>
      <p:sp>
        <p:nvSpPr>
          <p:cNvPr id="222" name="Google Shape;222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43</a:t>
            </a:r>
            <a:endParaRPr/>
          </a:p>
        </p:txBody>
      </p:sp>
      <p:sp>
        <p:nvSpPr>
          <p:cNvPr id="223" name="Google Shape;223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42</a:t>
            </a:r>
            <a:endParaRPr/>
          </a:p>
        </p:txBody>
      </p:sp>
      <p:sp>
        <p:nvSpPr>
          <p:cNvPr id="224" name="Google Shape;224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41</a:t>
            </a:r>
            <a:endParaRPr/>
          </a:p>
        </p:txBody>
      </p:sp>
      <p:sp>
        <p:nvSpPr>
          <p:cNvPr id="225" name="Google Shape;225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40</a:t>
            </a:r>
            <a:endParaRPr/>
          </a:p>
        </p:txBody>
      </p:sp>
      <p:sp>
        <p:nvSpPr>
          <p:cNvPr id="226" name="Google Shape;226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39</a:t>
            </a:r>
            <a:endParaRPr/>
          </a:p>
        </p:txBody>
      </p:sp>
      <p:sp>
        <p:nvSpPr>
          <p:cNvPr id="227" name="Google Shape;227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38</a:t>
            </a:r>
            <a:endParaRPr/>
          </a:p>
        </p:txBody>
      </p:sp>
      <p:sp>
        <p:nvSpPr>
          <p:cNvPr id="228" name="Google Shape;228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37</a:t>
            </a:r>
            <a:endParaRPr/>
          </a:p>
        </p:txBody>
      </p:sp>
      <p:sp>
        <p:nvSpPr>
          <p:cNvPr id="229" name="Google Shape;229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36</a:t>
            </a:r>
            <a:endParaRPr/>
          </a:p>
        </p:txBody>
      </p:sp>
      <p:sp>
        <p:nvSpPr>
          <p:cNvPr id="230" name="Google Shape;230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35</a:t>
            </a:r>
            <a:endParaRPr/>
          </a:p>
        </p:txBody>
      </p:sp>
      <p:sp>
        <p:nvSpPr>
          <p:cNvPr id="231" name="Google Shape;231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34</a:t>
            </a:r>
            <a:endParaRPr/>
          </a:p>
        </p:txBody>
      </p:sp>
      <p:sp>
        <p:nvSpPr>
          <p:cNvPr id="232" name="Google Shape;232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43</a:t>
            </a:r>
            <a:endParaRPr/>
          </a:p>
        </p:txBody>
      </p:sp>
      <p:sp>
        <p:nvSpPr>
          <p:cNvPr id="233" name="Google Shape;233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32</a:t>
            </a:r>
            <a:endParaRPr/>
          </a:p>
        </p:txBody>
      </p:sp>
      <p:sp>
        <p:nvSpPr>
          <p:cNvPr id="234" name="Google Shape;234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31</a:t>
            </a:r>
            <a:endParaRPr/>
          </a:p>
        </p:txBody>
      </p:sp>
      <p:sp>
        <p:nvSpPr>
          <p:cNvPr id="235" name="Google Shape;235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30</a:t>
            </a:r>
            <a:endParaRPr/>
          </a:p>
        </p:txBody>
      </p:sp>
      <p:sp>
        <p:nvSpPr>
          <p:cNvPr id="236" name="Google Shape;236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29</a:t>
            </a:r>
            <a:endParaRPr/>
          </a:p>
        </p:txBody>
      </p:sp>
      <p:sp>
        <p:nvSpPr>
          <p:cNvPr id="237" name="Google Shape;237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28</a:t>
            </a:r>
            <a:endParaRPr/>
          </a:p>
        </p:txBody>
      </p:sp>
      <p:sp>
        <p:nvSpPr>
          <p:cNvPr id="238" name="Google Shape;238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27</a:t>
            </a:r>
            <a:endParaRPr/>
          </a:p>
        </p:txBody>
      </p:sp>
      <p:sp>
        <p:nvSpPr>
          <p:cNvPr id="239" name="Google Shape;239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26</a:t>
            </a:r>
            <a:endParaRPr/>
          </a:p>
        </p:txBody>
      </p:sp>
      <p:sp>
        <p:nvSpPr>
          <p:cNvPr id="240" name="Google Shape;240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25</a:t>
            </a:r>
            <a:endParaRPr/>
          </a:p>
        </p:txBody>
      </p:sp>
      <p:sp>
        <p:nvSpPr>
          <p:cNvPr id="241" name="Google Shape;241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24</a:t>
            </a:r>
            <a:endParaRPr/>
          </a:p>
        </p:txBody>
      </p:sp>
      <p:sp>
        <p:nvSpPr>
          <p:cNvPr id="242" name="Google Shape;242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23</a:t>
            </a:r>
            <a:endParaRPr/>
          </a:p>
        </p:txBody>
      </p:sp>
      <p:sp>
        <p:nvSpPr>
          <p:cNvPr id="243" name="Google Shape;243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22</a:t>
            </a:r>
            <a:endParaRPr/>
          </a:p>
        </p:txBody>
      </p:sp>
      <p:sp>
        <p:nvSpPr>
          <p:cNvPr id="244" name="Google Shape;244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21</a:t>
            </a:r>
            <a:endParaRPr/>
          </a:p>
        </p:txBody>
      </p:sp>
      <p:sp>
        <p:nvSpPr>
          <p:cNvPr id="245" name="Google Shape;245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20</a:t>
            </a:r>
            <a:endParaRPr/>
          </a:p>
        </p:txBody>
      </p:sp>
      <p:sp>
        <p:nvSpPr>
          <p:cNvPr id="246" name="Google Shape;246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19</a:t>
            </a:r>
            <a:endParaRPr/>
          </a:p>
        </p:txBody>
      </p:sp>
      <p:sp>
        <p:nvSpPr>
          <p:cNvPr id="247" name="Google Shape;247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18</a:t>
            </a:r>
            <a:endParaRPr/>
          </a:p>
        </p:txBody>
      </p:sp>
      <p:sp>
        <p:nvSpPr>
          <p:cNvPr id="248" name="Google Shape;248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17</a:t>
            </a:r>
            <a:endParaRPr/>
          </a:p>
        </p:txBody>
      </p:sp>
      <p:sp>
        <p:nvSpPr>
          <p:cNvPr id="249" name="Google Shape;249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16</a:t>
            </a:r>
            <a:endParaRPr/>
          </a:p>
        </p:txBody>
      </p:sp>
      <p:sp>
        <p:nvSpPr>
          <p:cNvPr id="250" name="Google Shape;250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15</a:t>
            </a:r>
            <a:endParaRPr/>
          </a:p>
        </p:txBody>
      </p:sp>
      <p:sp>
        <p:nvSpPr>
          <p:cNvPr id="251" name="Google Shape;251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14</a:t>
            </a:r>
            <a:endParaRPr/>
          </a:p>
        </p:txBody>
      </p:sp>
      <p:sp>
        <p:nvSpPr>
          <p:cNvPr id="252" name="Google Shape;252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13</a:t>
            </a:r>
            <a:endParaRPr/>
          </a:p>
        </p:txBody>
      </p:sp>
      <p:sp>
        <p:nvSpPr>
          <p:cNvPr id="253" name="Google Shape;253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12</a:t>
            </a:r>
            <a:endParaRPr/>
          </a:p>
        </p:txBody>
      </p:sp>
      <p:sp>
        <p:nvSpPr>
          <p:cNvPr id="254" name="Google Shape;254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11</a:t>
            </a:r>
            <a:endParaRPr/>
          </a:p>
        </p:txBody>
      </p:sp>
      <p:sp>
        <p:nvSpPr>
          <p:cNvPr id="255" name="Google Shape;255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10</a:t>
            </a:r>
            <a:endParaRPr/>
          </a:p>
        </p:txBody>
      </p:sp>
      <p:sp>
        <p:nvSpPr>
          <p:cNvPr id="256" name="Google Shape;256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09</a:t>
            </a:r>
            <a:endParaRPr/>
          </a:p>
        </p:txBody>
      </p:sp>
      <p:sp>
        <p:nvSpPr>
          <p:cNvPr id="257" name="Google Shape;257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08</a:t>
            </a:r>
            <a:endParaRPr/>
          </a:p>
        </p:txBody>
      </p:sp>
      <p:sp>
        <p:nvSpPr>
          <p:cNvPr id="258" name="Google Shape;258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07</a:t>
            </a:r>
            <a:endParaRPr/>
          </a:p>
        </p:txBody>
      </p:sp>
      <p:sp>
        <p:nvSpPr>
          <p:cNvPr id="259" name="Google Shape;259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06</a:t>
            </a:r>
            <a:endParaRPr/>
          </a:p>
        </p:txBody>
      </p:sp>
      <p:sp>
        <p:nvSpPr>
          <p:cNvPr id="260" name="Google Shape;260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05</a:t>
            </a:r>
            <a:endParaRPr/>
          </a:p>
        </p:txBody>
      </p:sp>
      <p:sp>
        <p:nvSpPr>
          <p:cNvPr id="261" name="Google Shape;261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04</a:t>
            </a:r>
            <a:endParaRPr/>
          </a:p>
        </p:txBody>
      </p:sp>
      <p:sp>
        <p:nvSpPr>
          <p:cNvPr id="262" name="Google Shape;262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03</a:t>
            </a:r>
            <a:endParaRPr/>
          </a:p>
        </p:txBody>
      </p:sp>
      <p:sp>
        <p:nvSpPr>
          <p:cNvPr id="263" name="Google Shape;263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02</a:t>
            </a:r>
            <a:endParaRPr/>
          </a:p>
        </p:txBody>
      </p:sp>
      <p:sp>
        <p:nvSpPr>
          <p:cNvPr id="264" name="Google Shape;264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01</a:t>
            </a:r>
            <a:endParaRPr/>
          </a:p>
        </p:txBody>
      </p:sp>
      <p:sp>
        <p:nvSpPr>
          <p:cNvPr id="265" name="Google Shape;265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00</a:t>
            </a:r>
            <a:endParaRPr/>
          </a:p>
        </p:txBody>
      </p:sp>
      <p:sp>
        <p:nvSpPr>
          <p:cNvPr id="266" name="Google Shape;266;p1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HẾT GIỜ</a:t>
            </a:r>
            <a:endParaRPr/>
          </a:p>
        </p:txBody>
      </p:sp>
      <p:sp>
        <p:nvSpPr>
          <p:cNvPr id="267" name="Google Shape;267;p1"/>
          <p:cNvSpPr/>
          <p:nvPr/>
        </p:nvSpPr>
        <p:spPr>
          <a:xfrm>
            <a:off x="1040385" y="186864"/>
            <a:ext cx="9930924" cy="1754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MẪU ĐỒNG HỒ ĐẾM NGƯỢC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THỜI GIAN </a:t>
            </a:r>
            <a:r>
              <a:rPr b="1" i="0" lang="en-US" sz="54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 : 00</a:t>
            </a:r>
            <a:endParaRPr b="1" i="0" sz="5400" u="none" cap="none" strike="noStrik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8" name="Google Shape;268;p1"/>
          <p:cNvSpPr/>
          <p:nvPr/>
        </p:nvSpPr>
        <p:spPr>
          <a:xfrm>
            <a:off x="3249036" y="3596054"/>
            <a:ext cx="5979522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COUNTDOWN </a:t>
            </a:r>
            <a:r>
              <a:rPr b="1" i="0" lang="en-US" sz="48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 : 00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rgbClr val="00B0F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Download free</a:t>
            </a:r>
            <a:endParaRPr/>
          </a:p>
        </p:txBody>
      </p:sp>
      <p:sp>
        <p:nvSpPr>
          <p:cNvPr id="269" name="Google Shape;269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START TIMER</a:t>
            </a:r>
            <a:endParaRPr sz="2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 : 00</a:t>
            </a:r>
            <a:endParaRPr/>
          </a:p>
        </p:txBody>
      </p:sp>
      <p:sp>
        <p:nvSpPr>
          <p:cNvPr id="271" name="Google Shape;271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59</a:t>
            </a:r>
            <a:endParaRPr/>
          </a:p>
        </p:txBody>
      </p:sp>
      <p:sp>
        <p:nvSpPr>
          <p:cNvPr id="272" name="Google Shape;272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58</a:t>
            </a:r>
            <a:endParaRPr/>
          </a:p>
        </p:txBody>
      </p:sp>
      <p:sp>
        <p:nvSpPr>
          <p:cNvPr id="273" name="Google Shape;273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57</a:t>
            </a:r>
            <a:endParaRPr/>
          </a:p>
        </p:txBody>
      </p:sp>
      <p:sp>
        <p:nvSpPr>
          <p:cNvPr id="274" name="Google Shape;274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56</a:t>
            </a:r>
            <a:endParaRPr/>
          </a:p>
        </p:txBody>
      </p:sp>
      <p:sp>
        <p:nvSpPr>
          <p:cNvPr id="275" name="Google Shape;275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55</a:t>
            </a:r>
            <a:endParaRPr/>
          </a:p>
        </p:txBody>
      </p:sp>
      <p:sp>
        <p:nvSpPr>
          <p:cNvPr id="276" name="Google Shape;276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54</a:t>
            </a:r>
            <a:endParaRPr/>
          </a:p>
        </p:txBody>
      </p:sp>
      <p:sp>
        <p:nvSpPr>
          <p:cNvPr id="277" name="Google Shape;277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53</a:t>
            </a:r>
            <a:endParaRPr/>
          </a:p>
        </p:txBody>
      </p:sp>
      <p:sp>
        <p:nvSpPr>
          <p:cNvPr id="278" name="Google Shape;278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52</a:t>
            </a:r>
            <a:endParaRPr/>
          </a:p>
        </p:txBody>
      </p:sp>
      <p:sp>
        <p:nvSpPr>
          <p:cNvPr id="279" name="Google Shape;279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51</a:t>
            </a:r>
            <a:endParaRPr/>
          </a:p>
        </p:txBody>
      </p:sp>
      <p:sp>
        <p:nvSpPr>
          <p:cNvPr id="280" name="Google Shape;280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50</a:t>
            </a:r>
            <a:endParaRPr/>
          </a:p>
        </p:txBody>
      </p:sp>
      <p:sp>
        <p:nvSpPr>
          <p:cNvPr id="281" name="Google Shape;281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49</a:t>
            </a:r>
            <a:endParaRPr/>
          </a:p>
        </p:txBody>
      </p:sp>
      <p:sp>
        <p:nvSpPr>
          <p:cNvPr id="282" name="Google Shape;282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48</a:t>
            </a:r>
            <a:endParaRPr/>
          </a:p>
        </p:txBody>
      </p:sp>
      <p:sp>
        <p:nvSpPr>
          <p:cNvPr id="283" name="Google Shape;283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47</a:t>
            </a:r>
            <a:endParaRPr/>
          </a:p>
        </p:txBody>
      </p:sp>
      <p:sp>
        <p:nvSpPr>
          <p:cNvPr id="284" name="Google Shape;284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46</a:t>
            </a:r>
            <a:endParaRPr/>
          </a:p>
        </p:txBody>
      </p:sp>
      <p:sp>
        <p:nvSpPr>
          <p:cNvPr id="285" name="Google Shape;285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45</a:t>
            </a:r>
            <a:endParaRPr/>
          </a:p>
        </p:txBody>
      </p:sp>
      <p:sp>
        <p:nvSpPr>
          <p:cNvPr id="286" name="Google Shape;286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44</a:t>
            </a:r>
            <a:endParaRPr/>
          </a:p>
        </p:txBody>
      </p:sp>
      <p:sp>
        <p:nvSpPr>
          <p:cNvPr id="287" name="Google Shape;287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43</a:t>
            </a:r>
            <a:endParaRPr/>
          </a:p>
        </p:txBody>
      </p:sp>
      <p:sp>
        <p:nvSpPr>
          <p:cNvPr id="288" name="Google Shape;288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42</a:t>
            </a:r>
            <a:endParaRPr/>
          </a:p>
        </p:txBody>
      </p:sp>
      <p:sp>
        <p:nvSpPr>
          <p:cNvPr id="289" name="Google Shape;289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41</a:t>
            </a:r>
            <a:endParaRPr/>
          </a:p>
        </p:txBody>
      </p:sp>
      <p:sp>
        <p:nvSpPr>
          <p:cNvPr id="290" name="Google Shape;290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40</a:t>
            </a:r>
            <a:endParaRPr/>
          </a:p>
        </p:txBody>
      </p:sp>
      <p:sp>
        <p:nvSpPr>
          <p:cNvPr id="291" name="Google Shape;291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39</a:t>
            </a:r>
            <a:endParaRPr/>
          </a:p>
        </p:txBody>
      </p:sp>
      <p:sp>
        <p:nvSpPr>
          <p:cNvPr id="292" name="Google Shape;292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38</a:t>
            </a:r>
            <a:endParaRPr/>
          </a:p>
        </p:txBody>
      </p:sp>
      <p:sp>
        <p:nvSpPr>
          <p:cNvPr id="293" name="Google Shape;293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37</a:t>
            </a:r>
            <a:endParaRPr/>
          </a:p>
        </p:txBody>
      </p:sp>
      <p:sp>
        <p:nvSpPr>
          <p:cNvPr id="294" name="Google Shape;294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36</a:t>
            </a:r>
            <a:endParaRPr/>
          </a:p>
        </p:txBody>
      </p:sp>
      <p:sp>
        <p:nvSpPr>
          <p:cNvPr id="295" name="Google Shape;295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35</a:t>
            </a:r>
            <a:endParaRPr/>
          </a:p>
        </p:txBody>
      </p:sp>
      <p:sp>
        <p:nvSpPr>
          <p:cNvPr id="296" name="Google Shape;296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34</a:t>
            </a:r>
            <a:endParaRPr/>
          </a:p>
        </p:txBody>
      </p:sp>
      <p:sp>
        <p:nvSpPr>
          <p:cNvPr id="297" name="Google Shape;297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33</a:t>
            </a:r>
            <a:endParaRPr/>
          </a:p>
        </p:txBody>
      </p:sp>
      <p:sp>
        <p:nvSpPr>
          <p:cNvPr id="298" name="Google Shape;298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32</a:t>
            </a:r>
            <a:endParaRPr/>
          </a:p>
        </p:txBody>
      </p:sp>
      <p:sp>
        <p:nvSpPr>
          <p:cNvPr id="299" name="Google Shape;299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31</a:t>
            </a:r>
            <a:endParaRPr/>
          </a:p>
        </p:txBody>
      </p:sp>
      <p:sp>
        <p:nvSpPr>
          <p:cNvPr id="300" name="Google Shape;300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30</a:t>
            </a:r>
            <a:endParaRPr/>
          </a:p>
        </p:txBody>
      </p:sp>
      <p:sp>
        <p:nvSpPr>
          <p:cNvPr id="301" name="Google Shape;301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29</a:t>
            </a:r>
            <a:endParaRPr/>
          </a:p>
        </p:txBody>
      </p:sp>
      <p:sp>
        <p:nvSpPr>
          <p:cNvPr id="302" name="Google Shape;302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28</a:t>
            </a:r>
            <a:endParaRPr/>
          </a:p>
        </p:txBody>
      </p:sp>
      <p:sp>
        <p:nvSpPr>
          <p:cNvPr id="303" name="Google Shape;303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27</a:t>
            </a:r>
            <a:endParaRPr/>
          </a:p>
        </p:txBody>
      </p:sp>
      <p:sp>
        <p:nvSpPr>
          <p:cNvPr id="304" name="Google Shape;304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26</a:t>
            </a:r>
            <a:endParaRPr/>
          </a:p>
        </p:txBody>
      </p:sp>
      <p:sp>
        <p:nvSpPr>
          <p:cNvPr id="305" name="Google Shape;305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25</a:t>
            </a:r>
            <a:endParaRPr/>
          </a:p>
        </p:txBody>
      </p:sp>
      <p:sp>
        <p:nvSpPr>
          <p:cNvPr id="306" name="Google Shape;306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24</a:t>
            </a:r>
            <a:endParaRPr/>
          </a:p>
        </p:txBody>
      </p:sp>
      <p:sp>
        <p:nvSpPr>
          <p:cNvPr id="307" name="Google Shape;307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23</a:t>
            </a:r>
            <a:endParaRPr/>
          </a:p>
        </p:txBody>
      </p:sp>
      <p:sp>
        <p:nvSpPr>
          <p:cNvPr id="308" name="Google Shape;308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22</a:t>
            </a:r>
            <a:endParaRPr/>
          </a:p>
        </p:txBody>
      </p:sp>
      <p:sp>
        <p:nvSpPr>
          <p:cNvPr id="309" name="Google Shape;309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21</a:t>
            </a:r>
            <a:endParaRPr/>
          </a:p>
        </p:txBody>
      </p:sp>
      <p:sp>
        <p:nvSpPr>
          <p:cNvPr id="310" name="Google Shape;310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20</a:t>
            </a:r>
            <a:endParaRPr/>
          </a:p>
        </p:txBody>
      </p:sp>
      <p:sp>
        <p:nvSpPr>
          <p:cNvPr id="311" name="Google Shape;311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19</a:t>
            </a:r>
            <a:endParaRPr/>
          </a:p>
        </p:txBody>
      </p:sp>
      <p:sp>
        <p:nvSpPr>
          <p:cNvPr id="312" name="Google Shape;312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18</a:t>
            </a:r>
            <a:endParaRPr/>
          </a:p>
        </p:txBody>
      </p:sp>
      <p:sp>
        <p:nvSpPr>
          <p:cNvPr id="313" name="Google Shape;313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17</a:t>
            </a:r>
            <a:endParaRPr/>
          </a:p>
        </p:txBody>
      </p:sp>
      <p:sp>
        <p:nvSpPr>
          <p:cNvPr id="314" name="Google Shape;314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16</a:t>
            </a:r>
            <a:endParaRPr/>
          </a:p>
        </p:txBody>
      </p:sp>
      <p:sp>
        <p:nvSpPr>
          <p:cNvPr id="315" name="Google Shape;315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15</a:t>
            </a:r>
            <a:endParaRPr/>
          </a:p>
        </p:txBody>
      </p:sp>
      <p:sp>
        <p:nvSpPr>
          <p:cNvPr id="316" name="Google Shape;316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14</a:t>
            </a:r>
            <a:endParaRPr/>
          </a:p>
        </p:txBody>
      </p:sp>
      <p:sp>
        <p:nvSpPr>
          <p:cNvPr id="317" name="Google Shape;317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13</a:t>
            </a:r>
            <a:endParaRPr/>
          </a:p>
        </p:txBody>
      </p:sp>
      <p:sp>
        <p:nvSpPr>
          <p:cNvPr id="318" name="Google Shape;318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12</a:t>
            </a:r>
            <a:endParaRPr/>
          </a:p>
        </p:txBody>
      </p:sp>
      <p:sp>
        <p:nvSpPr>
          <p:cNvPr id="319" name="Google Shape;319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11</a:t>
            </a:r>
            <a:endParaRPr/>
          </a:p>
        </p:txBody>
      </p:sp>
      <p:sp>
        <p:nvSpPr>
          <p:cNvPr id="320" name="Google Shape;320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10</a:t>
            </a:r>
            <a:endParaRPr/>
          </a:p>
        </p:txBody>
      </p:sp>
      <p:sp>
        <p:nvSpPr>
          <p:cNvPr id="321" name="Google Shape;321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09</a:t>
            </a:r>
            <a:endParaRPr/>
          </a:p>
        </p:txBody>
      </p:sp>
      <p:sp>
        <p:nvSpPr>
          <p:cNvPr id="322" name="Google Shape;322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08</a:t>
            </a:r>
            <a:endParaRPr/>
          </a:p>
        </p:txBody>
      </p:sp>
      <p:sp>
        <p:nvSpPr>
          <p:cNvPr id="323" name="Google Shape;323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07</a:t>
            </a:r>
            <a:endParaRPr/>
          </a:p>
        </p:txBody>
      </p:sp>
      <p:sp>
        <p:nvSpPr>
          <p:cNvPr id="324" name="Google Shape;324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06</a:t>
            </a:r>
            <a:endParaRPr/>
          </a:p>
        </p:txBody>
      </p:sp>
      <p:sp>
        <p:nvSpPr>
          <p:cNvPr id="325" name="Google Shape;325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05</a:t>
            </a:r>
            <a:endParaRPr/>
          </a:p>
        </p:txBody>
      </p:sp>
      <p:sp>
        <p:nvSpPr>
          <p:cNvPr id="326" name="Google Shape;326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04</a:t>
            </a:r>
            <a:endParaRPr/>
          </a:p>
        </p:txBody>
      </p:sp>
      <p:sp>
        <p:nvSpPr>
          <p:cNvPr id="327" name="Google Shape;327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03</a:t>
            </a:r>
            <a:endParaRPr/>
          </a:p>
        </p:txBody>
      </p:sp>
      <p:sp>
        <p:nvSpPr>
          <p:cNvPr id="328" name="Google Shape;328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02</a:t>
            </a:r>
            <a:endParaRPr/>
          </a:p>
        </p:txBody>
      </p:sp>
      <p:sp>
        <p:nvSpPr>
          <p:cNvPr id="329" name="Google Shape;329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01</a:t>
            </a:r>
            <a:endParaRPr/>
          </a:p>
        </p:txBody>
      </p:sp>
      <p:sp>
        <p:nvSpPr>
          <p:cNvPr id="330" name="Google Shape;330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00</a:t>
            </a:r>
            <a:endParaRPr/>
          </a:p>
        </p:txBody>
      </p:sp>
      <p:sp>
        <p:nvSpPr>
          <p:cNvPr id="331" name="Google Shape;331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59</a:t>
            </a:r>
            <a:endParaRPr/>
          </a:p>
        </p:txBody>
      </p:sp>
      <p:sp>
        <p:nvSpPr>
          <p:cNvPr id="332" name="Google Shape;332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58</a:t>
            </a:r>
            <a:endParaRPr/>
          </a:p>
        </p:txBody>
      </p:sp>
      <p:sp>
        <p:nvSpPr>
          <p:cNvPr id="333" name="Google Shape;333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57</a:t>
            </a:r>
            <a:endParaRPr/>
          </a:p>
        </p:txBody>
      </p:sp>
      <p:sp>
        <p:nvSpPr>
          <p:cNvPr id="334" name="Google Shape;334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56</a:t>
            </a:r>
            <a:endParaRPr/>
          </a:p>
        </p:txBody>
      </p:sp>
      <p:sp>
        <p:nvSpPr>
          <p:cNvPr id="335" name="Google Shape;335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55</a:t>
            </a:r>
            <a:endParaRPr/>
          </a:p>
        </p:txBody>
      </p:sp>
      <p:sp>
        <p:nvSpPr>
          <p:cNvPr id="336" name="Google Shape;336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54</a:t>
            </a:r>
            <a:endParaRPr/>
          </a:p>
        </p:txBody>
      </p:sp>
      <p:sp>
        <p:nvSpPr>
          <p:cNvPr id="337" name="Google Shape;337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53</a:t>
            </a:r>
            <a:endParaRPr/>
          </a:p>
        </p:txBody>
      </p:sp>
      <p:sp>
        <p:nvSpPr>
          <p:cNvPr id="338" name="Google Shape;338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52</a:t>
            </a:r>
            <a:endParaRPr/>
          </a:p>
        </p:txBody>
      </p:sp>
      <p:sp>
        <p:nvSpPr>
          <p:cNvPr id="339" name="Google Shape;339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51</a:t>
            </a:r>
            <a:endParaRPr/>
          </a:p>
        </p:txBody>
      </p:sp>
      <p:sp>
        <p:nvSpPr>
          <p:cNvPr id="340" name="Google Shape;340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50</a:t>
            </a:r>
            <a:endParaRPr/>
          </a:p>
        </p:txBody>
      </p:sp>
      <p:sp>
        <p:nvSpPr>
          <p:cNvPr id="341" name="Google Shape;341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49</a:t>
            </a:r>
            <a:endParaRPr/>
          </a:p>
        </p:txBody>
      </p:sp>
      <p:sp>
        <p:nvSpPr>
          <p:cNvPr id="342" name="Google Shape;342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48</a:t>
            </a:r>
            <a:endParaRPr/>
          </a:p>
        </p:txBody>
      </p:sp>
      <p:sp>
        <p:nvSpPr>
          <p:cNvPr id="343" name="Google Shape;343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47</a:t>
            </a:r>
            <a:endParaRPr/>
          </a:p>
        </p:txBody>
      </p:sp>
      <p:sp>
        <p:nvSpPr>
          <p:cNvPr id="344" name="Google Shape;344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46</a:t>
            </a:r>
            <a:endParaRPr/>
          </a:p>
        </p:txBody>
      </p:sp>
      <p:sp>
        <p:nvSpPr>
          <p:cNvPr id="345" name="Google Shape;345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45</a:t>
            </a:r>
            <a:endParaRPr/>
          </a:p>
        </p:txBody>
      </p:sp>
      <p:sp>
        <p:nvSpPr>
          <p:cNvPr id="346" name="Google Shape;346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44</a:t>
            </a:r>
            <a:endParaRPr/>
          </a:p>
        </p:txBody>
      </p:sp>
      <p:sp>
        <p:nvSpPr>
          <p:cNvPr id="347" name="Google Shape;347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43</a:t>
            </a:r>
            <a:endParaRPr/>
          </a:p>
        </p:txBody>
      </p:sp>
      <p:sp>
        <p:nvSpPr>
          <p:cNvPr id="348" name="Google Shape;348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42</a:t>
            </a:r>
            <a:endParaRPr/>
          </a:p>
        </p:txBody>
      </p:sp>
      <p:sp>
        <p:nvSpPr>
          <p:cNvPr id="349" name="Google Shape;349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41</a:t>
            </a:r>
            <a:endParaRPr/>
          </a:p>
        </p:txBody>
      </p:sp>
      <p:sp>
        <p:nvSpPr>
          <p:cNvPr id="350" name="Google Shape;350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40</a:t>
            </a:r>
            <a:endParaRPr/>
          </a:p>
        </p:txBody>
      </p:sp>
      <p:sp>
        <p:nvSpPr>
          <p:cNvPr id="351" name="Google Shape;351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39</a:t>
            </a:r>
            <a:endParaRPr/>
          </a:p>
        </p:txBody>
      </p:sp>
      <p:sp>
        <p:nvSpPr>
          <p:cNvPr id="352" name="Google Shape;352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38</a:t>
            </a:r>
            <a:endParaRPr/>
          </a:p>
        </p:txBody>
      </p:sp>
      <p:sp>
        <p:nvSpPr>
          <p:cNvPr id="353" name="Google Shape;353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37</a:t>
            </a:r>
            <a:endParaRPr/>
          </a:p>
        </p:txBody>
      </p:sp>
      <p:sp>
        <p:nvSpPr>
          <p:cNvPr id="354" name="Google Shape;354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36</a:t>
            </a:r>
            <a:endParaRPr/>
          </a:p>
        </p:txBody>
      </p:sp>
      <p:sp>
        <p:nvSpPr>
          <p:cNvPr id="355" name="Google Shape;355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35</a:t>
            </a:r>
            <a:endParaRPr/>
          </a:p>
        </p:txBody>
      </p:sp>
      <p:sp>
        <p:nvSpPr>
          <p:cNvPr id="356" name="Google Shape;356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34</a:t>
            </a:r>
            <a:endParaRPr/>
          </a:p>
        </p:txBody>
      </p:sp>
      <p:sp>
        <p:nvSpPr>
          <p:cNvPr id="357" name="Google Shape;357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33</a:t>
            </a:r>
            <a:endParaRPr/>
          </a:p>
        </p:txBody>
      </p:sp>
      <p:sp>
        <p:nvSpPr>
          <p:cNvPr id="358" name="Google Shape;358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32</a:t>
            </a:r>
            <a:endParaRPr/>
          </a:p>
        </p:txBody>
      </p:sp>
      <p:sp>
        <p:nvSpPr>
          <p:cNvPr id="359" name="Google Shape;359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31</a:t>
            </a:r>
            <a:endParaRPr/>
          </a:p>
        </p:txBody>
      </p:sp>
      <p:sp>
        <p:nvSpPr>
          <p:cNvPr id="360" name="Google Shape;360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30</a:t>
            </a:r>
            <a:endParaRPr/>
          </a:p>
        </p:txBody>
      </p:sp>
      <p:sp>
        <p:nvSpPr>
          <p:cNvPr id="361" name="Google Shape;361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29</a:t>
            </a:r>
            <a:endParaRPr/>
          </a:p>
        </p:txBody>
      </p:sp>
      <p:sp>
        <p:nvSpPr>
          <p:cNvPr id="362" name="Google Shape;362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28</a:t>
            </a:r>
            <a:endParaRPr/>
          </a:p>
        </p:txBody>
      </p:sp>
      <p:sp>
        <p:nvSpPr>
          <p:cNvPr id="363" name="Google Shape;363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27</a:t>
            </a:r>
            <a:endParaRPr/>
          </a:p>
        </p:txBody>
      </p:sp>
      <p:sp>
        <p:nvSpPr>
          <p:cNvPr id="364" name="Google Shape;364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26</a:t>
            </a:r>
            <a:endParaRPr/>
          </a:p>
        </p:txBody>
      </p:sp>
      <p:sp>
        <p:nvSpPr>
          <p:cNvPr id="365" name="Google Shape;365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25</a:t>
            </a:r>
            <a:endParaRPr/>
          </a:p>
        </p:txBody>
      </p:sp>
      <p:sp>
        <p:nvSpPr>
          <p:cNvPr id="366" name="Google Shape;366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24</a:t>
            </a:r>
            <a:endParaRPr/>
          </a:p>
        </p:txBody>
      </p:sp>
      <p:sp>
        <p:nvSpPr>
          <p:cNvPr id="367" name="Google Shape;367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23</a:t>
            </a:r>
            <a:endParaRPr/>
          </a:p>
        </p:txBody>
      </p:sp>
      <p:sp>
        <p:nvSpPr>
          <p:cNvPr id="368" name="Google Shape;368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22</a:t>
            </a:r>
            <a:endParaRPr/>
          </a:p>
        </p:txBody>
      </p:sp>
      <p:sp>
        <p:nvSpPr>
          <p:cNvPr id="369" name="Google Shape;369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21</a:t>
            </a:r>
            <a:endParaRPr/>
          </a:p>
        </p:txBody>
      </p:sp>
      <p:sp>
        <p:nvSpPr>
          <p:cNvPr id="370" name="Google Shape;370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20</a:t>
            </a:r>
            <a:endParaRPr/>
          </a:p>
        </p:txBody>
      </p:sp>
      <p:sp>
        <p:nvSpPr>
          <p:cNvPr id="371" name="Google Shape;371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19</a:t>
            </a:r>
            <a:endParaRPr/>
          </a:p>
        </p:txBody>
      </p:sp>
      <p:sp>
        <p:nvSpPr>
          <p:cNvPr id="372" name="Google Shape;372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18</a:t>
            </a:r>
            <a:endParaRPr/>
          </a:p>
        </p:txBody>
      </p:sp>
      <p:sp>
        <p:nvSpPr>
          <p:cNvPr id="373" name="Google Shape;373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17</a:t>
            </a:r>
            <a:endParaRPr/>
          </a:p>
        </p:txBody>
      </p:sp>
      <p:sp>
        <p:nvSpPr>
          <p:cNvPr id="374" name="Google Shape;374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16</a:t>
            </a:r>
            <a:endParaRPr/>
          </a:p>
        </p:txBody>
      </p:sp>
      <p:sp>
        <p:nvSpPr>
          <p:cNvPr id="375" name="Google Shape;375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15</a:t>
            </a:r>
            <a:endParaRPr/>
          </a:p>
        </p:txBody>
      </p:sp>
      <p:sp>
        <p:nvSpPr>
          <p:cNvPr id="376" name="Google Shape;376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14</a:t>
            </a:r>
            <a:endParaRPr/>
          </a:p>
        </p:txBody>
      </p:sp>
      <p:sp>
        <p:nvSpPr>
          <p:cNvPr id="377" name="Google Shape;377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13</a:t>
            </a:r>
            <a:endParaRPr/>
          </a:p>
        </p:txBody>
      </p:sp>
      <p:sp>
        <p:nvSpPr>
          <p:cNvPr id="378" name="Google Shape;378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12</a:t>
            </a:r>
            <a:endParaRPr/>
          </a:p>
        </p:txBody>
      </p:sp>
      <p:sp>
        <p:nvSpPr>
          <p:cNvPr id="379" name="Google Shape;379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11</a:t>
            </a:r>
            <a:endParaRPr/>
          </a:p>
        </p:txBody>
      </p:sp>
      <p:sp>
        <p:nvSpPr>
          <p:cNvPr id="380" name="Google Shape;380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10</a:t>
            </a:r>
            <a:endParaRPr/>
          </a:p>
        </p:txBody>
      </p:sp>
      <p:sp>
        <p:nvSpPr>
          <p:cNvPr id="381" name="Google Shape;381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09</a:t>
            </a:r>
            <a:endParaRPr/>
          </a:p>
        </p:txBody>
      </p:sp>
      <p:sp>
        <p:nvSpPr>
          <p:cNvPr id="382" name="Google Shape;382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08</a:t>
            </a:r>
            <a:endParaRPr/>
          </a:p>
        </p:txBody>
      </p:sp>
      <p:sp>
        <p:nvSpPr>
          <p:cNvPr id="383" name="Google Shape;383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07</a:t>
            </a:r>
            <a:endParaRPr/>
          </a:p>
        </p:txBody>
      </p:sp>
      <p:sp>
        <p:nvSpPr>
          <p:cNvPr id="384" name="Google Shape;384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06</a:t>
            </a:r>
            <a:endParaRPr/>
          </a:p>
        </p:txBody>
      </p:sp>
      <p:sp>
        <p:nvSpPr>
          <p:cNvPr id="385" name="Google Shape;385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05</a:t>
            </a:r>
            <a:endParaRPr/>
          </a:p>
        </p:txBody>
      </p:sp>
      <p:sp>
        <p:nvSpPr>
          <p:cNvPr id="386" name="Google Shape;386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04</a:t>
            </a:r>
            <a:endParaRPr/>
          </a:p>
        </p:txBody>
      </p:sp>
      <p:sp>
        <p:nvSpPr>
          <p:cNvPr id="387" name="Google Shape;387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03</a:t>
            </a:r>
            <a:endParaRPr/>
          </a:p>
        </p:txBody>
      </p:sp>
      <p:sp>
        <p:nvSpPr>
          <p:cNvPr id="388" name="Google Shape;388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02</a:t>
            </a:r>
            <a:endParaRPr/>
          </a:p>
        </p:txBody>
      </p:sp>
      <p:sp>
        <p:nvSpPr>
          <p:cNvPr id="389" name="Google Shape;389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01</a:t>
            </a:r>
            <a:endParaRPr/>
          </a:p>
        </p:txBody>
      </p:sp>
      <p:sp>
        <p:nvSpPr>
          <p:cNvPr id="390" name="Google Shape;390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00</a:t>
            </a:r>
            <a:endParaRPr/>
          </a:p>
        </p:txBody>
      </p:sp>
      <p:sp>
        <p:nvSpPr>
          <p:cNvPr id="391" name="Google Shape;391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59</a:t>
            </a:r>
            <a:endParaRPr/>
          </a:p>
        </p:txBody>
      </p:sp>
      <p:sp>
        <p:nvSpPr>
          <p:cNvPr id="392" name="Google Shape;392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58</a:t>
            </a:r>
            <a:endParaRPr/>
          </a:p>
        </p:txBody>
      </p:sp>
      <p:sp>
        <p:nvSpPr>
          <p:cNvPr id="393" name="Google Shape;393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57</a:t>
            </a:r>
            <a:endParaRPr/>
          </a:p>
        </p:txBody>
      </p:sp>
      <p:sp>
        <p:nvSpPr>
          <p:cNvPr id="394" name="Google Shape;394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56</a:t>
            </a:r>
            <a:endParaRPr/>
          </a:p>
        </p:txBody>
      </p:sp>
      <p:sp>
        <p:nvSpPr>
          <p:cNvPr id="395" name="Google Shape;395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55</a:t>
            </a:r>
            <a:endParaRPr/>
          </a:p>
        </p:txBody>
      </p:sp>
      <p:sp>
        <p:nvSpPr>
          <p:cNvPr id="396" name="Google Shape;396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54</a:t>
            </a:r>
            <a:endParaRPr/>
          </a:p>
        </p:txBody>
      </p:sp>
      <p:sp>
        <p:nvSpPr>
          <p:cNvPr id="397" name="Google Shape;397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53</a:t>
            </a:r>
            <a:endParaRPr/>
          </a:p>
        </p:txBody>
      </p:sp>
      <p:sp>
        <p:nvSpPr>
          <p:cNvPr id="398" name="Google Shape;398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52</a:t>
            </a:r>
            <a:endParaRPr/>
          </a:p>
        </p:txBody>
      </p:sp>
      <p:sp>
        <p:nvSpPr>
          <p:cNvPr id="399" name="Google Shape;399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51</a:t>
            </a:r>
            <a:endParaRPr/>
          </a:p>
        </p:txBody>
      </p:sp>
      <p:sp>
        <p:nvSpPr>
          <p:cNvPr id="400" name="Google Shape;400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50</a:t>
            </a:r>
            <a:endParaRPr/>
          </a:p>
        </p:txBody>
      </p:sp>
      <p:sp>
        <p:nvSpPr>
          <p:cNvPr id="401" name="Google Shape;401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49</a:t>
            </a:r>
            <a:endParaRPr/>
          </a:p>
        </p:txBody>
      </p:sp>
      <p:sp>
        <p:nvSpPr>
          <p:cNvPr id="402" name="Google Shape;402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48</a:t>
            </a:r>
            <a:endParaRPr/>
          </a:p>
        </p:txBody>
      </p:sp>
      <p:sp>
        <p:nvSpPr>
          <p:cNvPr id="403" name="Google Shape;403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47</a:t>
            </a:r>
            <a:endParaRPr/>
          </a:p>
        </p:txBody>
      </p:sp>
      <p:sp>
        <p:nvSpPr>
          <p:cNvPr id="404" name="Google Shape;404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46</a:t>
            </a:r>
            <a:endParaRPr/>
          </a:p>
        </p:txBody>
      </p:sp>
      <p:sp>
        <p:nvSpPr>
          <p:cNvPr id="405" name="Google Shape;405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45</a:t>
            </a:r>
            <a:endParaRPr/>
          </a:p>
        </p:txBody>
      </p:sp>
      <p:sp>
        <p:nvSpPr>
          <p:cNvPr id="406" name="Google Shape;406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44</a:t>
            </a:r>
            <a:endParaRPr/>
          </a:p>
        </p:txBody>
      </p:sp>
      <p:sp>
        <p:nvSpPr>
          <p:cNvPr id="407" name="Google Shape;407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43</a:t>
            </a:r>
            <a:endParaRPr/>
          </a:p>
        </p:txBody>
      </p:sp>
      <p:sp>
        <p:nvSpPr>
          <p:cNvPr id="408" name="Google Shape;408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42</a:t>
            </a:r>
            <a:endParaRPr/>
          </a:p>
        </p:txBody>
      </p:sp>
      <p:sp>
        <p:nvSpPr>
          <p:cNvPr id="409" name="Google Shape;409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41</a:t>
            </a:r>
            <a:endParaRPr/>
          </a:p>
        </p:txBody>
      </p:sp>
      <p:sp>
        <p:nvSpPr>
          <p:cNvPr id="410" name="Google Shape;410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40</a:t>
            </a:r>
            <a:endParaRPr/>
          </a:p>
        </p:txBody>
      </p:sp>
      <p:sp>
        <p:nvSpPr>
          <p:cNvPr id="411" name="Google Shape;411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39</a:t>
            </a:r>
            <a:endParaRPr/>
          </a:p>
        </p:txBody>
      </p:sp>
      <p:sp>
        <p:nvSpPr>
          <p:cNvPr id="412" name="Google Shape;412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38</a:t>
            </a:r>
            <a:endParaRPr/>
          </a:p>
        </p:txBody>
      </p:sp>
      <p:sp>
        <p:nvSpPr>
          <p:cNvPr id="413" name="Google Shape;413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37</a:t>
            </a:r>
            <a:endParaRPr/>
          </a:p>
        </p:txBody>
      </p:sp>
      <p:sp>
        <p:nvSpPr>
          <p:cNvPr id="414" name="Google Shape;414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36</a:t>
            </a:r>
            <a:endParaRPr/>
          </a:p>
        </p:txBody>
      </p:sp>
      <p:sp>
        <p:nvSpPr>
          <p:cNvPr id="415" name="Google Shape;415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35</a:t>
            </a:r>
            <a:endParaRPr/>
          </a:p>
        </p:txBody>
      </p:sp>
      <p:sp>
        <p:nvSpPr>
          <p:cNvPr id="416" name="Google Shape;416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34</a:t>
            </a:r>
            <a:endParaRPr/>
          </a:p>
        </p:txBody>
      </p:sp>
      <p:sp>
        <p:nvSpPr>
          <p:cNvPr id="417" name="Google Shape;417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43</a:t>
            </a:r>
            <a:endParaRPr/>
          </a:p>
        </p:txBody>
      </p:sp>
      <p:sp>
        <p:nvSpPr>
          <p:cNvPr id="418" name="Google Shape;418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32</a:t>
            </a:r>
            <a:endParaRPr/>
          </a:p>
        </p:txBody>
      </p:sp>
      <p:sp>
        <p:nvSpPr>
          <p:cNvPr id="419" name="Google Shape;419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31</a:t>
            </a:r>
            <a:endParaRPr/>
          </a:p>
        </p:txBody>
      </p:sp>
      <p:sp>
        <p:nvSpPr>
          <p:cNvPr id="420" name="Google Shape;420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30</a:t>
            </a:r>
            <a:endParaRPr/>
          </a:p>
        </p:txBody>
      </p:sp>
      <p:sp>
        <p:nvSpPr>
          <p:cNvPr id="421" name="Google Shape;421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29</a:t>
            </a:r>
            <a:endParaRPr/>
          </a:p>
        </p:txBody>
      </p:sp>
      <p:sp>
        <p:nvSpPr>
          <p:cNvPr id="422" name="Google Shape;422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28</a:t>
            </a:r>
            <a:endParaRPr/>
          </a:p>
        </p:txBody>
      </p:sp>
      <p:sp>
        <p:nvSpPr>
          <p:cNvPr id="423" name="Google Shape;423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27</a:t>
            </a:r>
            <a:endParaRPr/>
          </a:p>
        </p:txBody>
      </p:sp>
      <p:sp>
        <p:nvSpPr>
          <p:cNvPr id="424" name="Google Shape;424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26</a:t>
            </a:r>
            <a:endParaRPr/>
          </a:p>
        </p:txBody>
      </p:sp>
      <p:sp>
        <p:nvSpPr>
          <p:cNvPr id="425" name="Google Shape;425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25</a:t>
            </a:r>
            <a:endParaRPr/>
          </a:p>
        </p:txBody>
      </p:sp>
      <p:sp>
        <p:nvSpPr>
          <p:cNvPr id="426" name="Google Shape;426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24</a:t>
            </a:r>
            <a:endParaRPr/>
          </a:p>
        </p:txBody>
      </p:sp>
      <p:sp>
        <p:nvSpPr>
          <p:cNvPr id="427" name="Google Shape;427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23</a:t>
            </a:r>
            <a:endParaRPr/>
          </a:p>
        </p:txBody>
      </p:sp>
      <p:sp>
        <p:nvSpPr>
          <p:cNvPr id="428" name="Google Shape;428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22</a:t>
            </a:r>
            <a:endParaRPr/>
          </a:p>
        </p:txBody>
      </p:sp>
      <p:sp>
        <p:nvSpPr>
          <p:cNvPr id="429" name="Google Shape;429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21</a:t>
            </a:r>
            <a:endParaRPr/>
          </a:p>
        </p:txBody>
      </p:sp>
      <p:sp>
        <p:nvSpPr>
          <p:cNvPr id="430" name="Google Shape;430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20</a:t>
            </a:r>
            <a:endParaRPr/>
          </a:p>
        </p:txBody>
      </p:sp>
      <p:sp>
        <p:nvSpPr>
          <p:cNvPr id="431" name="Google Shape;431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19</a:t>
            </a:r>
            <a:endParaRPr/>
          </a:p>
        </p:txBody>
      </p:sp>
      <p:sp>
        <p:nvSpPr>
          <p:cNvPr id="432" name="Google Shape;432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18</a:t>
            </a:r>
            <a:endParaRPr/>
          </a:p>
        </p:txBody>
      </p:sp>
      <p:sp>
        <p:nvSpPr>
          <p:cNvPr id="433" name="Google Shape;433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17</a:t>
            </a:r>
            <a:endParaRPr/>
          </a:p>
        </p:txBody>
      </p:sp>
      <p:sp>
        <p:nvSpPr>
          <p:cNvPr id="434" name="Google Shape;434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16</a:t>
            </a:r>
            <a:endParaRPr/>
          </a:p>
        </p:txBody>
      </p:sp>
      <p:sp>
        <p:nvSpPr>
          <p:cNvPr id="435" name="Google Shape;435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15</a:t>
            </a:r>
            <a:endParaRPr/>
          </a:p>
        </p:txBody>
      </p:sp>
      <p:sp>
        <p:nvSpPr>
          <p:cNvPr id="436" name="Google Shape;436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14</a:t>
            </a:r>
            <a:endParaRPr/>
          </a:p>
        </p:txBody>
      </p:sp>
      <p:sp>
        <p:nvSpPr>
          <p:cNvPr id="437" name="Google Shape;437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13</a:t>
            </a:r>
            <a:endParaRPr/>
          </a:p>
        </p:txBody>
      </p:sp>
      <p:sp>
        <p:nvSpPr>
          <p:cNvPr id="438" name="Google Shape;438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12</a:t>
            </a:r>
            <a:endParaRPr/>
          </a:p>
        </p:txBody>
      </p:sp>
      <p:sp>
        <p:nvSpPr>
          <p:cNvPr id="439" name="Google Shape;439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11</a:t>
            </a:r>
            <a:endParaRPr/>
          </a:p>
        </p:txBody>
      </p:sp>
      <p:sp>
        <p:nvSpPr>
          <p:cNvPr id="440" name="Google Shape;440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10</a:t>
            </a:r>
            <a:endParaRPr/>
          </a:p>
        </p:txBody>
      </p:sp>
      <p:sp>
        <p:nvSpPr>
          <p:cNvPr id="441" name="Google Shape;441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09</a:t>
            </a:r>
            <a:endParaRPr/>
          </a:p>
        </p:txBody>
      </p:sp>
      <p:sp>
        <p:nvSpPr>
          <p:cNvPr id="442" name="Google Shape;442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08</a:t>
            </a:r>
            <a:endParaRPr/>
          </a:p>
        </p:txBody>
      </p:sp>
      <p:sp>
        <p:nvSpPr>
          <p:cNvPr id="443" name="Google Shape;443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07</a:t>
            </a:r>
            <a:endParaRPr/>
          </a:p>
        </p:txBody>
      </p:sp>
      <p:sp>
        <p:nvSpPr>
          <p:cNvPr id="444" name="Google Shape;444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06</a:t>
            </a:r>
            <a:endParaRPr/>
          </a:p>
        </p:txBody>
      </p:sp>
      <p:sp>
        <p:nvSpPr>
          <p:cNvPr id="445" name="Google Shape;445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05</a:t>
            </a:r>
            <a:endParaRPr/>
          </a:p>
        </p:txBody>
      </p:sp>
      <p:sp>
        <p:nvSpPr>
          <p:cNvPr id="446" name="Google Shape;446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04</a:t>
            </a:r>
            <a:endParaRPr/>
          </a:p>
        </p:txBody>
      </p:sp>
      <p:sp>
        <p:nvSpPr>
          <p:cNvPr id="447" name="Google Shape;447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03</a:t>
            </a:r>
            <a:endParaRPr/>
          </a:p>
        </p:txBody>
      </p:sp>
      <p:sp>
        <p:nvSpPr>
          <p:cNvPr id="448" name="Google Shape;448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02</a:t>
            </a:r>
            <a:endParaRPr/>
          </a:p>
        </p:txBody>
      </p:sp>
      <p:sp>
        <p:nvSpPr>
          <p:cNvPr id="449" name="Google Shape;449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01</a:t>
            </a:r>
            <a:endParaRPr/>
          </a:p>
        </p:txBody>
      </p:sp>
      <p:sp>
        <p:nvSpPr>
          <p:cNvPr id="450" name="Google Shape;450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00</a:t>
            </a:r>
            <a:endParaRPr/>
          </a:p>
        </p:txBody>
      </p:sp>
      <p:sp>
        <p:nvSpPr>
          <p:cNvPr id="451" name="Google Shape;451;p1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TIME’S UP!</a:t>
            </a:r>
            <a:endParaRPr sz="3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9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9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9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9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9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9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9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9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9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9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1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1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1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1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1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1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1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1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1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1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3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3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3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3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3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3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3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3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3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3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4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4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4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4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4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4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4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4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4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4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6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6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6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6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6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6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6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6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6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6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8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8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8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8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8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8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8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8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8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8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9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9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9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9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9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9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9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9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9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9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1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1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1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1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1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1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1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1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1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1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2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2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2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2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2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2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2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2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2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2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3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3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3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3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3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3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3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3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3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3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4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4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4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4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4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4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4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4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4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4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6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6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6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6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030A0"/>
        </a:solidFill>
      </p:bgPr>
    </p:bg>
    <p:spTree>
      <p:nvGrpSpPr>
        <p:cNvPr id="1511" name="Shape 1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2" name="Google Shape;1512;p10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</a:pPr>
            <a:r>
              <a:rPr b="1" i="0" lang="en-US" sz="28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THỜI GIAN</a:t>
            </a:r>
            <a:endParaRPr/>
          </a:p>
        </p:txBody>
      </p:sp>
      <p:sp>
        <p:nvSpPr>
          <p:cNvPr id="1513" name="Google Shape;1513;p10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03</a:t>
            </a:r>
            <a:endParaRPr/>
          </a:p>
        </p:txBody>
      </p:sp>
      <p:sp>
        <p:nvSpPr>
          <p:cNvPr id="1514" name="Google Shape;1514;p10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02</a:t>
            </a:r>
            <a:endParaRPr/>
          </a:p>
        </p:txBody>
      </p:sp>
      <p:sp>
        <p:nvSpPr>
          <p:cNvPr id="1515" name="Google Shape;1515;p10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01</a:t>
            </a:r>
            <a:endParaRPr/>
          </a:p>
        </p:txBody>
      </p:sp>
      <p:sp>
        <p:nvSpPr>
          <p:cNvPr id="1516" name="Google Shape;1516;p10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00</a:t>
            </a:r>
            <a:endParaRPr/>
          </a:p>
        </p:txBody>
      </p:sp>
      <p:sp>
        <p:nvSpPr>
          <p:cNvPr id="1517" name="Google Shape;1517;p10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Font typeface="Times New Roman"/>
              <a:buNone/>
            </a:pPr>
            <a:r>
              <a:rPr b="1" i="0" lang="en-US" sz="36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HẾT GIỜ</a:t>
            </a:r>
            <a:endParaRPr/>
          </a:p>
        </p:txBody>
      </p:sp>
      <p:sp>
        <p:nvSpPr>
          <p:cNvPr id="1518" name="Google Shape;1518;p10"/>
          <p:cNvSpPr/>
          <p:nvPr/>
        </p:nvSpPr>
        <p:spPr>
          <a:xfrm>
            <a:off x="1130538" y="738485"/>
            <a:ext cx="9930924" cy="1754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MẪU ĐỒNG HỒ ĐẾM NGƯ</a:t>
            </a: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ỢC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HỜI GIAN </a:t>
            </a:r>
            <a:r>
              <a:rPr b="1" lang="en-US" sz="5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03</a:t>
            </a:r>
            <a:endParaRPr b="1" sz="5400" cap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19" name="Google Shape;1519;p10"/>
          <p:cNvSpPr/>
          <p:nvPr/>
        </p:nvSpPr>
        <p:spPr>
          <a:xfrm>
            <a:off x="3249036" y="3596054"/>
            <a:ext cx="5979522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COUNTDOWN </a:t>
            </a:r>
            <a:r>
              <a:rPr b="1" lang="en-US" sz="4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rgbClr val="00B0F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Download free</a:t>
            </a:r>
            <a:endParaRPr/>
          </a:p>
        </p:txBody>
      </p:sp>
      <p:sp>
        <p:nvSpPr>
          <p:cNvPr id="1520" name="Google Shape;1520;p10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START TIMER</a:t>
            </a:r>
            <a:endParaRPr sz="2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1" name="Google Shape;1521;p10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03</a:t>
            </a:r>
            <a:endParaRPr/>
          </a:p>
        </p:txBody>
      </p:sp>
      <p:sp>
        <p:nvSpPr>
          <p:cNvPr id="1522" name="Google Shape;1522;p10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02</a:t>
            </a:r>
            <a:endParaRPr/>
          </a:p>
        </p:txBody>
      </p:sp>
      <p:sp>
        <p:nvSpPr>
          <p:cNvPr id="1523" name="Google Shape;1523;p10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01</a:t>
            </a:r>
            <a:endParaRPr/>
          </a:p>
        </p:txBody>
      </p:sp>
      <p:sp>
        <p:nvSpPr>
          <p:cNvPr id="1524" name="Google Shape;1524;p10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00</a:t>
            </a:r>
            <a:endParaRPr/>
          </a:p>
        </p:txBody>
      </p:sp>
      <p:sp>
        <p:nvSpPr>
          <p:cNvPr id="1525" name="Google Shape;1525;p10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TIME’S UP!</a:t>
            </a:r>
            <a:endParaRPr sz="3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030A0"/>
        </a:solidFill>
      </p:bgPr>
    </p:bg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</a:pPr>
            <a:r>
              <a:rPr b="1" i="0" lang="en-US" sz="28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THỜI GIAN</a:t>
            </a:r>
            <a:endParaRPr/>
          </a:p>
        </p:txBody>
      </p:sp>
      <p:sp>
        <p:nvSpPr>
          <p:cNvPr id="457" name="Google Shape;457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30</a:t>
            </a:r>
            <a:endParaRPr/>
          </a:p>
        </p:txBody>
      </p:sp>
      <p:sp>
        <p:nvSpPr>
          <p:cNvPr id="458" name="Google Shape;458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29</a:t>
            </a:r>
            <a:endParaRPr/>
          </a:p>
        </p:txBody>
      </p:sp>
      <p:sp>
        <p:nvSpPr>
          <p:cNvPr id="459" name="Google Shape;459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28</a:t>
            </a:r>
            <a:endParaRPr/>
          </a:p>
        </p:txBody>
      </p:sp>
      <p:sp>
        <p:nvSpPr>
          <p:cNvPr id="460" name="Google Shape;460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27</a:t>
            </a:r>
            <a:endParaRPr/>
          </a:p>
        </p:txBody>
      </p:sp>
      <p:sp>
        <p:nvSpPr>
          <p:cNvPr id="461" name="Google Shape;461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26</a:t>
            </a:r>
            <a:endParaRPr/>
          </a:p>
        </p:txBody>
      </p:sp>
      <p:sp>
        <p:nvSpPr>
          <p:cNvPr id="462" name="Google Shape;462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25</a:t>
            </a:r>
            <a:endParaRPr/>
          </a:p>
        </p:txBody>
      </p:sp>
      <p:sp>
        <p:nvSpPr>
          <p:cNvPr id="463" name="Google Shape;463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24</a:t>
            </a:r>
            <a:endParaRPr/>
          </a:p>
        </p:txBody>
      </p:sp>
      <p:sp>
        <p:nvSpPr>
          <p:cNvPr id="464" name="Google Shape;464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23</a:t>
            </a:r>
            <a:endParaRPr/>
          </a:p>
        </p:txBody>
      </p:sp>
      <p:sp>
        <p:nvSpPr>
          <p:cNvPr id="465" name="Google Shape;465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22</a:t>
            </a:r>
            <a:endParaRPr/>
          </a:p>
        </p:txBody>
      </p:sp>
      <p:sp>
        <p:nvSpPr>
          <p:cNvPr id="466" name="Google Shape;466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21</a:t>
            </a:r>
            <a:endParaRPr/>
          </a:p>
        </p:txBody>
      </p:sp>
      <p:sp>
        <p:nvSpPr>
          <p:cNvPr id="467" name="Google Shape;467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20</a:t>
            </a:r>
            <a:endParaRPr/>
          </a:p>
        </p:txBody>
      </p:sp>
      <p:sp>
        <p:nvSpPr>
          <p:cNvPr id="468" name="Google Shape;468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19</a:t>
            </a:r>
            <a:endParaRPr/>
          </a:p>
        </p:txBody>
      </p:sp>
      <p:sp>
        <p:nvSpPr>
          <p:cNvPr id="469" name="Google Shape;469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18</a:t>
            </a:r>
            <a:endParaRPr/>
          </a:p>
        </p:txBody>
      </p:sp>
      <p:sp>
        <p:nvSpPr>
          <p:cNvPr id="470" name="Google Shape;470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17</a:t>
            </a:r>
            <a:endParaRPr/>
          </a:p>
        </p:txBody>
      </p:sp>
      <p:sp>
        <p:nvSpPr>
          <p:cNvPr id="471" name="Google Shape;471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16</a:t>
            </a:r>
            <a:endParaRPr/>
          </a:p>
        </p:txBody>
      </p:sp>
      <p:sp>
        <p:nvSpPr>
          <p:cNvPr id="472" name="Google Shape;472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15</a:t>
            </a:r>
            <a:endParaRPr/>
          </a:p>
        </p:txBody>
      </p:sp>
      <p:sp>
        <p:nvSpPr>
          <p:cNvPr id="473" name="Google Shape;473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14</a:t>
            </a:r>
            <a:endParaRPr/>
          </a:p>
        </p:txBody>
      </p:sp>
      <p:sp>
        <p:nvSpPr>
          <p:cNvPr id="474" name="Google Shape;474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13</a:t>
            </a:r>
            <a:endParaRPr/>
          </a:p>
        </p:txBody>
      </p:sp>
      <p:sp>
        <p:nvSpPr>
          <p:cNvPr id="475" name="Google Shape;475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12</a:t>
            </a:r>
            <a:endParaRPr/>
          </a:p>
        </p:txBody>
      </p:sp>
      <p:sp>
        <p:nvSpPr>
          <p:cNvPr id="476" name="Google Shape;476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11</a:t>
            </a:r>
            <a:endParaRPr/>
          </a:p>
        </p:txBody>
      </p:sp>
      <p:sp>
        <p:nvSpPr>
          <p:cNvPr id="477" name="Google Shape;477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10</a:t>
            </a:r>
            <a:endParaRPr/>
          </a:p>
        </p:txBody>
      </p:sp>
      <p:sp>
        <p:nvSpPr>
          <p:cNvPr id="478" name="Google Shape;478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09</a:t>
            </a:r>
            <a:endParaRPr/>
          </a:p>
        </p:txBody>
      </p:sp>
      <p:sp>
        <p:nvSpPr>
          <p:cNvPr id="479" name="Google Shape;479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08</a:t>
            </a:r>
            <a:endParaRPr/>
          </a:p>
        </p:txBody>
      </p:sp>
      <p:sp>
        <p:nvSpPr>
          <p:cNvPr id="480" name="Google Shape;480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07</a:t>
            </a:r>
            <a:endParaRPr/>
          </a:p>
        </p:txBody>
      </p:sp>
      <p:sp>
        <p:nvSpPr>
          <p:cNvPr id="481" name="Google Shape;481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06</a:t>
            </a:r>
            <a:endParaRPr/>
          </a:p>
        </p:txBody>
      </p:sp>
      <p:sp>
        <p:nvSpPr>
          <p:cNvPr id="482" name="Google Shape;482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05</a:t>
            </a:r>
            <a:endParaRPr/>
          </a:p>
        </p:txBody>
      </p:sp>
      <p:sp>
        <p:nvSpPr>
          <p:cNvPr id="483" name="Google Shape;483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04</a:t>
            </a:r>
            <a:endParaRPr/>
          </a:p>
        </p:txBody>
      </p:sp>
      <p:sp>
        <p:nvSpPr>
          <p:cNvPr id="484" name="Google Shape;484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03</a:t>
            </a:r>
            <a:endParaRPr/>
          </a:p>
        </p:txBody>
      </p:sp>
      <p:sp>
        <p:nvSpPr>
          <p:cNvPr id="485" name="Google Shape;485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02</a:t>
            </a:r>
            <a:endParaRPr/>
          </a:p>
        </p:txBody>
      </p:sp>
      <p:sp>
        <p:nvSpPr>
          <p:cNvPr id="486" name="Google Shape;486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01</a:t>
            </a:r>
            <a:endParaRPr/>
          </a:p>
        </p:txBody>
      </p:sp>
      <p:sp>
        <p:nvSpPr>
          <p:cNvPr id="487" name="Google Shape;487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00</a:t>
            </a:r>
            <a:endParaRPr/>
          </a:p>
        </p:txBody>
      </p:sp>
      <p:sp>
        <p:nvSpPr>
          <p:cNvPr id="488" name="Google Shape;488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59</a:t>
            </a:r>
            <a:endParaRPr/>
          </a:p>
        </p:txBody>
      </p:sp>
      <p:sp>
        <p:nvSpPr>
          <p:cNvPr id="489" name="Google Shape;489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58</a:t>
            </a:r>
            <a:endParaRPr/>
          </a:p>
        </p:txBody>
      </p:sp>
      <p:sp>
        <p:nvSpPr>
          <p:cNvPr id="490" name="Google Shape;490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57</a:t>
            </a:r>
            <a:endParaRPr/>
          </a:p>
        </p:txBody>
      </p:sp>
      <p:sp>
        <p:nvSpPr>
          <p:cNvPr id="491" name="Google Shape;491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56</a:t>
            </a:r>
            <a:endParaRPr/>
          </a:p>
        </p:txBody>
      </p:sp>
      <p:sp>
        <p:nvSpPr>
          <p:cNvPr id="492" name="Google Shape;492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55</a:t>
            </a:r>
            <a:endParaRPr/>
          </a:p>
        </p:txBody>
      </p:sp>
      <p:sp>
        <p:nvSpPr>
          <p:cNvPr id="493" name="Google Shape;493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54</a:t>
            </a:r>
            <a:endParaRPr/>
          </a:p>
        </p:txBody>
      </p:sp>
      <p:sp>
        <p:nvSpPr>
          <p:cNvPr id="494" name="Google Shape;494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53</a:t>
            </a:r>
            <a:endParaRPr/>
          </a:p>
        </p:txBody>
      </p:sp>
      <p:sp>
        <p:nvSpPr>
          <p:cNvPr id="495" name="Google Shape;495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52</a:t>
            </a:r>
            <a:endParaRPr/>
          </a:p>
        </p:txBody>
      </p:sp>
      <p:sp>
        <p:nvSpPr>
          <p:cNvPr id="496" name="Google Shape;496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51</a:t>
            </a:r>
            <a:endParaRPr/>
          </a:p>
        </p:txBody>
      </p:sp>
      <p:sp>
        <p:nvSpPr>
          <p:cNvPr id="497" name="Google Shape;497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50</a:t>
            </a:r>
            <a:endParaRPr/>
          </a:p>
        </p:txBody>
      </p:sp>
      <p:sp>
        <p:nvSpPr>
          <p:cNvPr id="498" name="Google Shape;498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49</a:t>
            </a:r>
            <a:endParaRPr/>
          </a:p>
        </p:txBody>
      </p:sp>
      <p:sp>
        <p:nvSpPr>
          <p:cNvPr id="499" name="Google Shape;499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48</a:t>
            </a:r>
            <a:endParaRPr/>
          </a:p>
        </p:txBody>
      </p:sp>
      <p:sp>
        <p:nvSpPr>
          <p:cNvPr id="500" name="Google Shape;500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47</a:t>
            </a:r>
            <a:endParaRPr/>
          </a:p>
        </p:txBody>
      </p:sp>
      <p:sp>
        <p:nvSpPr>
          <p:cNvPr id="501" name="Google Shape;501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46</a:t>
            </a:r>
            <a:endParaRPr/>
          </a:p>
        </p:txBody>
      </p:sp>
      <p:sp>
        <p:nvSpPr>
          <p:cNvPr id="502" name="Google Shape;502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45</a:t>
            </a:r>
            <a:endParaRPr/>
          </a:p>
        </p:txBody>
      </p:sp>
      <p:sp>
        <p:nvSpPr>
          <p:cNvPr id="503" name="Google Shape;503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44</a:t>
            </a:r>
            <a:endParaRPr/>
          </a:p>
        </p:txBody>
      </p:sp>
      <p:sp>
        <p:nvSpPr>
          <p:cNvPr id="504" name="Google Shape;504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43</a:t>
            </a:r>
            <a:endParaRPr/>
          </a:p>
        </p:txBody>
      </p:sp>
      <p:sp>
        <p:nvSpPr>
          <p:cNvPr id="505" name="Google Shape;505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42</a:t>
            </a:r>
            <a:endParaRPr/>
          </a:p>
        </p:txBody>
      </p:sp>
      <p:sp>
        <p:nvSpPr>
          <p:cNvPr id="506" name="Google Shape;506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41</a:t>
            </a:r>
            <a:endParaRPr/>
          </a:p>
        </p:txBody>
      </p:sp>
      <p:sp>
        <p:nvSpPr>
          <p:cNvPr id="507" name="Google Shape;507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40</a:t>
            </a:r>
            <a:endParaRPr/>
          </a:p>
        </p:txBody>
      </p:sp>
      <p:sp>
        <p:nvSpPr>
          <p:cNvPr id="508" name="Google Shape;508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39</a:t>
            </a:r>
            <a:endParaRPr/>
          </a:p>
        </p:txBody>
      </p:sp>
      <p:sp>
        <p:nvSpPr>
          <p:cNvPr id="509" name="Google Shape;509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38</a:t>
            </a:r>
            <a:endParaRPr/>
          </a:p>
        </p:txBody>
      </p:sp>
      <p:sp>
        <p:nvSpPr>
          <p:cNvPr id="510" name="Google Shape;510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37</a:t>
            </a:r>
            <a:endParaRPr/>
          </a:p>
        </p:txBody>
      </p:sp>
      <p:sp>
        <p:nvSpPr>
          <p:cNvPr id="511" name="Google Shape;511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36</a:t>
            </a:r>
            <a:endParaRPr/>
          </a:p>
        </p:txBody>
      </p:sp>
      <p:sp>
        <p:nvSpPr>
          <p:cNvPr id="512" name="Google Shape;512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35</a:t>
            </a:r>
            <a:endParaRPr/>
          </a:p>
        </p:txBody>
      </p:sp>
      <p:sp>
        <p:nvSpPr>
          <p:cNvPr id="513" name="Google Shape;513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34</a:t>
            </a:r>
            <a:endParaRPr/>
          </a:p>
        </p:txBody>
      </p:sp>
      <p:sp>
        <p:nvSpPr>
          <p:cNvPr id="514" name="Google Shape;514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33</a:t>
            </a:r>
            <a:endParaRPr/>
          </a:p>
        </p:txBody>
      </p:sp>
      <p:sp>
        <p:nvSpPr>
          <p:cNvPr id="515" name="Google Shape;515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32</a:t>
            </a:r>
            <a:endParaRPr/>
          </a:p>
        </p:txBody>
      </p:sp>
      <p:sp>
        <p:nvSpPr>
          <p:cNvPr id="516" name="Google Shape;516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31</a:t>
            </a:r>
            <a:endParaRPr/>
          </a:p>
        </p:txBody>
      </p:sp>
      <p:sp>
        <p:nvSpPr>
          <p:cNvPr id="517" name="Google Shape;517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30</a:t>
            </a:r>
            <a:endParaRPr/>
          </a:p>
        </p:txBody>
      </p:sp>
      <p:sp>
        <p:nvSpPr>
          <p:cNvPr id="518" name="Google Shape;518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29</a:t>
            </a:r>
            <a:endParaRPr/>
          </a:p>
        </p:txBody>
      </p:sp>
      <p:sp>
        <p:nvSpPr>
          <p:cNvPr id="519" name="Google Shape;519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28</a:t>
            </a:r>
            <a:endParaRPr/>
          </a:p>
        </p:txBody>
      </p:sp>
      <p:sp>
        <p:nvSpPr>
          <p:cNvPr id="520" name="Google Shape;520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27</a:t>
            </a:r>
            <a:endParaRPr/>
          </a:p>
        </p:txBody>
      </p:sp>
      <p:sp>
        <p:nvSpPr>
          <p:cNvPr id="521" name="Google Shape;521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26</a:t>
            </a:r>
            <a:endParaRPr/>
          </a:p>
        </p:txBody>
      </p:sp>
      <p:sp>
        <p:nvSpPr>
          <p:cNvPr id="522" name="Google Shape;522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25</a:t>
            </a:r>
            <a:endParaRPr/>
          </a:p>
        </p:txBody>
      </p:sp>
      <p:sp>
        <p:nvSpPr>
          <p:cNvPr id="523" name="Google Shape;523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24</a:t>
            </a:r>
            <a:endParaRPr/>
          </a:p>
        </p:txBody>
      </p:sp>
      <p:sp>
        <p:nvSpPr>
          <p:cNvPr id="524" name="Google Shape;524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23</a:t>
            </a:r>
            <a:endParaRPr/>
          </a:p>
        </p:txBody>
      </p:sp>
      <p:sp>
        <p:nvSpPr>
          <p:cNvPr id="525" name="Google Shape;525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22</a:t>
            </a:r>
            <a:endParaRPr/>
          </a:p>
        </p:txBody>
      </p:sp>
      <p:sp>
        <p:nvSpPr>
          <p:cNvPr id="526" name="Google Shape;526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21</a:t>
            </a:r>
            <a:endParaRPr/>
          </a:p>
        </p:txBody>
      </p:sp>
      <p:sp>
        <p:nvSpPr>
          <p:cNvPr id="527" name="Google Shape;527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20</a:t>
            </a:r>
            <a:endParaRPr/>
          </a:p>
        </p:txBody>
      </p:sp>
      <p:sp>
        <p:nvSpPr>
          <p:cNvPr id="528" name="Google Shape;528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19</a:t>
            </a:r>
            <a:endParaRPr/>
          </a:p>
        </p:txBody>
      </p:sp>
      <p:sp>
        <p:nvSpPr>
          <p:cNvPr id="529" name="Google Shape;529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18</a:t>
            </a:r>
            <a:endParaRPr/>
          </a:p>
        </p:txBody>
      </p:sp>
      <p:sp>
        <p:nvSpPr>
          <p:cNvPr id="530" name="Google Shape;530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17</a:t>
            </a:r>
            <a:endParaRPr/>
          </a:p>
        </p:txBody>
      </p:sp>
      <p:sp>
        <p:nvSpPr>
          <p:cNvPr id="531" name="Google Shape;531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16</a:t>
            </a:r>
            <a:endParaRPr/>
          </a:p>
        </p:txBody>
      </p:sp>
      <p:sp>
        <p:nvSpPr>
          <p:cNvPr id="532" name="Google Shape;532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15</a:t>
            </a:r>
            <a:endParaRPr/>
          </a:p>
        </p:txBody>
      </p:sp>
      <p:sp>
        <p:nvSpPr>
          <p:cNvPr id="533" name="Google Shape;533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14</a:t>
            </a:r>
            <a:endParaRPr/>
          </a:p>
        </p:txBody>
      </p:sp>
      <p:sp>
        <p:nvSpPr>
          <p:cNvPr id="534" name="Google Shape;534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13</a:t>
            </a:r>
            <a:endParaRPr/>
          </a:p>
        </p:txBody>
      </p:sp>
      <p:sp>
        <p:nvSpPr>
          <p:cNvPr id="535" name="Google Shape;535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12</a:t>
            </a:r>
            <a:endParaRPr/>
          </a:p>
        </p:txBody>
      </p:sp>
      <p:sp>
        <p:nvSpPr>
          <p:cNvPr id="536" name="Google Shape;536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11</a:t>
            </a:r>
            <a:endParaRPr/>
          </a:p>
        </p:txBody>
      </p:sp>
      <p:sp>
        <p:nvSpPr>
          <p:cNvPr id="537" name="Google Shape;537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10</a:t>
            </a:r>
            <a:endParaRPr/>
          </a:p>
        </p:txBody>
      </p:sp>
      <p:sp>
        <p:nvSpPr>
          <p:cNvPr id="538" name="Google Shape;538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09</a:t>
            </a:r>
            <a:endParaRPr/>
          </a:p>
        </p:txBody>
      </p:sp>
      <p:sp>
        <p:nvSpPr>
          <p:cNvPr id="539" name="Google Shape;539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08</a:t>
            </a:r>
            <a:endParaRPr/>
          </a:p>
        </p:txBody>
      </p:sp>
      <p:sp>
        <p:nvSpPr>
          <p:cNvPr id="540" name="Google Shape;540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07</a:t>
            </a:r>
            <a:endParaRPr/>
          </a:p>
        </p:txBody>
      </p:sp>
      <p:sp>
        <p:nvSpPr>
          <p:cNvPr id="541" name="Google Shape;541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06</a:t>
            </a:r>
            <a:endParaRPr/>
          </a:p>
        </p:txBody>
      </p:sp>
      <p:sp>
        <p:nvSpPr>
          <p:cNvPr id="542" name="Google Shape;542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05</a:t>
            </a:r>
            <a:endParaRPr/>
          </a:p>
        </p:txBody>
      </p:sp>
      <p:sp>
        <p:nvSpPr>
          <p:cNvPr id="543" name="Google Shape;543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04</a:t>
            </a:r>
            <a:endParaRPr/>
          </a:p>
        </p:txBody>
      </p:sp>
      <p:sp>
        <p:nvSpPr>
          <p:cNvPr id="544" name="Google Shape;544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03</a:t>
            </a:r>
            <a:endParaRPr/>
          </a:p>
        </p:txBody>
      </p:sp>
      <p:sp>
        <p:nvSpPr>
          <p:cNvPr id="545" name="Google Shape;545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02</a:t>
            </a:r>
            <a:endParaRPr/>
          </a:p>
        </p:txBody>
      </p:sp>
      <p:sp>
        <p:nvSpPr>
          <p:cNvPr id="546" name="Google Shape;546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01</a:t>
            </a:r>
            <a:endParaRPr/>
          </a:p>
        </p:txBody>
      </p:sp>
      <p:sp>
        <p:nvSpPr>
          <p:cNvPr id="547" name="Google Shape;547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00</a:t>
            </a:r>
            <a:endParaRPr/>
          </a:p>
        </p:txBody>
      </p:sp>
      <p:sp>
        <p:nvSpPr>
          <p:cNvPr id="548" name="Google Shape;548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59</a:t>
            </a:r>
            <a:endParaRPr/>
          </a:p>
        </p:txBody>
      </p:sp>
      <p:sp>
        <p:nvSpPr>
          <p:cNvPr id="549" name="Google Shape;549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58</a:t>
            </a:r>
            <a:endParaRPr/>
          </a:p>
        </p:txBody>
      </p:sp>
      <p:sp>
        <p:nvSpPr>
          <p:cNvPr id="550" name="Google Shape;550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57</a:t>
            </a:r>
            <a:endParaRPr/>
          </a:p>
        </p:txBody>
      </p:sp>
      <p:sp>
        <p:nvSpPr>
          <p:cNvPr id="551" name="Google Shape;551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56</a:t>
            </a:r>
            <a:endParaRPr/>
          </a:p>
        </p:txBody>
      </p:sp>
      <p:sp>
        <p:nvSpPr>
          <p:cNvPr id="552" name="Google Shape;552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55</a:t>
            </a:r>
            <a:endParaRPr/>
          </a:p>
        </p:txBody>
      </p:sp>
      <p:sp>
        <p:nvSpPr>
          <p:cNvPr id="553" name="Google Shape;553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54</a:t>
            </a:r>
            <a:endParaRPr/>
          </a:p>
        </p:txBody>
      </p:sp>
      <p:sp>
        <p:nvSpPr>
          <p:cNvPr id="554" name="Google Shape;554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53</a:t>
            </a:r>
            <a:endParaRPr/>
          </a:p>
        </p:txBody>
      </p:sp>
      <p:sp>
        <p:nvSpPr>
          <p:cNvPr id="555" name="Google Shape;555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52</a:t>
            </a:r>
            <a:endParaRPr/>
          </a:p>
        </p:txBody>
      </p:sp>
      <p:sp>
        <p:nvSpPr>
          <p:cNvPr id="556" name="Google Shape;556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51</a:t>
            </a:r>
            <a:endParaRPr/>
          </a:p>
        </p:txBody>
      </p:sp>
      <p:sp>
        <p:nvSpPr>
          <p:cNvPr id="557" name="Google Shape;557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50</a:t>
            </a:r>
            <a:endParaRPr/>
          </a:p>
        </p:txBody>
      </p:sp>
      <p:sp>
        <p:nvSpPr>
          <p:cNvPr id="558" name="Google Shape;558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49</a:t>
            </a:r>
            <a:endParaRPr/>
          </a:p>
        </p:txBody>
      </p:sp>
      <p:sp>
        <p:nvSpPr>
          <p:cNvPr id="559" name="Google Shape;559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48</a:t>
            </a:r>
            <a:endParaRPr/>
          </a:p>
        </p:txBody>
      </p:sp>
      <p:sp>
        <p:nvSpPr>
          <p:cNvPr id="560" name="Google Shape;560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47</a:t>
            </a:r>
            <a:endParaRPr/>
          </a:p>
        </p:txBody>
      </p:sp>
      <p:sp>
        <p:nvSpPr>
          <p:cNvPr id="561" name="Google Shape;561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46</a:t>
            </a:r>
            <a:endParaRPr/>
          </a:p>
        </p:txBody>
      </p:sp>
      <p:sp>
        <p:nvSpPr>
          <p:cNvPr id="562" name="Google Shape;562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45</a:t>
            </a:r>
            <a:endParaRPr/>
          </a:p>
        </p:txBody>
      </p:sp>
      <p:sp>
        <p:nvSpPr>
          <p:cNvPr id="563" name="Google Shape;563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44</a:t>
            </a:r>
            <a:endParaRPr/>
          </a:p>
        </p:txBody>
      </p:sp>
      <p:sp>
        <p:nvSpPr>
          <p:cNvPr id="564" name="Google Shape;564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43</a:t>
            </a:r>
            <a:endParaRPr/>
          </a:p>
        </p:txBody>
      </p:sp>
      <p:sp>
        <p:nvSpPr>
          <p:cNvPr id="565" name="Google Shape;565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42</a:t>
            </a:r>
            <a:endParaRPr/>
          </a:p>
        </p:txBody>
      </p:sp>
      <p:sp>
        <p:nvSpPr>
          <p:cNvPr id="566" name="Google Shape;566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41</a:t>
            </a:r>
            <a:endParaRPr/>
          </a:p>
        </p:txBody>
      </p:sp>
      <p:sp>
        <p:nvSpPr>
          <p:cNvPr id="567" name="Google Shape;567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40</a:t>
            </a:r>
            <a:endParaRPr/>
          </a:p>
        </p:txBody>
      </p:sp>
      <p:sp>
        <p:nvSpPr>
          <p:cNvPr id="568" name="Google Shape;568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39</a:t>
            </a:r>
            <a:endParaRPr/>
          </a:p>
        </p:txBody>
      </p:sp>
      <p:sp>
        <p:nvSpPr>
          <p:cNvPr id="569" name="Google Shape;569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38</a:t>
            </a:r>
            <a:endParaRPr/>
          </a:p>
        </p:txBody>
      </p:sp>
      <p:sp>
        <p:nvSpPr>
          <p:cNvPr id="570" name="Google Shape;570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37</a:t>
            </a:r>
            <a:endParaRPr/>
          </a:p>
        </p:txBody>
      </p:sp>
      <p:sp>
        <p:nvSpPr>
          <p:cNvPr id="571" name="Google Shape;571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36</a:t>
            </a:r>
            <a:endParaRPr/>
          </a:p>
        </p:txBody>
      </p:sp>
      <p:sp>
        <p:nvSpPr>
          <p:cNvPr id="572" name="Google Shape;572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35</a:t>
            </a:r>
            <a:endParaRPr/>
          </a:p>
        </p:txBody>
      </p:sp>
      <p:sp>
        <p:nvSpPr>
          <p:cNvPr id="573" name="Google Shape;573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34</a:t>
            </a:r>
            <a:endParaRPr/>
          </a:p>
        </p:txBody>
      </p:sp>
      <p:sp>
        <p:nvSpPr>
          <p:cNvPr id="574" name="Google Shape;574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43</a:t>
            </a:r>
            <a:endParaRPr/>
          </a:p>
        </p:txBody>
      </p:sp>
      <p:sp>
        <p:nvSpPr>
          <p:cNvPr id="575" name="Google Shape;575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32</a:t>
            </a:r>
            <a:endParaRPr/>
          </a:p>
        </p:txBody>
      </p:sp>
      <p:sp>
        <p:nvSpPr>
          <p:cNvPr id="576" name="Google Shape;576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31</a:t>
            </a:r>
            <a:endParaRPr/>
          </a:p>
        </p:txBody>
      </p:sp>
      <p:sp>
        <p:nvSpPr>
          <p:cNvPr id="577" name="Google Shape;577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30</a:t>
            </a:r>
            <a:endParaRPr/>
          </a:p>
        </p:txBody>
      </p:sp>
      <p:sp>
        <p:nvSpPr>
          <p:cNvPr id="578" name="Google Shape;578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29</a:t>
            </a:r>
            <a:endParaRPr/>
          </a:p>
        </p:txBody>
      </p:sp>
      <p:sp>
        <p:nvSpPr>
          <p:cNvPr id="579" name="Google Shape;579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28</a:t>
            </a:r>
            <a:endParaRPr/>
          </a:p>
        </p:txBody>
      </p:sp>
      <p:sp>
        <p:nvSpPr>
          <p:cNvPr id="580" name="Google Shape;580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27</a:t>
            </a:r>
            <a:endParaRPr/>
          </a:p>
        </p:txBody>
      </p:sp>
      <p:sp>
        <p:nvSpPr>
          <p:cNvPr id="581" name="Google Shape;581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26</a:t>
            </a:r>
            <a:endParaRPr/>
          </a:p>
        </p:txBody>
      </p:sp>
      <p:sp>
        <p:nvSpPr>
          <p:cNvPr id="582" name="Google Shape;582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25</a:t>
            </a:r>
            <a:endParaRPr/>
          </a:p>
        </p:txBody>
      </p:sp>
      <p:sp>
        <p:nvSpPr>
          <p:cNvPr id="583" name="Google Shape;583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24</a:t>
            </a:r>
            <a:endParaRPr/>
          </a:p>
        </p:txBody>
      </p:sp>
      <p:sp>
        <p:nvSpPr>
          <p:cNvPr id="584" name="Google Shape;584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23</a:t>
            </a:r>
            <a:endParaRPr/>
          </a:p>
        </p:txBody>
      </p:sp>
      <p:sp>
        <p:nvSpPr>
          <p:cNvPr id="585" name="Google Shape;585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22</a:t>
            </a:r>
            <a:endParaRPr/>
          </a:p>
        </p:txBody>
      </p:sp>
      <p:sp>
        <p:nvSpPr>
          <p:cNvPr id="586" name="Google Shape;586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21</a:t>
            </a:r>
            <a:endParaRPr/>
          </a:p>
        </p:txBody>
      </p:sp>
      <p:sp>
        <p:nvSpPr>
          <p:cNvPr id="587" name="Google Shape;587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20</a:t>
            </a:r>
            <a:endParaRPr/>
          </a:p>
        </p:txBody>
      </p:sp>
      <p:sp>
        <p:nvSpPr>
          <p:cNvPr id="588" name="Google Shape;588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19</a:t>
            </a:r>
            <a:endParaRPr/>
          </a:p>
        </p:txBody>
      </p:sp>
      <p:sp>
        <p:nvSpPr>
          <p:cNvPr id="589" name="Google Shape;589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18</a:t>
            </a:r>
            <a:endParaRPr/>
          </a:p>
        </p:txBody>
      </p:sp>
      <p:sp>
        <p:nvSpPr>
          <p:cNvPr id="590" name="Google Shape;590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17</a:t>
            </a:r>
            <a:endParaRPr/>
          </a:p>
        </p:txBody>
      </p:sp>
      <p:sp>
        <p:nvSpPr>
          <p:cNvPr id="591" name="Google Shape;591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16</a:t>
            </a:r>
            <a:endParaRPr/>
          </a:p>
        </p:txBody>
      </p:sp>
      <p:sp>
        <p:nvSpPr>
          <p:cNvPr id="592" name="Google Shape;592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15</a:t>
            </a:r>
            <a:endParaRPr/>
          </a:p>
        </p:txBody>
      </p:sp>
      <p:sp>
        <p:nvSpPr>
          <p:cNvPr id="593" name="Google Shape;593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14</a:t>
            </a:r>
            <a:endParaRPr/>
          </a:p>
        </p:txBody>
      </p:sp>
      <p:sp>
        <p:nvSpPr>
          <p:cNvPr id="594" name="Google Shape;594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13</a:t>
            </a:r>
            <a:endParaRPr/>
          </a:p>
        </p:txBody>
      </p:sp>
      <p:sp>
        <p:nvSpPr>
          <p:cNvPr id="595" name="Google Shape;595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12</a:t>
            </a:r>
            <a:endParaRPr/>
          </a:p>
        </p:txBody>
      </p:sp>
      <p:sp>
        <p:nvSpPr>
          <p:cNvPr id="596" name="Google Shape;596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11</a:t>
            </a:r>
            <a:endParaRPr/>
          </a:p>
        </p:txBody>
      </p:sp>
      <p:sp>
        <p:nvSpPr>
          <p:cNvPr id="597" name="Google Shape;597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10</a:t>
            </a:r>
            <a:endParaRPr/>
          </a:p>
        </p:txBody>
      </p:sp>
      <p:sp>
        <p:nvSpPr>
          <p:cNvPr id="598" name="Google Shape;598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09</a:t>
            </a:r>
            <a:endParaRPr/>
          </a:p>
        </p:txBody>
      </p:sp>
      <p:sp>
        <p:nvSpPr>
          <p:cNvPr id="599" name="Google Shape;599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08</a:t>
            </a:r>
            <a:endParaRPr/>
          </a:p>
        </p:txBody>
      </p:sp>
      <p:sp>
        <p:nvSpPr>
          <p:cNvPr id="600" name="Google Shape;600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07</a:t>
            </a:r>
            <a:endParaRPr/>
          </a:p>
        </p:txBody>
      </p:sp>
      <p:sp>
        <p:nvSpPr>
          <p:cNvPr id="601" name="Google Shape;601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06</a:t>
            </a:r>
            <a:endParaRPr/>
          </a:p>
        </p:txBody>
      </p:sp>
      <p:sp>
        <p:nvSpPr>
          <p:cNvPr id="602" name="Google Shape;602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05</a:t>
            </a:r>
            <a:endParaRPr/>
          </a:p>
        </p:txBody>
      </p:sp>
      <p:sp>
        <p:nvSpPr>
          <p:cNvPr id="603" name="Google Shape;603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04</a:t>
            </a:r>
            <a:endParaRPr/>
          </a:p>
        </p:txBody>
      </p:sp>
      <p:sp>
        <p:nvSpPr>
          <p:cNvPr id="604" name="Google Shape;604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03</a:t>
            </a:r>
            <a:endParaRPr/>
          </a:p>
        </p:txBody>
      </p:sp>
      <p:sp>
        <p:nvSpPr>
          <p:cNvPr id="605" name="Google Shape;605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02</a:t>
            </a:r>
            <a:endParaRPr/>
          </a:p>
        </p:txBody>
      </p:sp>
      <p:sp>
        <p:nvSpPr>
          <p:cNvPr id="606" name="Google Shape;606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01</a:t>
            </a:r>
            <a:endParaRPr/>
          </a:p>
        </p:txBody>
      </p:sp>
      <p:sp>
        <p:nvSpPr>
          <p:cNvPr id="607" name="Google Shape;607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00</a:t>
            </a:r>
            <a:endParaRPr/>
          </a:p>
        </p:txBody>
      </p:sp>
      <p:sp>
        <p:nvSpPr>
          <p:cNvPr id="608" name="Google Shape;608;p2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Font typeface="Times New Roman"/>
              <a:buNone/>
            </a:pPr>
            <a:r>
              <a:rPr b="1" i="0" lang="en-US" sz="36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HẾT GIỜ</a:t>
            </a:r>
            <a:endParaRPr/>
          </a:p>
        </p:txBody>
      </p:sp>
      <p:sp>
        <p:nvSpPr>
          <p:cNvPr id="609" name="Google Shape;609;p2"/>
          <p:cNvSpPr/>
          <p:nvPr/>
        </p:nvSpPr>
        <p:spPr>
          <a:xfrm>
            <a:off x="1130538" y="738485"/>
            <a:ext cx="9930924" cy="1754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MẪU ĐỒNG HỒ ĐẾM NGƯ</a:t>
            </a: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ỢC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HỜI GIAN </a:t>
            </a:r>
            <a:r>
              <a:rPr b="1" lang="en-US" sz="5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30</a:t>
            </a:r>
            <a:endParaRPr b="1" sz="5400" cap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10" name="Google Shape;610;p2"/>
          <p:cNvSpPr/>
          <p:nvPr/>
        </p:nvSpPr>
        <p:spPr>
          <a:xfrm>
            <a:off x="3249036" y="3596054"/>
            <a:ext cx="5979522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COUNTDOWN </a:t>
            </a:r>
            <a:r>
              <a:rPr b="1" lang="en-US" sz="4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30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rgbClr val="00B0F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Download free</a:t>
            </a:r>
            <a:endParaRPr/>
          </a:p>
        </p:txBody>
      </p:sp>
      <p:sp>
        <p:nvSpPr>
          <p:cNvPr id="611" name="Google Shape;611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START TIMER</a:t>
            </a:r>
            <a:endParaRPr sz="2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2" name="Google Shape;612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30</a:t>
            </a:r>
            <a:endParaRPr/>
          </a:p>
        </p:txBody>
      </p:sp>
      <p:sp>
        <p:nvSpPr>
          <p:cNvPr id="613" name="Google Shape;613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29</a:t>
            </a:r>
            <a:endParaRPr/>
          </a:p>
        </p:txBody>
      </p:sp>
      <p:sp>
        <p:nvSpPr>
          <p:cNvPr id="614" name="Google Shape;614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28</a:t>
            </a:r>
            <a:endParaRPr/>
          </a:p>
        </p:txBody>
      </p:sp>
      <p:sp>
        <p:nvSpPr>
          <p:cNvPr id="615" name="Google Shape;615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27</a:t>
            </a:r>
            <a:endParaRPr/>
          </a:p>
        </p:txBody>
      </p:sp>
      <p:sp>
        <p:nvSpPr>
          <p:cNvPr id="616" name="Google Shape;616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26</a:t>
            </a:r>
            <a:endParaRPr/>
          </a:p>
        </p:txBody>
      </p:sp>
      <p:sp>
        <p:nvSpPr>
          <p:cNvPr id="617" name="Google Shape;617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25</a:t>
            </a:r>
            <a:endParaRPr/>
          </a:p>
        </p:txBody>
      </p:sp>
      <p:sp>
        <p:nvSpPr>
          <p:cNvPr id="618" name="Google Shape;618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24</a:t>
            </a:r>
            <a:endParaRPr/>
          </a:p>
        </p:txBody>
      </p:sp>
      <p:sp>
        <p:nvSpPr>
          <p:cNvPr id="619" name="Google Shape;619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23</a:t>
            </a:r>
            <a:endParaRPr/>
          </a:p>
        </p:txBody>
      </p:sp>
      <p:sp>
        <p:nvSpPr>
          <p:cNvPr id="620" name="Google Shape;620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22</a:t>
            </a:r>
            <a:endParaRPr/>
          </a:p>
        </p:txBody>
      </p:sp>
      <p:sp>
        <p:nvSpPr>
          <p:cNvPr id="621" name="Google Shape;621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21</a:t>
            </a:r>
            <a:endParaRPr/>
          </a:p>
        </p:txBody>
      </p:sp>
      <p:sp>
        <p:nvSpPr>
          <p:cNvPr id="622" name="Google Shape;622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20</a:t>
            </a:r>
            <a:endParaRPr/>
          </a:p>
        </p:txBody>
      </p:sp>
      <p:sp>
        <p:nvSpPr>
          <p:cNvPr id="623" name="Google Shape;623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19</a:t>
            </a:r>
            <a:endParaRPr/>
          </a:p>
        </p:txBody>
      </p:sp>
      <p:sp>
        <p:nvSpPr>
          <p:cNvPr id="624" name="Google Shape;624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18</a:t>
            </a:r>
            <a:endParaRPr/>
          </a:p>
        </p:txBody>
      </p:sp>
      <p:sp>
        <p:nvSpPr>
          <p:cNvPr id="625" name="Google Shape;625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17</a:t>
            </a:r>
            <a:endParaRPr/>
          </a:p>
        </p:txBody>
      </p:sp>
      <p:sp>
        <p:nvSpPr>
          <p:cNvPr id="626" name="Google Shape;626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16</a:t>
            </a:r>
            <a:endParaRPr/>
          </a:p>
        </p:txBody>
      </p:sp>
      <p:sp>
        <p:nvSpPr>
          <p:cNvPr id="627" name="Google Shape;627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15</a:t>
            </a:r>
            <a:endParaRPr/>
          </a:p>
        </p:txBody>
      </p:sp>
      <p:sp>
        <p:nvSpPr>
          <p:cNvPr id="628" name="Google Shape;628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14</a:t>
            </a:r>
            <a:endParaRPr/>
          </a:p>
        </p:txBody>
      </p:sp>
      <p:sp>
        <p:nvSpPr>
          <p:cNvPr id="629" name="Google Shape;629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13</a:t>
            </a:r>
            <a:endParaRPr/>
          </a:p>
        </p:txBody>
      </p:sp>
      <p:sp>
        <p:nvSpPr>
          <p:cNvPr id="630" name="Google Shape;630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12</a:t>
            </a:r>
            <a:endParaRPr/>
          </a:p>
        </p:txBody>
      </p:sp>
      <p:sp>
        <p:nvSpPr>
          <p:cNvPr id="631" name="Google Shape;631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11</a:t>
            </a:r>
            <a:endParaRPr/>
          </a:p>
        </p:txBody>
      </p:sp>
      <p:sp>
        <p:nvSpPr>
          <p:cNvPr id="632" name="Google Shape;632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10</a:t>
            </a:r>
            <a:endParaRPr/>
          </a:p>
        </p:txBody>
      </p:sp>
      <p:sp>
        <p:nvSpPr>
          <p:cNvPr id="633" name="Google Shape;633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09</a:t>
            </a:r>
            <a:endParaRPr/>
          </a:p>
        </p:txBody>
      </p:sp>
      <p:sp>
        <p:nvSpPr>
          <p:cNvPr id="634" name="Google Shape;634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08</a:t>
            </a:r>
            <a:endParaRPr/>
          </a:p>
        </p:txBody>
      </p:sp>
      <p:sp>
        <p:nvSpPr>
          <p:cNvPr id="635" name="Google Shape;635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07</a:t>
            </a:r>
            <a:endParaRPr/>
          </a:p>
        </p:txBody>
      </p:sp>
      <p:sp>
        <p:nvSpPr>
          <p:cNvPr id="636" name="Google Shape;636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06</a:t>
            </a:r>
            <a:endParaRPr/>
          </a:p>
        </p:txBody>
      </p:sp>
      <p:sp>
        <p:nvSpPr>
          <p:cNvPr id="637" name="Google Shape;637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05</a:t>
            </a:r>
            <a:endParaRPr/>
          </a:p>
        </p:txBody>
      </p:sp>
      <p:sp>
        <p:nvSpPr>
          <p:cNvPr id="638" name="Google Shape;638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04</a:t>
            </a:r>
            <a:endParaRPr/>
          </a:p>
        </p:txBody>
      </p:sp>
      <p:sp>
        <p:nvSpPr>
          <p:cNvPr id="639" name="Google Shape;639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03</a:t>
            </a:r>
            <a:endParaRPr/>
          </a:p>
        </p:txBody>
      </p:sp>
      <p:sp>
        <p:nvSpPr>
          <p:cNvPr id="640" name="Google Shape;640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02</a:t>
            </a:r>
            <a:endParaRPr/>
          </a:p>
        </p:txBody>
      </p:sp>
      <p:sp>
        <p:nvSpPr>
          <p:cNvPr id="641" name="Google Shape;641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01</a:t>
            </a:r>
            <a:endParaRPr/>
          </a:p>
        </p:txBody>
      </p:sp>
      <p:sp>
        <p:nvSpPr>
          <p:cNvPr id="642" name="Google Shape;642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00</a:t>
            </a:r>
            <a:endParaRPr/>
          </a:p>
        </p:txBody>
      </p:sp>
      <p:sp>
        <p:nvSpPr>
          <p:cNvPr id="643" name="Google Shape;643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59</a:t>
            </a:r>
            <a:endParaRPr/>
          </a:p>
        </p:txBody>
      </p:sp>
      <p:sp>
        <p:nvSpPr>
          <p:cNvPr id="644" name="Google Shape;644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58</a:t>
            </a:r>
            <a:endParaRPr/>
          </a:p>
        </p:txBody>
      </p:sp>
      <p:sp>
        <p:nvSpPr>
          <p:cNvPr id="645" name="Google Shape;645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57</a:t>
            </a:r>
            <a:endParaRPr/>
          </a:p>
        </p:txBody>
      </p:sp>
      <p:sp>
        <p:nvSpPr>
          <p:cNvPr id="646" name="Google Shape;646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56</a:t>
            </a:r>
            <a:endParaRPr/>
          </a:p>
        </p:txBody>
      </p:sp>
      <p:sp>
        <p:nvSpPr>
          <p:cNvPr id="647" name="Google Shape;647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55</a:t>
            </a:r>
            <a:endParaRPr/>
          </a:p>
        </p:txBody>
      </p:sp>
      <p:sp>
        <p:nvSpPr>
          <p:cNvPr id="648" name="Google Shape;648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54</a:t>
            </a:r>
            <a:endParaRPr/>
          </a:p>
        </p:txBody>
      </p:sp>
      <p:sp>
        <p:nvSpPr>
          <p:cNvPr id="649" name="Google Shape;649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53</a:t>
            </a:r>
            <a:endParaRPr/>
          </a:p>
        </p:txBody>
      </p:sp>
      <p:sp>
        <p:nvSpPr>
          <p:cNvPr id="650" name="Google Shape;650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52</a:t>
            </a:r>
            <a:endParaRPr/>
          </a:p>
        </p:txBody>
      </p:sp>
      <p:sp>
        <p:nvSpPr>
          <p:cNvPr id="651" name="Google Shape;651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51</a:t>
            </a:r>
            <a:endParaRPr/>
          </a:p>
        </p:txBody>
      </p:sp>
      <p:sp>
        <p:nvSpPr>
          <p:cNvPr id="652" name="Google Shape;652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50</a:t>
            </a:r>
            <a:endParaRPr/>
          </a:p>
        </p:txBody>
      </p:sp>
      <p:sp>
        <p:nvSpPr>
          <p:cNvPr id="653" name="Google Shape;653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49</a:t>
            </a:r>
            <a:endParaRPr/>
          </a:p>
        </p:txBody>
      </p:sp>
      <p:sp>
        <p:nvSpPr>
          <p:cNvPr id="654" name="Google Shape;654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48</a:t>
            </a:r>
            <a:endParaRPr/>
          </a:p>
        </p:txBody>
      </p:sp>
      <p:sp>
        <p:nvSpPr>
          <p:cNvPr id="655" name="Google Shape;655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47</a:t>
            </a:r>
            <a:endParaRPr/>
          </a:p>
        </p:txBody>
      </p:sp>
      <p:sp>
        <p:nvSpPr>
          <p:cNvPr id="656" name="Google Shape;656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46</a:t>
            </a:r>
            <a:endParaRPr/>
          </a:p>
        </p:txBody>
      </p:sp>
      <p:sp>
        <p:nvSpPr>
          <p:cNvPr id="657" name="Google Shape;657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45</a:t>
            </a:r>
            <a:endParaRPr/>
          </a:p>
        </p:txBody>
      </p:sp>
      <p:sp>
        <p:nvSpPr>
          <p:cNvPr id="658" name="Google Shape;658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44</a:t>
            </a:r>
            <a:endParaRPr/>
          </a:p>
        </p:txBody>
      </p:sp>
      <p:sp>
        <p:nvSpPr>
          <p:cNvPr id="659" name="Google Shape;659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43</a:t>
            </a:r>
            <a:endParaRPr/>
          </a:p>
        </p:txBody>
      </p:sp>
      <p:sp>
        <p:nvSpPr>
          <p:cNvPr id="660" name="Google Shape;660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42</a:t>
            </a:r>
            <a:endParaRPr/>
          </a:p>
        </p:txBody>
      </p:sp>
      <p:sp>
        <p:nvSpPr>
          <p:cNvPr id="661" name="Google Shape;661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41</a:t>
            </a:r>
            <a:endParaRPr/>
          </a:p>
        </p:txBody>
      </p:sp>
      <p:sp>
        <p:nvSpPr>
          <p:cNvPr id="662" name="Google Shape;662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40</a:t>
            </a:r>
            <a:endParaRPr/>
          </a:p>
        </p:txBody>
      </p:sp>
      <p:sp>
        <p:nvSpPr>
          <p:cNvPr id="663" name="Google Shape;663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39</a:t>
            </a:r>
            <a:endParaRPr/>
          </a:p>
        </p:txBody>
      </p:sp>
      <p:sp>
        <p:nvSpPr>
          <p:cNvPr id="664" name="Google Shape;664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38</a:t>
            </a:r>
            <a:endParaRPr/>
          </a:p>
        </p:txBody>
      </p:sp>
      <p:sp>
        <p:nvSpPr>
          <p:cNvPr id="665" name="Google Shape;665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37</a:t>
            </a:r>
            <a:endParaRPr/>
          </a:p>
        </p:txBody>
      </p:sp>
      <p:sp>
        <p:nvSpPr>
          <p:cNvPr id="666" name="Google Shape;666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36</a:t>
            </a:r>
            <a:endParaRPr/>
          </a:p>
        </p:txBody>
      </p:sp>
      <p:sp>
        <p:nvSpPr>
          <p:cNvPr id="667" name="Google Shape;667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35</a:t>
            </a:r>
            <a:endParaRPr/>
          </a:p>
        </p:txBody>
      </p:sp>
      <p:sp>
        <p:nvSpPr>
          <p:cNvPr id="668" name="Google Shape;668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34</a:t>
            </a:r>
            <a:endParaRPr/>
          </a:p>
        </p:txBody>
      </p:sp>
      <p:sp>
        <p:nvSpPr>
          <p:cNvPr id="669" name="Google Shape;669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33</a:t>
            </a:r>
            <a:endParaRPr/>
          </a:p>
        </p:txBody>
      </p:sp>
      <p:sp>
        <p:nvSpPr>
          <p:cNvPr id="670" name="Google Shape;670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32</a:t>
            </a:r>
            <a:endParaRPr/>
          </a:p>
        </p:txBody>
      </p:sp>
      <p:sp>
        <p:nvSpPr>
          <p:cNvPr id="671" name="Google Shape;671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31</a:t>
            </a:r>
            <a:endParaRPr/>
          </a:p>
        </p:txBody>
      </p:sp>
      <p:sp>
        <p:nvSpPr>
          <p:cNvPr id="672" name="Google Shape;672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30</a:t>
            </a:r>
            <a:endParaRPr/>
          </a:p>
        </p:txBody>
      </p:sp>
      <p:sp>
        <p:nvSpPr>
          <p:cNvPr id="673" name="Google Shape;673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29</a:t>
            </a:r>
            <a:endParaRPr/>
          </a:p>
        </p:txBody>
      </p:sp>
      <p:sp>
        <p:nvSpPr>
          <p:cNvPr id="674" name="Google Shape;674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28</a:t>
            </a:r>
            <a:endParaRPr/>
          </a:p>
        </p:txBody>
      </p:sp>
      <p:sp>
        <p:nvSpPr>
          <p:cNvPr id="675" name="Google Shape;675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27</a:t>
            </a:r>
            <a:endParaRPr/>
          </a:p>
        </p:txBody>
      </p:sp>
      <p:sp>
        <p:nvSpPr>
          <p:cNvPr id="676" name="Google Shape;676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26</a:t>
            </a:r>
            <a:endParaRPr/>
          </a:p>
        </p:txBody>
      </p:sp>
      <p:sp>
        <p:nvSpPr>
          <p:cNvPr id="677" name="Google Shape;677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25</a:t>
            </a:r>
            <a:endParaRPr/>
          </a:p>
        </p:txBody>
      </p:sp>
      <p:sp>
        <p:nvSpPr>
          <p:cNvPr id="678" name="Google Shape;678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24</a:t>
            </a:r>
            <a:endParaRPr/>
          </a:p>
        </p:txBody>
      </p:sp>
      <p:sp>
        <p:nvSpPr>
          <p:cNvPr id="679" name="Google Shape;679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23</a:t>
            </a:r>
            <a:endParaRPr/>
          </a:p>
        </p:txBody>
      </p:sp>
      <p:sp>
        <p:nvSpPr>
          <p:cNvPr id="680" name="Google Shape;680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22</a:t>
            </a:r>
            <a:endParaRPr/>
          </a:p>
        </p:txBody>
      </p:sp>
      <p:sp>
        <p:nvSpPr>
          <p:cNvPr id="681" name="Google Shape;681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21</a:t>
            </a:r>
            <a:endParaRPr/>
          </a:p>
        </p:txBody>
      </p:sp>
      <p:sp>
        <p:nvSpPr>
          <p:cNvPr id="682" name="Google Shape;682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20</a:t>
            </a:r>
            <a:endParaRPr/>
          </a:p>
        </p:txBody>
      </p:sp>
      <p:sp>
        <p:nvSpPr>
          <p:cNvPr id="683" name="Google Shape;683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19</a:t>
            </a:r>
            <a:endParaRPr/>
          </a:p>
        </p:txBody>
      </p:sp>
      <p:sp>
        <p:nvSpPr>
          <p:cNvPr id="684" name="Google Shape;684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18</a:t>
            </a:r>
            <a:endParaRPr/>
          </a:p>
        </p:txBody>
      </p:sp>
      <p:sp>
        <p:nvSpPr>
          <p:cNvPr id="685" name="Google Shape;685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17</a:t>
            </a:r>
            <a:endParaRPr/>
          </a:p>
        </p:txBody>
      </p:sp>
      <p:sp>
        <p:nvSpPr>
          <p:cNvPr id="686" name="Google Shape;686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16</a:t>
            </a:r>
            <a:endParaRPr/>
          </a:p>
        </p:txBody>
      </p:sp>
      <p:sp>
        <p:nvSpPr>
          <p:cNvPr id="687" name="Google Shape;687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15</a:t>
            </a:r>
            <a:endParaRPr/>
          </a:p>
        </p:txBody>
      </p:sp>
      <p:sp>
        <p:nvSpPr>
          <p:cNvPr id="688" name="Google Shape;688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14</a:t>
            </a:r>
            <a:endParaRPr/>
          </a:p>
        </p:txBody>
      </p:sp>
      <p:sp>
        <p:nvSpPr>
          <p:cNvPr id="689" name="Google Shape;689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13</a:t>
            </a:r>
            <a:endParaRPr/>
          </a:p>
        </p:txBody>
      </p:sp>
      <p:sp>
        <p:nvSpPr>
          <p:cNvPr id="690" name="Google Shape;690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12</a:t>
            </a:r>
            <a:endParaRPr/>
          </a:p>
        </p:txBody>
      </p:sp>
      <p:sp>
        <p:nvSpPr>
          <p:cNvPr id="691" name="Google Shape;691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11</a:t>
            </a:r>
            <a:endParaRPr/>
          </a:p>
        </p:txBody>
      </p:sp>
      <p:sp>
        <p:nvSpPr>
          <p:cNvPr id="692" name="Google Shape;692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10</a:t>
            </a:r>
            <a:endParaRPr/>
          </a:p>
        </p:txBody>
      </p:sp>
      <p:sp>
        <p:nvSpPr>
          <p:cNvPr id="693" name="Google Shape;693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09</a:t>
            </a:r>
            <a:endParaRPr/>
          </a:p>
        </p:txBody>
      </p:sp>
      <p:sp>
        <p:nvSpPr>
          <p:cNvPr id="694" name="Google Shape;694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08</a:t>
            </a:r>
            <a:endParaRPr/>
          </a:p>
        </p:txBody>
      </p:sp>
      <p:sp>
        <p:nvSpPr>
          <p:cNvPr id="695" name="Google Shape;695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07</a:t>
            </a:r>
            <a:endParaRPr/>
          </a:p>
        </p:txBody>
      </p:sp>
      <p:sp>
        <p:nvSpPr>
          <p:cNvPr id="696" name="Google Shape;696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06</a:t>
            </a:r>
            <a:endParaRPr/>
          </a:p>
        </p:txBody>
      </p:sp>
      <p:sp>
        <p:nvSpPr>
          <p:cNvPr id="697" name="Google Shape;697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05</a:t>
            </a:r>
            <a:endParaRPr/>
          </a:p>
        </p:txBody>
      </p:sp>
      <p:sp>
        <p:nvSpPr>
          <p:cNvPr id="698" name="Google Shape;698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04</a:t>
            </a:r>
            <a:endParaRPr/>
          </a:p>
        </p:txBody>
      </p:sp>
      <p:sp>
        <p:nvSpPr>
          <p:cNvPr id="699" name="Google Shape;699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03</a:t>
            </a:r>
            <a:endParaRPr/>
          </a:p>
        </p:txBody>
      </p:sp>
      <p:sp>
        <p:nvSpPr>
          <p:cNvPr id="700" name="Google Shape;700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02</a:t>
            </a:r>
            <a:endParaRPr/>
          </a:p>
        </p:txBody>
      </p:sp>
      <p:sp>
        <p:nvSpPr>
          <p:cNvPr id="701" name="Google Shape;701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01</a:t>
            </a:r>
            <a:endParaRPr/>
          </a:p>
        </p:txBody>
      </p:sp>
      <p:sp>
        <p:nvSpPr>
          <p:cNvPr id="702" name="Google Shape;702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00</a:t>
            </a:r>
            <a:endParaRPr/>
          </a:p>
        </p:txBody>
      </p:sp>
      <p:sp>
        <p:nvSpPr>
          <p:cNvPr id="703" name="Google Shape;703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59</a:t>
            </a:r>
            <a:endParaRPr/>
          </a:p>
        </p:txBody>
      </p:sp>
      <p:sp>
        <p:nvSpPr>
          <p:cNvPr id="704" name="Google Shape;704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58</a:t>
            </a:r>
            <a:endParaRPr/>
          </a:p>
        </p:txBody>
      </p:sp>
      <p:sp>
        <p:nvSpPr>
          <p:cNvPr id="705" name="Google Shape;705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57</a:t>
            </a:r>
            <a:endParaRPr/>
          </a:p>
        </p:txBody>
      </p:sp>
      <p:sp>
        <p:nvSpPr>
          <p:cNvPr id="706" name="Google Shape;706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56</a:t>
            </a:r>
            <a:endParaRPr/>
          </a:p>
        </p:txBody>
      </p:sp>
      <p:sp>
        <p:nvSpPr>
          <p:cNvPr id="707" name="Google Shape;707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55</a:t>
            </a:r>
            <a:endParaRPr/>
          </a:p>
        </p:txBody>
      </p:sp>
      <p:sp>
        <p:nvSpPr>
          <p:cNvPr id="708" name="Google Shape;708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54</a:t>
            </a:r>
            <a:endParaRPr/>
          </a:p>
        </p:txBody>
      </p:sp>
      <p:sp>
        <p:nvSpPr>
          <p:cNvPr id="709" name="Google Shape;709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53</a:t>
            </a:r>
            <a:endParaRPr/>
          </a:p>
        </p:txBody>
      </p:sp>
      <p:sp>
        <p:nvSpPr>
          <p:cNvPr id="710" name="Google Shape;710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52</a:t>
            </a:r>
            <a:endParaRPr/>
          </a:p>
        </p:txBody>
      </p:sp>
      <p:sp>
        <p:nvSpPr>
          <p:cNvPr id="711" name="Google Shape;711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51</a:t>
            </a:r>
            <a:endParaRPr/>
          </a:p>
        </p:txBody>
      </p:sp>
      <p:sp>
        <p:nvSpPr>
          <p:cNvPr id="712" name="Google Shape;712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50</a:t>
            </a:r>
            <a:endParaRPr/>
          </a:p>
        </p:txBody>
      </p:sp>
      <p:sp>
        <p:nvSpPr>
          <p:cNvPr id="713" name="Google Shape;713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49</a:t>
            </a:r>
            <a:endParaRPr/>
          </a:p>
        </p:txBody>
      </p:sp>
      <p:sp>
        <p:nvSpPr>
          <p:cNvPr id="714" name="Google Shape;714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48</a:t>
            </a:r>
            <a:endParaRPr/>
          </a:p>
        </p:txBody>
      </p:sp>
      <p:sp>
        <p:nvSpPr>
          <p:cNvPr id="715" name="Google Shape;715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47</a:t>
            </a:r>
            <a:endParaRPr/>
          </a:p>
        </p:txBody>
      </p:sp>
      <p:sp>
        <p:nvSpPr>
          <p:cNvPr id="716" name="Google Shape;716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46</a:t>
            </a:r>
            <a:endParaRPr/>
          </a:p>
        </p:txBody>
      </p:sp>
      <p:sp>
        <p:nvSpPr>
          <p:cNvPr id="717" name="Google Shape;717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45</a:t>
            </a:r>
            <a:endParaRPr/>
          </a:p>
        </p:txBody>
      </p:sp>
      <p:sp>
        <p:nvSpPr>
          <p:cNvPr id="718" name="Google Shape;718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44</a:t>
            </a:r>
            <a:endParaRPr/>
          </a:p>
        </p:txBody>
      </p:sp>
      <p:sp>
        <p:nvSpPr>
          <p:cNvPr id="719" name="Google Shape;719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43</a:t>
            </a:r>
            <a:endParaRPr/>
          </a:p>
        </p:txBody>
      </p:sp>
      <p:sp>
        <p:nvSpPr>
          <p:cNvPr id="720" name="Google Shape;720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42</a:t>
            </a:r>
            <a:endParaRPr/>
          </a:p>
        </p:txBody>
      </p:sp>
      <p:sp>
        <p:nvSpPr>
          <p:cNvPr id="721" name="Google Shape;721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41</a:t>
            </a:r>
            <a:endParaRPr/>
          </a:p>
        </p:txBody>
      </p:sp>
      <p:sp>
        <p:nvSpPr>
          <p:cNvPr id="722" name="Google Shape;722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40</a:t>
            </a:r>
            <a:endParaRPr/>
          </a:p>
        </p:txBody>
      </p:sp>
      <p:sp>
        <p:nvSpPr>
          <p:cNvPr id="723" name="Google Shape;723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39</a:t>
            </a:r>
            <a:endParaRPr/>
          </a:p>
        </p:txBody>
      </p:sp>
      <p:sp>
        <p:nvSpPr>
          <p:cNvPr id="724" name="Google Shape;724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38</a:t>
            </a:r>
            <a:endParaRPr/>
          </a:p>
        </p:txBody>
      </p:sp>
      <p:sp>
        <p:nvSpPr>
          <p:cNvPr id="725" name="Google Shape;725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37</a:t>
            </a:r>
            <a:endParaRPr/>
          </a:p>
        </p:txBody>
      </p:sp>
      <p:sp>
        <p:nvSpPr>
          <p:cNvPr id="726" name="Google Shape;726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36</a:t>
            </a:r>
            <a:endParaRPr/>
          </a:p>
        </p:txBody>
      </p:sp>
      <p:sp>
        <p:nvSpPr>
          <p:cNvPr id="727" name="Google Shape;727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35</a:t>
            </a:r>
            <a:endParaRPr/>
          </a:p>
        </p:txBody>
      </p:sp>
      <p:sp>
        <p:nvSpPr>
          <p:cNvPr id="728" name="Google Shape;728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34</a:t>
            </a:r>
            <a:endParaRPr/>
          </a:p>
        </p:txBody>
      </p:sp>
      <p:sp>
        <p:nvSpPr>
          <p:cNvPr id="729" name="Google Shape;729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43</a:t>
            </a:r>
            <a:endParaRPr/>
          </a:p>
        </p:txBody>
      </p:sp>
      <p:sp>
        <p:nvSpPr>
          <p:cNvPr id="730" name="Google Shape;730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32</a:t>
            </a:r>
            <a:endParaRPr/>
          </a:p>
        </p:txBody>
      </p:sp>
      <p:sp>
        <p:nvSpPr>
          <p:cNvPr id="731" name="Google Shape;731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31</a:t>
            </a:r>
            <a:endParaRPr/>
          </a:p>
        </p:txBody>
      </p:sp>
      <p:sp>
        <p:nvSpPr>
          <p:cNvPr id="732" name="Google Shape;732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30</a:t>
            </a:r>
            <a:endParaRPr/>
          </a:p>
        </p:txBody>
      </p:sp>
      <p:sp>
        <p:nvSpPr>
          <p:cNvPr id="733" name="Google Shape;733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29</a:t>
            </a:r>
            <a:endParaRPr/>
          </a:p>
        </p:txBody>
      </p:sp>
      <p:sp>
        <p:nvSpPr>
          <p:cNvPr id="734" name="Google Shape;734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28</a:t>
            </a:r>
            <a:endParaRPr/>
          </a:p>
        </p:txBody>
      </p:sp>
      <p:sp>
        <p:nvSpPr>
          <p:cNvPr id="735" name="Google Shape;735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27</a:t>
            </a:r>
            <a:endParaRPr/>
          </a:p>
        </p:txBody>
      </p:sp>
      <p:sp>
        <p:nvSpPr>
          <p:cNvPr id="736" name="Google Shape;736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26</a:t>
            </a:r>
            <a:endParaRPr/>
          </a:p>
        </p:txBody>
      </p:sp>
      <p:sp>
        <p:nvSpPr>
          <p:cNvPr id="737" name="Google Shape;737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25</a:t>
            </a:r>
            <a:endParaRPr/>
          </a:p>
        </p:txBody>
      </p:sp>
      <p:sp>
        <p:nvSpPr>
          <p:cNvPr id="738" name="Google Shape;738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24</a:t>
            </a:r>
            <a:endParaRPr/>
          </a:p>
        </p:txBody>
      </p:sp>
      <p:sp>
        <p:nvSpPr>
          <p:cNvPr id="739" name="Google Shape;739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23</a:t>
            </a:r>
            <a:endParaRPr/>
          </a:p>
        </p:txBody>
      </p:sp>
      <p:sp>
        <p:nvSpPr>
          <p:cNvPr id="740" name="Google Shape;740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22</a:t>
            </a:r>
            <a:endParaRPr/>
          </a:p>
        </p:txBody>
      </p:sp>
      <p:sp>
        <p:nvSpPr>
          <p:cNvPr id="741" name="Google Shape;741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21</a:t>
            </a:r>
            <a:endParaRPr/>
          </a:p>
        </p:txBody>
      </p:sp>
      <p:sp>
        <p:nvSpPr>
          <p:cNvPr id="742" name="Google Shape;742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20</a:t>
            </a:r>
            <a:endParaRPr/>
          </a:p>
        </p:txBody>
      </p:sp>
      <p:sp>
        <p:nvSpPr>
          <p:cNvPr id="743" name="Google Shape;743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19</a:t>
            </a:r>
            <a:endParaRPr/>
          </a:p>
        </p:txBody>
      </p:sp>
      <p:sp>
        <p:nvSpPr>
          <p:cNvPr id="744" name="Google Shape;744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18</a:t>
            </a:r>
            <a:endParaRPr/>
          </a:p>
        </p:txBody>
      </p:sp>
      <p:sp>
        <p:nvSpPr>
          <p:cNvPr id="745" name="Google Shape;745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17</a:t>
            </a:r>
            <a:endParaRPr/>
          </a:p>
        </p:txBody>
      </p:sp>
      <p:sp>
        <p:nvSpPr>
          <p:cNvPr id="746" name="Google Shape;746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16</a:t>
            </a:r>
            <a:endParaRPr/>
          </a:p>
        </p:txBody>
      </p:sp>
      <p:sp>
        <p:nvSpPr>
          <p:cNvPr id="747" name="Google Shape;747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15</a:t>
            </a:r>
            <a:endParaRPr/>
          </a:p>
        </p:txBody>
      </p:sp>
      <p:sp>
        <p:nvSpPr>
          <p:cNvPr id="748" name="Google Shape;748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14</a:t>
            </a:r>
            <a:endParaRPr/>
          </a:p>
        </p:txBody>
      </p:sp>
      <p:sp>
        <p:nvSpPr>
          <p:cNvPr id="749" name="Google Shape;749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13</a:t>
            </a:r>
            <a:endParaRPr/>
          </a:p>
        </p:txBody>
      </p:sp>
      <p:sp>
        <p:nvSpPr>
          <p:cNvPr id="750" name="Google Shape;750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12</a:t>
            </a:r>
            <a:endParaRPr/>
          </a:p>
        </p:txBody>
      </p:sp>
      <p:sp>
        <p:nvSpPr>
          <p:cNvPr id="751" name="Google Shape;751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11</a:t>
            </a:r>
            <a:endParaRPr/>
          </a:p>
        </p:txBody>
      </p:sp>
      <p:sp>
        <p:nvSpPr>
          <p:cNvPr id="752" name="Google Shape;752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10</a:t>
            </a:r>
            <a:endParaRPr/>
          </a:p>
        </p:txBody>
      </p:sp>
      <p:sp>
        <p:nvSpPr>
          <p:cNvPr id="753" name="Google Shape;753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09</a:t>
            </a:r>
            <a:endParaRPr/>
          </a:p>
        </p:txBody>
      </p:sp>
      <p:sp>
        <p:nvSpPr>
          <p:cNvPr id="754" name="Google Shape;754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08</a:t>
            </a:r>
            <a:endParaRPr/>
          </a:p>
        </p:txBody>
      </p:sp>
      <p:sp>
        <p:nvSpPr>
          <p:cNvPr id="755" name="Google Shape;755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07</a:t>
            </a:r>
            <a:endParaRPr/>
          </a:p>
        </p:txBody>
      </p:sp>
      <p:sp>
        <p:nvSpPr>
          <p:cNvPr id="756" name="Google Shape;756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06</a:t>
            </a:r>
            <a:endParaRPr/>
          </a:p>
        </p:txBody>
      </p:sp>
      <p:sp>
        <p:nvSpPr>
          <p:cNvPr id="757" name="Google Shape;757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05</a:t>
            </a:r>
            <a:endParaRPr/>
          </a:p>
        </p:txBody>
      </p:sp>
      <p:sp>
        <p:nvSpPr>
          <p:cNvPr id="758" name="Google Shape;758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04</a:t>
            </a:r>
            <a:endParaRPr/>
          </a:p>
        </p:txBody>
      </p:sp>
      <p:sp>
        <p:nvSpPr>
          <p:cNvPr id="759" name="Google Shape;759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03</a:t>
            </a:r>
            <a:endParaRPr/>
          </a:p>
        </p:txBody>
      </p:sp>
      <p:sp>
        <p:nvSpPr>
          <p:cNvPr id="760" name="Google Shape;760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02</a:t>
            </a:r>
            <a:endParaRPr/>
          </a:p>
        </p:txBody>
      </p:sp>
      <p:sp>
        <p:nvSpPr>
          <p:cNvPr id="761" name="Google Shape;761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01</a:t>
            </a:r>
            <a:endParaRPr/>
          </a:p>
        </p:txBody>
      </p:sp>
      <p:sp>
        <p:nvSpPr>
          <p:cNvPr id="762" name="Google Shape;762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00</a:t>
            </a:r>
            <a:endParaRPr/>
          </a:p>
        </p:txBody>
      </p:sp>
      <p:sp>
        <p:nvSpPr>
          <p:cNvPr id="763" name="Google Shape;763;p2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TIME’S UP!</a:t>
            </a:r>
            <a:endParaRPr sz="3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9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9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9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9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9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9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9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9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9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9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1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1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1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1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1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1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1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1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1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1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3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3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3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3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3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3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3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3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3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3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4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4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4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4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4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4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4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4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4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4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6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6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6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6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6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6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6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6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6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6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8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8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8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8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8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8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8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8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8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8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9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9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9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9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9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9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9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9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9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9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030A0"/>
        </a:solidFill>
      </p:bgPr>
    </p:bg>
    <p:spTree>
      <p:nvGrpSpPr>
        <p:cNvPr id="767" name="Shape 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Google Shape;768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</a:pPr>
            <a:r>
              <a:rPr b="1" i="0" lang="en-US" sz="28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THỜI GIAN</a:t>
            </a:r>
            <a:endParaRPr/>
          </a:p>
        </p:txBody>
      </p:sp>
      <p:sp>
        <p:nvSpPr>
          <p:cNvPr id="769" name="Google Shape;769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00</a:t>
            </a:r>
            <a:endParaRPr/>
          </a:p>
        </p:txBody>
      </p:sp>
      <p:sp>
        <p:nvSpPr>
          <p:cNvPr id="770" name="Google Shape;770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59</a:t>
            </a:r>
            <a:endParaRPr/>
          </a:p>
        </p:txBody>
      </p:sp>
      <p:sp>
        <p:nvSpPr>
          <p:cNvPr id="771" name="Google Shape;771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58</a:t>
            </a:r>
            <a:endParaRPr/>
          </a:p>
        </p:txBody>
      </p:sp>
      <p:sp>
        <p:nvSpPr>
          <p:cNvPr id="772" name="Google Shape;772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57</a:t>
            </a:r>
            <a:endParaRPr/>
          </a:p>
        </p:txBody>
      </p:sp>
      <p:sp>
        <p:nvSpPr>
          <p:cNvPr id="773" name="Google Shape;773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56</a:t>
            </a:r>
            <a:endParaRPr/>
          </a:p>
        </p:txBody>
      </p:sp>
      <p:sp>
        <p:nvSpPr>
          <p:cNvPr id="774" name="Google Shape;774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55</a:t>
            </a:r>
            <a:endParaRPr/>
          </a:p>
        </p:txBody>
      </p:sp>
      <p:sp>
        <p:nvSpPr>
          <p:cNvPr id="775" name="Google Shape;775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54</a:t>
            </a:r>
            <a:endParaRPr/>
          </a:p>
        </p:txBody>
      </p:sp>
      <p:sp>
        <p:nvSpPr>
          <p:cNvPr id="776" name="Google Shape;776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53</a:t>
            </a:r>
            <a:endParaRPr/>
          </a:p>
        </p:txBody>
      </p:sp>
      <p:sp>
        <p:nvSpPr>
          <p:cNvPr id="777" name="Google Shape;777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52</a:t>
            </a:r>
            <a:endParaRPr/>
          </a:p>
        </p:txBody>
      </p:sp>
      <p:sp>
        <p:nvSpPr>
          <p:cNvPr id="778" name="Google Shape;778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51</a:t>
            </a:r>
            <a:endParaRPr/>
          </a:p>
        </p:txBody>
      </p:sp>
      <p:sp>
        <p:nvSpPr>
          <p:cNvPr id="779" name="Google Shape;779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50</a:t>
            </a:r>
            <a:endParaRPr/>
          </a:p>
        </p:txBody>
      </p:sp>
      <p:sp>
        <p:nvSpPr>
          <p:cNvPr id="780" name="Google Shape;780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49</a:t>
            </a:r>
            <a:endParaRPr/>
          </a:p>
        </p:txBody>
      </p:sp>
      <p:sp>
        <p:nvSpPr>
          <p:cNvPr id="781" name="Google Shape;781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48</a:t>
            </a:r>
            <a:endParaRPr/>
          </a:p>
        </p:txBody>
      </p:sp>
      <p:sp>
        <p:nvSpPr>
          <p:cNvPr id="782" name="Google Shape;782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47</a:t>
            </a:r>
            <a:endParaRPr/>
          </a:p>
        </p:txBody>
      </p:sp>
      <p:sp>
        <p:nvSpPr>
          <p:cNvPr id="783" name="Google Shape;783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46</a:t>
            </a:r>
            <a:endParaRPr/>
          </a:p>
        </p:txBody>
      </p:sp>
      <p:sp>
        <p:nvSpPr>
          <p:cNvPr id="784" name="Google Shape;784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45</a:t>
            </a:r>
            <a:endParaRPr/>
          </a:p>
        </p:txBody>
      </p:sp>
      <p:sp>
        <p:nvSpPr>
          <p:cNvPr id="785" name="Google Shape;785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44</a:t>
            </a:r>
            <a:endParaRPr/>
          </a:p>
        </p:txBody>
      </p:sp>
      <p:sp>
        <p:nvSpPr>
          <p:cNvPr id="786" name="Google Shape;786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43</a:t>
            </a:r>
            <a:endParaRPr/>
          </a:p>
        </p:txBody>
      </p:sp>
      <p:sp>
        <p:nvSpPr>
          <p:cNvPr id="787" name="Google Shape;787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42</a:t>
            </a:r>
            <a:endParaRPr/>
          </a:p>
        </p:txBody>
      </p:sp>
      <p:sp>
        <p:nvSpPr>
          <p:cNvPr id="788" name="Google Shape;788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41</a:t>
            </a:r>
            <a:endParaRPr/>
          </a:p>
        </p:txBody>
      </p:sp>
      <p:sp>
        <p:nvSpPr>
          <p:cNvPr id="789" name="Google Shape;789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40</a:t>
            </a:r>
            <a:endParaRPr/>
          </a:p>
        </p:txBody>
      </p:sp>
      <p:sp>
        <p:nvSpPr>
          <p:cNvPr id="790" name="Google Shape;790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39</a:t>
            </a:r>
            <a:endParaRPr/>
          </a:p>
        </p:txBody>
      </p:sp>
      <p:sp>
        <p:nvSpPr>
          <p:cNvPr id="791" name="Google Shape;791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38</a:t>
            </a:r>
            <a:endParaRPr/>
          </a:p>
        </p:txBody>
      </p:sp>
      <p:sp>
        <p:nvSpPr>
          <p:cNvPr id="792" name="Google Shape;792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37</a:t>
            </a:r>
            <a:endParaRPr/>
          </a:p>
        </p:txBody>
      </p:sp>
      <p:sp>
        <p:nvSpPr>
          <p:cNvPr id="793" name="Google Shape;793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36</a:t>
            </a:r>
            <a:endParaRPr/>
          </a:p>
        </p:txBody>
      </p:sp>
      <p:sp>
        <p:nvSpPr>
          <p:cNvPr id="794" name="Google Shape;794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35</a:t>
            </a:r>
            <a:endParaRPr/>
          </a:p>
        </p:txBody>
      </p:sp>
      <p:sp>
        <p:nvSpPr>
          <p:cNvPr id="795" name="Google Shape;795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34</a:t>
            </a:r>
            <a:endParaRPr/>
          </a:p>
        </p:txBody>
      </p:sp>
      <p:sp>
        <p:nvSpPr>
          <p:cNvPr id="796" name="Google Shape;796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33</a:t>
            </a:r>
            <a:endParaRPr/>
          </a:p>
        </p:txBody>
      </p:sp>
      <p:sp>
        <p:nvSpPr>
          <p:cNvPr id="797" name="Google Shape;797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32</a:t>
            </a:r>
            <a:endParaRPr/>
          </a:p>
        </p:txBody>
      </p:sp>
      <p:sp>
        <p:nvSpPr>
          <p:cNvPr id="798" name="Google Shape;798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31</a:t>
            </a:r>
            <a:endParaRPr/>
          </a:p>
        </p:txBody>
      </p:sp>
      <p:sp>
        <p:nvSpPr>
          <p:cNvPr id="799" name="Google Shape;799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30</a:t>
            </a:r>
            <a:endParaRPr/>
          </a:p>
        </p:txBody>
      </p:sp>
      <p:sp>
        <p:nvSpPr>
          <p:cNvPr id="800" name="Google Shape;800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29</a:t>
            </a:r>
            <a:endParaRPr/>
          </a:p>
        </p:txBody>
      </p:sp>
      <p:sp>
        <p:nvSpPr>
          <p:cNvPr id="801" name="Google Shape;801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28</a:t>
            </a:r>
            <a:endParaRPr/>
          </a:p>
        </p:txBody>
      </p:sp>
      <p:sp>
        <p:nvSpPr>
          <p:cNvPr id="802" name="Google Shape;802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27</a:t>
            </a:r>
            <a:endParaRPr/>
          </a:p>
        </p:txBody>
      </p:sp>
      <p:sp>
        <p:nvSpPr>
          <p:cNvPr id="803" name="Google Shape;803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26</a:t>
            </a:r>
            <a:endParaRPr/>
          </a:p>
        </p:txBody>
      </p:sp>
      <p:sp>
        <p:nvSpPr>
          <p:cNvPr id="804" name="Google Shape;804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25</a:t>
            </a:r>
            <a:endParaRPr/>
          </a:p>
        </p:txBody>
      </p:sp>
      <p:sp>
        <p:nvSpPr>
          <p:cNvPr id="805" name="Google Shape;805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24</a:t>
            </a:r>
            <a:endParaRPr/>
          </a:p>
        </p:txBody>
      </p:sp>
      <p:sp>
        <p:nvSpPr>
          <p:cNvPr id="806" name="Google Shape;806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23</a:t>
            </a:r>
            <a:endParaRPr/>
          </a:p>
        </p:txBody>
      </p:sp>
      <p:sp>
        <p:nvSpPr>
          <p:cNvPr id="807" name="Google Shape;807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22</a:t>
            </a:r>
            <a:endParaRPr/>
          </a:p>
        </p:txBody>
      </p:sp>
      <p:sp>
        <p:nvSpPr>
          <p:cNvPr id="808" name="Google Shape;808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21</a:t>
            </a:r>
            <a:endParaRPr/>
          </a:p>
        </p:txBody>
      </p:sp>
      <p:sp>
        <p:nvSpPr>
          <p:cNvPr id="809" name="Google Shape;809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20</a:t>
            </a:r>
            <a:endParaRPr/>
          </a:p>
        </p:txBody>
      </p:sp>
      <p:sp>
        <p:nvSpPr>
          <p:cNvPr id="810" name="Google Shape;810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19</a:t>
            </a:r>
            <a:endParaRPr/>
          </a:p>
        </p:txBody>
      </p:sp>
      <p:sp>
        <p:nvSpPr>
          <p:cNvPr id="811" name="Google Shape;811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18</a:t>
            </a:r>
            <a:endParaRPr/>
          </a:p>
        </p:txBody>
      </p:sp>
      <p:sp>
        <p:nvSpPr>
          <p:cNvPr id="812" name="Google Shape;812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17</a:t>
            </a:r>
            <a:endParaRPr/>
          </a:p>
        </p:txBody>
      </p:sp>
      <p:sp>
        <p:nvSpPr>
          <p:cNvPr id="813" name="Google Shape;813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16</a:t>
            </a:r>
            <a:endParaRPr/>
          </a:p>
        </p:txBody>
      </p:sp>
      <p:sp>
        <p:nvSpPr>
          <p:cNvPr id="814" name="Google Shape;814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15</a:t>
            </a:r>
            <a:endParaRPr/>
          </a:p>
        </p:txBody>
      </p:sp>
      <p:sp>
        <p:nvSpPr>
          <p:cNvPr id="815" name="Google Shape;815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14</a:t>
            </a:r>
            <a:endParaRPr/>
          </a:p>
        </p:txBody>
      </p:sp>
      <p:sp>
        <p:nvSpPr>
          <p:cNvPr id="816" name="Google Shape;816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13</a:t>
            </a:r>
            <a:endParaRPr/>
          </a:p>
        </p:txBody>
      </p:sp>
      <p:sp>
        <p:nvSpPr>
          <p:cNvPr id="817" name="Google Shape;817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12</a:t>
            </a:r>
            <a:endParaRPr/>
          </a:p>
        </p:txBody>
      </p:sp>
      <p:sp>
        <p:nvSpPr>
          <p:cNvPr id="818" name="Google Shape;818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11</a:t>
            </a:r>
            <a:endParaRPr/>
          </a:p>
        </p:txBody>
      </p:sp>
      <p:sp>
        <p:nvSpPr>
          <p:cNvPr id="819" name="Google Shape;819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10</a:t>
            </a:r>
            <a:endParaRPr/>
          </a:p>
        </p:txBody>
      </p:sp>
      <p:sp>
        <p:nvSpPr>
          <p:cNvPr id="820" name="Google Shape;820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09</a:t>
            </a:r>
            <a:endParaRPr/>
          </a:p>
        </p:txBody>
      </p:sp>
      <p:sp>
        <p:nvSpPr>
          <p:cNvPr id="821" name="Google Shape;821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08</a:t>
            </a:r>
            <a:endParaRPr/>
          </a:p>
        </p:txBody>
      </p:sp>
      <p:sp>
        <p:nvSpPr>
          <p:cNvPr id="822" name="Google Shape;822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07</a:t>
            </a:r>
            <a:endParaRPr/>
          </a:p>
        </p:txBody>
      </p:sp>
      <p:sp>
        <p:nvSpPr>
          <p:cNvPr id="823" name="Google Shape;823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06</a:t>
            </a:r>
            <a:endParaRPr/>
          </a:p>
        </p:txBody>
      </p:sp>
      <p:sp>
        <p:nvSpPr>
          <p:cNvPr id="824" name="Google Shape;824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05</a:t>
            </a:r>
            <a:endParaRPr/>
          </a:p>
        </p:txBody>
      </p:sp>
      <p:sp>
        <p:nvSpPr>
          <p:cNvPr id="825" name="Google Shape;825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04</a:t>
            </a:r>
            <a:endParaRPr/>
          </a:p>
        </p:txBody>
      </p:sp>
      <p:sp>
        <p:nvSpPr>
          <p:cNvPr id="826" name="Google Shape;826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03</a:t>
            </a:r>
            <a:endParaRPr/>
          </a:p>
        </p:txBody>
      </p:sp>
      <p:sp>
        <p:nvSpPr>
          <p:cNvPr id="827" name="Google Shape;827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02</a:t>
            </a:r>
            <a:endParaRPr/>
          </a:p>
        </p:txBody>
      </p:sp>
      <p:sp>
        <p:nvSpPr>
          <p:cNvPr id="828" name="Google Shape;828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01</a:t>
            </a:r>
            <a:endParaRPr/>
          </a:p>
        </p:txBody>
      </p:sp>
      <p:sp>
        <p:nvSpPr>
          <p:cNvPr id="829" name="Google Shape;829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00</a:t>
            </a:r>
            <a:endParaRPr/>
          </a:p>
        </p:txBody>
      </p:sp>
      <p:sp>
        <p:nvSpPr>
          <p:cNvPr id="830" name="Google Shape;830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59</a:t>
            </a:r>
            <a:endParaRPr/>
          </a:p>
        </p:txBody>
      </p:sp>
      <p:sp>
        <p:nvSpPr>
          <p:cNvPr id="831" name="Google Shape;831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58</a:t>
            </a:r>
            <a:endParaRPr/>
          </a:p>
        </p:txBody>
      </p:sp>
      <p:sp>
        <p:nvSpPr>
          <p:cNvPr id="832" name="Google Shape;832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57</a:t>
            </a:r>
            <a:endParaRPr/>
          </a:p>
        </p:txBody>
      </p:sp>
      <p:sp>
        <p:nvSpPr>
          <p:cNvPr id="833" name="Google Shape;833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56</a:t>
            </a:r>
            <a:endParaRPr/>
          </a:p>
        </p:txBody>
      </p:sp>
      <p:sp>
        <p:nvSpPr>
          <p:cNvPr id="834" name="Google Shape;834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55</a:t>
            </a:r>
            <a:endParaRPr/>
          </a:p>
        </p:txBody>
      </p:sp>
      <p:sp>
        <p:nvSpPr>
          <p:cNvPr id="835" name="Google Shape;835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54</a:t>
            </a:r>
            <a:endParaRPr/>
          </a:p>
        </p:txBody>
      </p:sp>
      <p:sp>
        <p:nvSpPr>
          <p:cNvPr id="836" name="Google Shape;836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53</a:t>
            </a:r>
            <a:endParaRPr/>
          </a:p>
        </p:txBody>
      </p:sp>
      <p:sp>
        <p:nvSpPr>
          <p:cNvPr id="837" name="Google Shape;837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52</a:t>
            </a:r>
            <a:endParaRPr/>
          </a:p>
        </p:txBody>
      </p:sp>
      <p:sp>
        <p:nvSpPr>
          <p:cNvPr id="838" name="Google Shape;838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51</a:t>
            </a:r>
            <a:endParaRPr/>
          </a:p>
        </p:txBody>
      </p:sp>
      <p:sp>
        <p:nvSpPr>
          <p:cNvPr id="839" name="Google Shape;839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50</a:t>
            </a:r>
            <a:endParaRPr/>
          </a:p>
        </p:txBody>
      </p:sp>
      <p:sp>
        <p:nvSpPr>
          <p:cNvPr id="840" name="Google Shape;840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49</a:t>
            </a:r>
            <a:endParaRPr/>
          </a:p>
        </p:txBody>
      </p:sp>
      <p:sp>
        <p:nvSpPr>
          <p:cNvPr id="841" name="Google Shape;841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48</a:t>
            </a:r>
            <a:endParaRPr/>
          </a:p>
        </p:txBody>
      </p:sp>
      <p:sp>
        <p:nvSpPr>
          <p:cNvPr id="842" name="Google Shape;842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47</a:t>
            </a:r>
            <a:endParaRPr/>
          </a:p>
        </p:txBody>
      </p:sp>
      <p:sp>
        <p:nvSpPr>
          <p:cNvPr id="843" name="Google Shape;843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46</a:t>
            </a:r>
            <a:endParaRPr/>
          </a:p>
        </p:txBody>
      </p:sp>
      <p:sp>
        <p:nvSpPr>
          <p:cNvPr id="844" name="Google Shape;844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45</a:t>
            </a:r>
            <a:endParaRPr/>
          </a:p>
        </p:txBody>
      </p:sp>
      <p:sp>
        <p:nvSpPr>
          <p:cNvPr id="845" name="Google Shape;845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44</a:t>
            </a:r>
            <a:endParaRPr/>
          </a:p>
        </p:txBody>
      </p:sp>
      <p:sp>
        <p:nvSpPr>
          <p:cNvPr id="846" name="Google Shape;846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43</a:t>
            </a:r>
            <a:endParaRPr/>
          </a:p>
        </p:txBody>
      </p:sp>
      <p:sp>
        <p:nvSpPr>
          <p:cNvPr id="847" name="Google Shape;847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42</a:t>
            </a:r>
            <a:endParaRPr/>
          </a:p>
        </p:txBody>
      </p:sp>
      <p:sp>
        <p:nvSpPr>
          <p:cNvPr id="848" name="Google Shape;848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41</a:t>
            </a:r>
            <a:endParaRPr/>
          </a:p>
        </p:txBody>
      </p:sp>
      <p:sp>
        <p:nvSpPr>
          <p:cNvPr id="849" name="Google Shape;849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40</a:t>
            </a:r>
            <a:endParaRPr/>
          </a:p>
        </p:txBody>
      </p:sp>
      <p:sp>
        <p:nvSpPr>
          <p:cNvPr id="850" name="Google Shape;850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39</a:t>
            </a:r>
            <a:endParaRPr/>
          </a:p>
        </p:txBody>
      </p:sp>
      <p:sp>
        <p:nvSpPr>
          <p:cNvPr id="851" name="Google Shape;851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38</a:t>
            </a:r>
            <a:endParaRPr/>
          </a:p>
        </p:txBody>
      </p:sp>
      <p:sp>
        <p:nvSpPr>
          <p:cNvPr id="852" name="Google Shape;852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37</a:t>
            </a:r>
            <a:endParaRPr/>
          </a:p>
        </p:txBody>
      </p:sp>
      <p:sp>
        <p:nvSpPr>
          <p:cNvPr id="853" name="Google Shape;853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36</a:t>
            </a:r>
            <a:endParaRPr/>
          </a:p>
        </p:txBody>
      </p:sp>
      <p:sp>
        <p:nvSpPr>
          <p:cNvPr id="854" name="Google Shape;854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35</a:t>
            </a:r>
            <a:endParaRPr/>
          </a:p>
        </p:txBody>
      </p:sp>
      <p:sp>
        <p:nvSpPr>
          <p:cNvPr id="855" name="Google Shape;855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34</a:t>
            </a:r>
            <a:endParaRPr/>
          </a:p>
        </p:txBody>
      </p:sp>
      <p:sp>
        <p:nvSpPr>
          <p:cNvPr id="856" name="Google Shape;856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43</a:t>
            </a:r>
            <a:endParaRPr/>
          </a:p>
        </p:txBody>
      </p:sp>
      <p:sp>
        <p:nvSpPr>
          <p:cNvPr id="857" name="Google Shape;857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32</a:t>
            </a:r>
            <a:endParaRPr/>
          </a:p>
        </p:txBody>
      </p:sp>
      <p:sp>
        <p:nvSpPr>
          <p:cNvPr id="858" name="Google Shape;858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31</a:t>
            </a:r>
            <a:endParaRPr/>
          </a:p>
        </p:txBody>
      </p:sp>
      <p:sp>
        <p:nvSpPr>
          <p:cNvPr id="859" name="Google Shape;859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30</a:t>
            </a:r>
            <a:endParaRPr/>
          </a:p>
        </p:txBody>
      </p:sp>
      <p:sp>
        <p:nvSpPr>
          <p:cNvPr id="860" name="Google Shape;860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29</a:t>
            </a:r>
            <a:endParaRPr/>
          </a:p>
        </p:txBody>
      </p:sp>
      <p:sp>
        <p:nvSpPr>
          <p:cNvPr id="861" name="Google Shape;861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28</a:t>
            </a:r>
            <a:endParaRPr/>
          </a:p>
        </p:txBody>
      </p:sp>
      <p:sp>
        <p:nvSpPr>
          <p:cNvPr id="862" name="Google Shape;862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27</a:t>
            </a:r>
            <a:endParaRPr/>
          </a:p>
        </p:txBody>
      </p:sp>
      <p:sp>
        <p:nvSpPr>
          <p:cNvPr id="863" name="Google Shape;863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26</a:t>
            </a:r>
            <a:endParaRPr/>
          </a:p>
        </p:txBody>
      </p:sp>
      <p:sp>
        <p:nvSpPr>
          <p:cNvPr id="864" name="Google Shape;864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25</a:t>
            </a:r>
            <a:endParaRPr/>
          </a:p>
        </p:txBody>
      </p:sp>
      <p:sp>
        <p:nvSpPr>
          <p:cNvPr id="865" name="Google Shape;865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24</a:t>
            </a:r>
            <a:endParaRPr/>
          </a:p>
        </p:txBody>
      </p:sp>
      <p:sp>
        <p:nvSpPr>
          <p:cNvPr id="866" name="Google Shape;866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23</a:t>
            </a:r>
            <a:endParaRPr/>
          </a:p>
        </p:txBody>
      </p:sp>
      <p:sp>
        <p:nvSpPr>
          <p:cNvPr id="867" name="Google Shape;867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22</a:t>
            </a:r>
            <a:endParaRPr/>
          </a:p>
        </p:txBody>
      </p:sp>
      <p:sp>
        <p:nvSpPr>
          <p:cNvPr id="868" name="Google Shape;868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21</a:t>
            </a:r>
            <a:endParaRPr/>
          </a:p>
        </p:txBody>
      </p:sp>
      <p:sp>
        <p:nvSpPr>
          <p:cNvPr id="869" name="Google Shape;869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20</a:t>
            </a:r>
            <a:endParaRPr/>
          </a:p>
        </p:txBody>
      </p:sp>
      <p:sp>
        <p:nvSpPr>
          <p:cNvPr id="870" name="Google Shape;870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19</a:t>
            </a:r>
            <a:endParaRPr/>
          </a:p>
        </p:txBody>
      </p:sp>
      <p:sp>
        <p:nvSpPr>
          <p:cNvPr id="871" name="Google Shape;871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18</a:t>
            </a:r>
            <a:endParaRPr/>
          </a:p>
        </p:txBody>
      </p:sp>
      <p:sp>
        <p:nvSpPr>
          <p:cNvPr id="872" name="Google Shape;872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17</a:t>
            </a:r>
            <a:endParaRPr/>
          </a:p>
        </p:txBody>
      </p:sp>
      <p:sp>
        <p:nvSpPr>
          <p:cNvPr id="873" name="Google Shape;873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16</a:t>
            </a:r>
            <a:endParaRPr/>
          </a:p>
        </p:txBody>
      </p:sp>
      <p:sp>
        <p:nvSpPr>
          <p:cNvPr id="874" name="Google Shape;874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15</a:t>
            </a:r>
            <a:endParaRPr/>
          </a:p>
        </p:txBody>
      </p:sp>
      <p:sp>
        <p:nvSpPr>
          <p:cNvPr id="875" name="Google Shape;875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14</a:t>
            </a:r>
            <a:endParaRPr/>
          </a:p>
        </p:txBody>
      </p:sp>
      <p:sp>
        <p:nvSpPr>
          <p:cNvPr id="876" name="Google Shape;876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13</a:t>
            </a:r>
            <a:endParaRPr/>
          </a:p>
        </p:txBody>
      </p:sp>
      <p:sp>
        <p:nvSpPr>
          <p:cNvPr id="877" name="Google Shape;877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12</a:t>
            </a:r>
            <a:endParaRPr/>
          </a:p>
        </p:txBody>
      </p:sp>
      <p:sp>
        <p:nvSpPr>
          <p:cNvPr id="878" name="Google Shape;878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11</a:t>
            </a:r>
            <a:endParaRPr/>
          </a:p>
        </p:txBody>
      </p:sp>
      <p:sp>
        <p:nvSpPr>
          <p:cNvPr id="879" name="Google Shape;879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10</a:t>
            </a:r>
            <a:endParaRPr/>
          </a:p>
        </p:txBody>
      </p:sp>
      <p:sp>
        <p:nvSpPr>
          <p:cNvPr id="880" name="Google Shape;880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09</a:t>
            </a:r>
            <a:endParaRPr/>
          </a:p>
        </p:txBody>
      </p:sp>
      <p:sp>
        <p:nvSpPr>
          <p:cNvPr id="881" name="Google Shape;881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08</a:t>
            </a:r>
            <a:endParaRPr/>
          </a:p>
        </p:txBody>
      </p:sp>
      <p:sp>
        <p:nvSpPr>
          <p:cNvPr id="882" name="Google Shape;882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07</a:t>
            </a:r>
            <a:endParaRPr/>
          </a:p>
        </p:txBody>
      </p:sp>
      <p:sp>
        <p:nvSpPr>
          <p:cNvPr id="883" name="Google Shape;883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06</a:t>
            </a:r>
            <a:endParaRPr/>
          </a:p>
        </p:txBody>
      </p:sp>
      <p:sp>
        <p:nvSpPr>
          <p:cNvPr id="884" name="Google Shape;884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05</a:t>
            </a:r>
            <a:endParaRPr/>
          </a:p>
        </p:txBody>
      </p:sp>
      <p:sp>
        <p:nvSpPr>
          <p:cNvPr id="885" name="Google Shape;885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04</a:t>
            </a:r>
            <a:endParaRPr/>
          </a:p>
        </p:txBody>
      </p:sp>
      <p:sp>
        <p:nvSpPr>
          <p:cNvPr id="886" name="Google Shape;886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03</a:t>
            </a:r>
            <a:endParaRPr/>
          </a:p>
        </p:txBody>
      </p:sp>
      <p:sp>
        <p:nvSpPr>
          <p:cNvPr id="887" name="Google Shape;887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02</a:t>
            </a:r>
            <a:endParaRPr/>
          </a:p>
        </p:txBody>
      </p:sp>
      <p:sp>
        <p:nvSpPr>
          <p:cNvPr id="888" name="Google Shape;888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01</a:t>
            </a:r>
            <a:endParaRPr/>
          </a:p>
        </p:txBody>
      </p:sp>
      <p:sp>
        <p:nvSpPr>
          <p:cNvPr id="889" name="Google Shape;889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00</a:t>
            </a:r>
            <a:endParaRPr/>
          </a:p>
        </p:txBody>
      </p:sp>
      <p:sp>
        <p:nvSpPr>
          <p:cNvPr id="890" name="Google Shape;890;p3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Font typeface="Times New Roman"/>
              <a:buNone/>
            </a:pPr>
            <a:r>
              <a:rPr b="1" i="0" lang="en-US" sz="36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HẾT GIỜ</a:t>
            </a:r>
            <a:endParaRPr/>
          </a:p>
        </p:txBody>
      </p:sp>
      <p:sp>
        <p:nvSpPr>
          <p:cNvPr id="891" name="Google Shape;891;p3"/>
          <p:cNvSpPr/>
          <p:nvPr/>
        </p:nvSpPr>
        <p:spPr>
          <a:xfrm>
            <a:off x="1130538" y="738485"/>
            <a:ext cx="9930924" cy="1754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MẪU ĐỒNG HỒ ĐẾM NGƯ</a:t>
            </a: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ỢC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HỜI GIAN </a:t>
            </a:r>
            <a:r>
              <a:rPr b="1" lang="en-US" sz="5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00</a:t>
            </a:r>
            <a:endParaRPr b="1" sz="5400" cap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2" name="Google Shape;892;p3"/>
          <p:cNvSpPr/>
          <p:nvPr/>
        </p:nvSpPr>
        <p:spPr>
          <a:xfrm>
            <a:off x="3249036" y="3596054"/>
            <a:ext cx="5979522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COUNTDOWN </a:t>
            </a:r>
            <a:r>
              <a:rPr b="1" lang="en-US" sz="4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00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rgbClr val="00B0F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Download free</a:t>
            </a:r>
            <a:endParaRPr/>
          </a:p>
        </p:txBody>
      </p:sp>
      <p:sp>
        <p:nvSpPr>
          <p:cNvPr id="893" name="Google Shape;893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START TIMER</a:t>
            </a:r>
            <a:endParaRPr sz="2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4" name="Google Shape;894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: 00</a:t>
            </a:r>
            <a:endParaRPr/>
          </a:p>
        </p:txBody>
      </p:sp>
      <p:sp>
        <p:nvSpPr>
          <p:cNvPr id="895" name="Google Shape;895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59</a:t>
            </a:r>
            <a:endParaRPr/>
          </a:p>
        </p:txBody>
      </p:sp>
      <p:sp>
        <p:nvSpPr>
          <p:cNvPr id="896" name="Google Shape;896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58</a:t>
            </a:r>
            <a:endParaRPr/>
          </a:p>
        </p:txBody>
      </p:sp>
      <p:sp>
        <p:nvSpPr>
          <p:cNvPr id="897" name="Google Shape;897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57</a:t>
            </a:r>
            <a:endParaRPr/>
          </a:p>
        </p:txBody>
      </p:sp>
      <p:sp>
        <p:nvSpPr>
          <p:cNvPr id="898" name="Google Shape;898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56</a:t>
            </a:r>
            <a:endParaRPr/>
          </a:p>
        </p:txBody>
      </p:sp>
      <p:sp>
        <p:nvSpPr>
          <p:cNvPr id="899" name="Google Shape;899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55</a:t>
            </a:r>
            <a:endParaRPr/>
          </a:p>
        </p:txBody>
      </p:sp>
      <p:sp>
        <p:nvSpPr>
          <p:cNvPr id="900" name="Google Shape;900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54</a:t>
            </a:r>
            <a:endParaRPr/>
          </a:p>
        </p:txBody>
      </p:sp>
      <p:sp>
        <p:nvSpPr>
          <p:cNvPr id="901" name="Google Shape;901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53</a:t>
            </a:r>
            <a:endParaRPr/>
          </a:p>
        </p:txBody>
      </p:sp>
      <p:sp>
        <p:nvSpPr>
          <p:cNvPr id="902" name="Google Shape;902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52</a:t>
            </a:r>
            <a:endParaRPr/>
          </a:p>
        </p:txBody>
      </p:sp>
      <p:sp>
        <p:nvSpPr>
          <p:cNvPr id="903" name="Google Shape;903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51</a:t>
            </a:r>
            <a:endParaRPr/>
          </a:p>
        </p:txBody>
      </p:sp>
      <p:sp>
        <p:nvSpPr>
          <p:cNvPr id="904" name="Google Shape;904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50</a:t>
            </a:r>
            <a:endParaRPr/>
          </a:p>
        </p:txBody>
      </p:sp>
      <p:sp>
        <p:nvSpPr>
          <p:cNvPr id="905" name="Google Shape;905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49</a:t>
            </a:r>
            <a:endParaRPr/>
          </a:p>
        </p:txBody>
      </p:sp>
      <p:sp>
        <p:nvSpPr>
          <p:cNvPr id="906" name="Google Shape;906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48</a:t>
            </a:r>
            <a:endParaRPr/>
          </a:p>
        </p:txBody>
      </p:sp>
      <p:sp>
        <p:nvSpPr>
          <p:cNvPr id="907" name="Google Shape;907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47</a:t>
            </a:r>
            <a:endParaRPr/>
          </a:p>
        </p:txBody>
      </p:sp>
      <p:sp>
        <p:nvSpPr>
          <p:cNvPr id="908" name="Google Shape;908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46</a:t>
            </a:r>
            <a:endParaRPr/>
          </a:p>
        </p:txBody>
      </p:sp>
      <p:sp>
        <p:nvSpPr>
          <p:cNvPr id="909" name="Google Shape;909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45</a:t>
            </a:r>
            <a:endParaRPr/>
          </a:p>
        </p:txBody>
      </p:sp>
      <p:sp>
        <p:nvSpPr>
          <p:cNvPr id="910" name="Google Shape;910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44</a:t>
            </a:r>
            <a:endParaRPr/>
          </a:p>
        </p:txBody>
      </p:sp>
      <p:sp>
        <p:nvSpPr>
          <p:cNvPr id="911" name="Google Shape;911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43</a:t>
            </a:r>
            <a:endParaRPr/>
          </a:p>
        </p:txBody>
      </p:sp>
      <p:sp>
        <p:nvSpPr>
          <p:cNvPr id="912" name="Google Shape;912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42</a:t>
            </a:r>
            <a:endParaRPr/>
          </a:p>
        </p:txBody>
      </p:sp>
      <p:sp>
        <p:nvSpPr>
          <p:cNvPr id="913" name="Google Shape;913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41</a:t>
            </a:r>
            <a:endParaRPr/>
          </a:p>
        </p:txBody>
      </p:sp>
      <p:sp>
        <p:nvSpPr>
          <p:cNvPr id="914" name="Google Shape;914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40</a:t>
            </a:r>
            <a:endParaRPr/>
          </a:p>
        </p:txBody>
      </p:sp>
      <p:sp>
        <p:nvSpPr>
          <p:cNvPr id="915" name="Google Shape;915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39</a:t>
            </a:r>
            <a:endParaRPr/>
          </a:p>
        </p:txBody>
      </p:sp>
      <p:sp>
        <p:nvSpPr>
          <p:cNvPr id="916" name="Google Shape;916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38</a:t>
            </a:r>
            <a:endParaRPr/>
          </a:p>
        </p:txBody>
      </p:sp>
      <p:sp>
        <p:nvSpPr>
          <p:cNvPr id="917" name="Google Shape;917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37</a:t>
            </a:r>
            <a:endParaRPr/>
          </a:p>
        </p:txBody>
      </p:sp>
      <p:sp>
        <p:nvSpPr>
          <p:cNvPr id="918" name="Google Shape;918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36</a:t>
            </a:r>
            <a:endParaRPr/>
          </a:p>
        </p:txBody>
      </p:sp>
      <p:sp>
        <p:nvSpPr>
          <p:cNvPr id="919" name="Google Shape;919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35</a:t>
            </a:r>
            <a:endParaRPr/>
          </a:p>
        </p:txBody>
      </p:sp>
      <p:sp>
        <p:nvSpPr>
          <p:cNvPr id="920" name="Google Shape;920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34</a:t>
            </a:r>
            <a:endParaRPr/>
          </a:p>
        </p:txBody>
      </p:sp>
      <p:sp>
        <p:nvSpPr>
          <p:cNvPr id="921" name="Google Shape;921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33</a:t>
            </a:r>
            <a:endParaRPr/>
          </a:p>
        </p:txBody>
      </p:sp>
      <p:sp>
        <p:nvSpPr>
          <p:cNvPr id="922" name="Google Shape;922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32</a:t>
            </a:r>
            <a:endParaRPr/>
          </a:p>
        </p:txBody>
      </p:sp>
      <p:sp>
        <p:nvSpPr>
          <p:cNvPr id="923" name="Google Shape;923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31</a:t>
            </a:r>
            <a:endParaRPr/>
          </a:p>
        </p:txBody>
      </p:sp>
      <p:sp>
        <p:nvSpPr>
          <p:cNvPr id="924" name="Google Shape;924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30</a:t>
            </a:r>
            <a:endParaRPr/>
          </a:p>
        </p:txBody>
      </p:sp>
      <p:sp>
        <p:nvSpPr>
          <p:cNvPr id="925" name="Google Shape;925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29</a:t>
            </a:r>
            <a:endParaRPr/>
          </a:p>
        </p:txBody>
      </p:sp>
      <p:sp>
        <p:nvSpPr>
          <p:cNvPr id="926" name="Google Shape;926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28</a:t>
            </a:r>
            <a:endParaRPr/>
          </a:p>
        </p:txBody>
      </p:sp>
      <p:sp>
        <p:nvSpPr>
          <p:cNvPr id="927" name="Google Shape;927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27</a:t>
            </a:r>
            <a:endParaRPr/>
          </a:p>
        </p:txBody>
      </p:sp>
      <p:sp>
        <p:nvSpPr>
          <p:cNvPr id="928" name="Google Shape;928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26</a:t>
            </a:r>
            <a:endParaRPr/>
          </a:p>
        </p:txBody>
      </p:sp>
      <p:sp>
        <p:nvSpPr>
          <p:cNvPr id="929" name="Google Shape;929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25</a:t>
            </a:r>
            <a:endParaRPr/>
          </a:p>
        </p:txBody>
      </p:sp>
      <p:sp>
        <p:nvSpPr>
          <p:cNvPr id="930" name="Google Shape;930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24</a:t>
            </a:r>
            <a:endParaRPr/>
          </a:p>
        </p:txBody>
      </p:sp>
      <p:sp>
        <p:nvSpPr>
          <p:cNvPr id="931" name="Google Shape;931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23</a:t>
            </a:r>
            <a:endParaRPr/>
          </a:p>
        </p:txBody>
      </p:sp>
      <p:sp>
        <p:nvSpPr>
          <p:cNvPr id="932" name="Google Shape;932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22</a:t>
            </a:r>
            <a:endParaRPr/>
          </a:p>
        </p:txBody>
      </p:sp>
      <p:sp>
        <p:nvSpPr>
          <p:cNvPr id="933" name="Google Shape;933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21</a:t>
            </a:r>
            <a:endParaRPr/>
          </a:p>
        </p:txBody>
      </p:sp>
      <p:sp>
        <p:nvSpPr>
          <p:cNvPr id="934" name="Google Shape;934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20</a:t>
            </a:r>
            <a:endParaRPr/>
          </a:p>
        </p:txBody>
      </p:sp>
      <p:sp>
        <p:nvSpPr>
          <p:cNvPr id="935" name="Google Shape;935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19</a:t>
            </a:r>
            <a:endParaRPr/>
          </a:p>
        </p:txBody>
      </p:sp>
      <p:sp>
        <p:nvSpPr>
          <p:cNvPr id="936" name="Google Shape;936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18</a:t>
            </a:r>
            <a:endParaRPr/>
          </a:p>
        </p:txBody>
      </p:sp>
      <p:sp>
        <p:nvSpPr>
          <p:cNvPr id="937" name="Google Shape;937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17</a:t>
            </a:r>
            <a:endParaRPr/>
          </a:p>
        </p:txBody>
      </p:sp>
      <p:sp>
        <p:nvSpPr>
          <p:cNvPr id="938" name="Google Shape;938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16</a:t>
            </a:r>
            <a:endParaRPr/>
          </a:p>
        </p:txBody>
      </p:sp>
      <p:sp>
        <p:nvSpPr>
          <p:cNvPr id="939" name="Google Shape;939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15</a:t>
            </a:r>
            <a:endParaRPr/>
          </a:p>
        </p:txBody>
      </p:sp>
      <p:sp>
        <p:nvSpPr>
          <p:cNvPr id="940" name="Google Shape;940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14</a:t>
            </a:r>
            <a:endParaRPr/>
          </a:p>
        </p:txBody>
      </p:sp>
      <p:sp>
        <p:nvSpPr>
          <p:cNvPr id="941" name="Google Shape;941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13</a:t>
            </a:r>
            <a:endParaRPr/>
          </a:p>
        </p:txBody>
      </p:sp>
      <p:sp>
        <p:nvSpPr>
          <p:cNvPr id="942" name="Google Shape;942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12</a:t>
            </a:r>
            <a:endParaRPr/>
          </a:p>
        </p:txBody>
      </p:sp>
      <p:sp>
        <p:nvSpPr>
          <p:cNvPr id="943" name="Google Shape;943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11</a:t>
            </a:r>
            <a:endParaRPr/>
          </a:p>
        </p:txBody>
      </p:sp>
      <p:sp>
        <p:nvSpPr>
          <p:cNvPr id="944" name="Google Shape;944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10</a:t>
            </a:r>
            <a:endParaRPr/>
          </a:p>
        </p:txBody>
      </p:sp>
      <p:sp>
        <p:nvSpPr>
          <p:cNvPr id="945" name="Google Shape;945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09</a:t>
            </a:r>
            <a:endParaRPr/>
          </a:p>
        </p:txBody>
      </p:sp>
      <p:sp>
        <p:nvSpPr>
          <p:cNvPr id="946" name="Google Shape;946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08</a:t>
            </a:r>
            <a:endParaRPr/>
          </a:p>
        </p:txBody>
      </p:sp>
      <p:sp>
        <p:nvSpPr>
          <p:cNvPr id="947" name="Google Shape;947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07</a:t>
            </a:r>
            <a:endParaRPr/>
          </a:p>
        </p:txBody>
      </p:sp>
      <p:sp>
        <p:nvSpPr>
          <p:cNvPr id="948" name="Google Shape;948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06</a:t>
            </a:r>
            <a:endParaRPr/>
          </a:p>
        </p:txBody>
      </p:sp>
      <p:sp>
        <p:nvSpPr>
          <p:cNvPr id="949" name="Google Shape;949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05</a:t>
            </a:r>
            <a:endParaRPr/>
          </a:p>
        </p:txBody>
      </p:sp>
      <p:sp>
        <p:nvSpPr>
          <p:cNvPr id="950" name="Google Shape;950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04</a:t>
            </a:r>
            <a:endParaRPr/>
          </a:p>
        </p:txBody>
      </p:sp>
      <p:sp>
        <p:nvSpPr>
          <p:cNvPr id="951" name="Google Shape;951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03</a:t>
            </a:r>
            <a:endParaRPr/>
          </a:p>
        </p:txBody>
      </p:sp>
      <p:sp>
        <p:nvSpPr>
          <p:cNvPr id="952" name="Google Shape;952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02</a:t>
            </a:r>
            <a:endParaRPr/>
          </a:p>
        </p:txBody>
      </p:sp>
      <p:sp>
        <p:nvSpPr>
          <p:cNvPr id="953" name="Google Shape;953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01</a:t>
            </a:r>
            <a:endParaRPr/>
          </a:p>
        </p:txBody>
      </p:sp>
      <p:sp>
        <p:nvSpPr>
          <p:cNvPr id="954" name="Google Shape;954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00</a:t>
            </a:r>
            <a:endParaRPr/>
          </a:p>
        </p:txBody>
      </p:sp>
      <p:sp>
        <p:nvSpPr>
          <p:cNvPr id="955" name="Google Shape;955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59</a:t>
            </a:r>
            <a:endParaRPr/>
          </a:p>
        </p:txBody>
      </p:sp>
      <p:sp>
        <p:nvSpPr>
          <p:cNvPr id="956" name="Google Shape;956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58</a:t>
            </a:r>
            <a:endParaRPr/>
          </a:p>
        </p:txBody>
      </p:sp>
      <p:sp>
        <p:nvSpPr>
          <p:cNvPr id="957" name="Google Shape;957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57</a:t>
            </a:r>
            <a:endParaRPr/>
          </a:p>
        </p:txBody>
      </p:sp>
      <p:sp>
        <p:nvSpPr>
          <p:cNvPr id="958" name="Google Shape;958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56</a:t>
            </a:r>
            <a:endParaRPr/>
          </a:p>
        </p:txBody>
      </p:sp>
      <p:sp>
        <p:nvSpPr>
          <p:cNvPr id="959" name="Google Shape;959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55</a:t>
            </a:r>
            <a:endParaRPr/>
          </a:p>
        </p:txBody>
      </p:sp>
      <p:sp>
        <p:nvSpPr>
          <p:cNvPr id="960" name="Google Shape;960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54</a:t>
            </a:r>
            <a:endParaRPr/>
          </a:p>
        </p:txBody>
      </p:sp>
      <p:sp>
        <p:nvSpPr>
          <p:cNvPr id="961" name="Google Shape;961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53</a:t>
            </a:r>
            <a:endParaRPr/>
          </a:p>
        </p:txBody>
      </p:sp>
      <p:sp>
        <p:nvSpPr>
          <p:cNvPr id="962" name="Google Shape;962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52</a:t>
            </a:r>
            <a:endParaRPr/>
          </a:p>
        </p:txBody>
      </p:sp>
      <p:sp>
        <p:nvSpPr>
          <p:cNvPr id="963" name="Google Shape;963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51</a:t>
            </a:r>
            <a:endParaRPr/>
          </a:p>
        </p:txBody>
      </p:sp>
      <p:sp>
        <p:nvSpPr>
          <p:cNvPr id="964" name="Google Shape;964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50</a:t>
            </a:r>
            <a:endParaRPr/>
          </a:p>
        </p:txBody>
      </p:sp>
      <p:sp>
        <p:nvSpPr>
          <p:cNvPr id="965" name="Google Shape;965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49</a:t>
            </a:r>
            <a:endParaRPr/>
          </a:p>
        </p:txBody>
      </p:sp>
      <p:sp>
        <p:nvSpPr>
          <p:cNvPr id="966" name="Google Shape;966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48</a:t>
            </a:r>
            <a:endParaRPr/>
          </a:p>
        </p:txBody>
      </p:sp>
      <p:sp>
        <p:nvSpPr>
          <p:cNvPr id="967" name="Google Shape;967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47</a:t>
            </a:r>
            <a:endParaRPr/>
          </a:p>
        </p:txBody>
      </p:sp>
      <p:sp>
        <p:nvSpPr>
          <p:cNvPr id="968" name="Google Shape;968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46</a:t>
            </a:r>
            <a:endParaRPr/>
          </a:p>
        </p:txBody>
      </p:sp>
      <p:sp>
        <p:nvSpPr>
          <p:cNvPr id="969" name="Google Shape;969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45</a:t>
            </a:r>
            <a:endParaRPr/>
          </a:p>
        </p:txBody>
      </p:sp>
      <p:sp>
        <p:nvSpPr>
          <p:cNvPr id="970" name="Google Shape;970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44</a:t>
            </a:r>
            <a:endParaRPr/>
          </a:p>
        </p:txBody>
      </p:sp>
      <p:sp>
        <p:nvSpPr>
          <p:cNvPr id="971" name="Google Shape;971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43</a:t>
            </a:r>
            <a:endParaRPr/>
          </a:p>
        </p:txBody>
      </p:sp>
      <p:sp>
        <p:nvSpPr>
          <p:cNvPr id="972" name="Google Shape;972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42</a:t>
            </a:r>
            <a:endParaRPr/>
          </a:p>
        </p:txBody>
      </p:sp>
      <p:sp>
        <p:nvSpPr>
          <p:cNvPr id="973" name="Google Shape;973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41</a:t>
            </a:r>
            <a:endParaRPr/>
          </a:p>
        </p:txBody>
      </p:sp>
      <p:sp>
        <p:nvSpPr>
          <p:cNvPr id="974" name="Google Shape;974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40</a:t>
            </a:r>
            <a:endParaRPr/>
          </a:p>
        </p:txBody>
      </p:sp>
      <p:sp>
        <p:nvSpPr>
          <p:cNvPr id="975" name="Google Shape;975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39</a:t>
            </a:r>
            <a:endParaRPr/>
          </a:p>
        </p:txBody>
      </p:sp>
      <p:sp>
        <p:nvSpPr>
          <p:cNvPr id="976" name="Google Shape;976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38</a:t>
            </a:r>
            <a:endParaRPr/>
          </a:p>
        </p:txBody>
      </p:sp>
      <p:sp>
        <p:nvSpPr>
          <p:cNvPr id="977" name="Google Shape;977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37</a:t>
            </a:r>
            <a:endParaRPr/>
          </a:p>
        </p:txBody>
      </p:sp>
      <p:sp>
        <p:nvSpPr>
          <p:cNvPr id="978" name="Google Shape;978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36</a:t>
            </a:r>
            <a:endParaRPr/>
          </a:p>
        </p:txBody>
      </p:sp>
      <p:sp>
        <p:nvSpPr>
          <p:cNvPr id="979" name="Google Shape;979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35</a:t>
            </a:r>
            <a:endParaRPr/>
          </a:p>
        </p:txBody>
      </p:sp>
      <p:sp>
        <p:nvSpPr>
          <p:cNvPr id="980" name="Google Shape;980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34</a:t>
            </a:r>
            <a:endParaRPr/>
          </a:p>
        </p:txBody>
      </p:sp>
      <p:sp>
        <p:nvSpPr>
          <p:cNvPr id="981" name="Google Shape;981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43</a:t>
            </a:r>
            <a:endParaRPr/>
          </a:p>
        </p:txBody>
      </p:sp>
      <p:sp>
        <p:nvSpPr>
          <p:cNvPr id="982" name="Google Shape;982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32</a:t>
            </a:r>
            <a:endParaRPr/>
          </a:p>
        </p:txBody>
      </p:sp>
      <p:sp>
        <p:nvSpPr>
          <p:cNvPr id="983" name="Google Shape;983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31</a:t>
            </a:r>
            <a:endParaRPr/>
          </a:p>
        </p:txBody>
      </p:sp>
      <p:sp>
        <p:nvSpPr>
          <p:cNvPr id="984" name="Google Shape;984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30</a:t>
            </a:r>
            <a:endParaRPr/>
          </a:p>
        </p:txBody>
      </p:sp>
      <p:sp>
        <p:nvSpPr>
          <p:cNvPr id="985" name="Google Shape;985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29</a:t>
            </a:r>
            <a:endParaRPr/>
          </a:p>
        </p:txBody>
      </p:sp>
      <p:sp>
        <p:nvSpPr>
          <p:cNvPr id="986" name="Google Shape;986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28</a:t>
            </a:r>
            <a:endParaRPr/>
          </a:p>
        </p:txBody>
      </p:sp>
      <p:sp>
        <p:nvSpPr>
          <p:cNvPr id="987" name="Google Shape;987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27</a:t>
            </a:r>
            <a:endParaRPr/>
          </a:p>
        </p:txBody>
      </p:sp>
      <p:sp>
        <p:nvSpPr>
          <p:cNvPr id="988" name="Google Shape;988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26</a:t>
            </a:r>
            <a:endParaRPr/>
          </a:p>
        </p:txBody>
      </p:sp>
      <p:sp>
        <p:nvSpPr>
          <p:cNvPr id="989" name="Google Shape;989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25</a:t>
            </a:r>
            <a:endParaRPr/>
          </a:p>
        </p:txBody>
      </p:sp>
      <p:sp>
        <p:nvSpPr>
          <p:cNvPr id="990" name="Google Shape;990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24</a:t>
            </a:r>
            <a:endParaRPr/>
          </a:p>
        </p:txBody>
      </p:sp>
      <p:sp>
        <p:nvSpPr>
          <p:cNvPr id="991" name="Google Shape;991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23</a:t>
            </a:r>
            <a:endParaRPr/>
          </a:p>
        </p:txBody>
      </p:sp>
      <p:sp>
        <p:nvSpPr>
          <p:cNvPr id="992" name="Google Shape;992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22</a:t>
            </a:r>
            <a:endParaRPr/>
          </a:p>
        </p:txBody>
      </p:sp>
      <p:sp>
        <p:nvSpPr>
          <p:cNvPr id="993" name="Google Shape;993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21</a:t>
            </a:r>
            <a:endParaRPr/>
          </a:p>
        </p:txBody>
      </p:sp>
      <p:sp>
        <p:nvSpPr>
          <p:cNvPr id="994" name="Google Shape;994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20</a:t>
            </a:r>
            <a:endParaRPr/>
          </a:p>
        </p:txBody>
      </p:sp>
      <p:sp>
        <p:nvSpPr>
          <p:cNvPr id="995" name="Google Shape;995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19</a:t>
            </a:r>
            <a:endParaRPr/>
          </a:p>
        </p:txBody>
      </p:sp>
      <p:sp>
        <p:nvSpPr>
          <p:cNvPr id="996" name="Google Shape;996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18</a:t>
            </a:r>
            <a:endParaRPr/>
          </a:p>
        </p:txBody>
      </p:sp>
      <p:sp>
        <p:nvSpPr>
          <p:cNvPr id="997" name="Google Shape;997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17</a:t>
            </a:r>
            <a:endParaRPr/>
          </a:p>
        </p:txBody>
      </p:sp>
      <p:sp>
        <p:nvSpPr>
          <p:cNvPr id="998" name="Google Shape;998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16</a:t>
            </a:r>
            <a:endParaRPr/>
          </a:p>
        </p:txBody>
      </p:sp>
      <p:sp>
        <p:nvSpPr>
          <p:cNvPr id="999" name="Google Shape;999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15</a:t>
            </a:r>
            <a:endParaRPr/>
          </a:p>
        </p:txBody>
      </p:sp>
      <p:sp>
        <p:nvSpPr>
          <p:cNvPr id="1000" name="Google Shape;1000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14</a:t>
            </a:r>
            <a:endParaRPr/>
          </a:p>
        </p:txBody>
      </p:sp>
      <p:sp>
        <p:nvSpPr>
          <p:cNvPr id="1001" name="Google Shape;1001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13</a:t>
            </a:r>
            <a:endParaRPr/>
          </a:p>
        </p:txBody>
      </p:sp>
      <p:sp>
        <p:nvSpPr>
          <p:cNvPr id="1002" name="Google Shape;1002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12</a:t>
            </a:r>
            <a:endParaRPr/>
          </a:p>
        </p:txBody>
      </p:sp>
      <p:sp>
        <p:nvSpPr>
          <p:cNvPr id="1003" name="Google Shape;1003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11</a:t>
            </a:r>
            <a:endParaRPr/>
          </a:p>
        </p:txBody>
      </p:sp>
      <p:sp>
        <p:nvSpPr>
          <p:cNvPr id="1004" name="Google Shape;1004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10</a:t>
            </a:r>
            <a:endParaRPr/>
          </a:p>
        </p:txBody>
      </p:sp>
      <p:sp>
        <p:nvSpPr>
          <p:cNvPr id="1005" name="Google Shape;1005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09</a:t>
            </a:r>
            <a:endParaRPr/>
          </a:p>
        </p:txBody>
      </p:sp>
      <p:sp>
        <p:nvSpPr>
          <p:cNvPr id="1006" name="Google Shape;1006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08</a:t>
            </a:r>
            <a:endParaRPr/>
          </a:p>
        </p:txBody>
      </p:sp>
      <p:sp>
        <p:nvSpPr>
          <p:cNvPr id="1007" name="Google Shape;1007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07</a:t>
            </a:r>
            <a:endParaRPr/>
          </a:p>
        </p:txBody>
      </p:sp>
      <p:sp>
        <p:nvSpPr>
          <p:cNvPr id="1008" name="Google Shape;1008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06</a:t>
            </a:r>
            <a:endParaRPr/>
          </a:p>
        </p:txBody>
      </p:sp>
      <p:sp>
        <p:nvSpPr>
          <p:cNvPr id="1009" name="Google Shape;1009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05</a:t>
            </a:r>
            <a:endParaRPr/>
          </a:p>
        </p:txBody>
      </p:sp>
      <p:sp>
        <p:nvSpPr>
          <p:cNvPr id="1010" name="Google Shape;1010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04</a:t>
            </a:r>
            <a:endParaRPr/>
          </a:p>
        </p:txBody>
      </p:sp>
      <p:sp>
        <p:nvSpPr>
          <p:cNvPr id="1011" name="Google Shape;1011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03</a:t>
            </a:r>
            <a:endParaRPr/>
          </a:p>
        </p:txBody>
      </p:sp>
      <p:sp>
        <p:nvSpPr>
          <p:cNvPr id="1012" name="Google Shape;1012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02</a:t>
            </a:r>
            <a:endParaRPr/>
          </a:p>
        </p:txBody>
      </p:sp>
      <p:sp>
        <p:nvSpPr>
          <p:cNvPr id="1013" name="Google Shape;1013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01</a:t>
            </a:r>
            <a:endParaRPr/>
          </a:p>
        </p:txBody>
      </p:sp>
      <p:sp>
        <p:nvSpPr>
          <p:cNvPr id="1014" name="Google Shape;1014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00</a:t>
            </a:r>
            <a:endParaRPr/>
          </a:p>
        </p:txBody>
      </p:sp>
      <p:sp>
        <p:nvSpPr>
          <p:cNvPr id="1015" name="Google Shape;1015;p3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TIME’S UP!</a:t>
            </a:r>
            <a:endParaRPr sz="3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9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9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9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9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9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9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9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9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9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9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1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1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1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1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1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1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1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1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1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1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3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3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3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3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3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3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3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3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3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3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4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4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4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4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030A0"/>
        </a:solidFill>
      </p:bgPr>
    </p:bg>
    <p:spTree>
      <p:nvGrpSpPr>
        <p:cNvPr id="1019" name="Shape 10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0" name="Google Shape;1020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</a:pPr>
            <a:r>
              <a:rPr b="1" i="0" lang="en-US" sz="28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THỜI GIAN</a:t>
            </a:r>
            <a:endParaRPr/>
          </a:p>
        </p:txBody>
      </p:sp>
      <p:sp>
        <p:nvSpPr>
          <p:cNvPr id="1021" name="Google Shape;1021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30</a:t>
            </a:r>
            <a:endParaRPr/>
          </a:p>
        </p:txBody>
      </p:sp>
      <p:sp>
        <p:nvSpPr>
          <p:cNvPr id="1022" name="Google Shape;1022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29</a:t>
            </a:r>
            <a:endParaRPr/>
          </a:p>
        </p:txBody>
      </p:sp>
      <p:sp>
        <p:nvSpPr>
          <p:cNvPr id="1023" name="Google Shape;1023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28</a:t>
            </a:r>
            <a:endParaRPr/>
          </a:p>
        </p:txBody>
      </p:sp>
      <p:sp>
        <p:nvSpPr>
          <p:cNvPr id="1024" name="Google Shape;1024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27</a:t>
            </a:r>
            <a:endParaRPr/>
          </a:p>
        </p:txBody>
      </p:sp>
      <p:sp>
        <p:nvSpPr>
          <p:cNvPr id="1025" name="Google Shape;1025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26</a:t>
            </a:r>
            <a:endParaRPr/>
          </a:p>
        </p:txBody>
      </p:sp>
      <p:sp>
        <p:nvSpPr>
          <p:cNvPr id="1026" name="Google Shape;1026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25</a:t>
            </a:r>
            <a:endParaRPr/>
          </a:p>
        </p:txBody>
      </p:sp>
      <p:sp>
        <p:nvSpPr>
          <p:cNvPr id="1027" name="Google Shape;1027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24</a:t>
            </a:r>
            <a:endParaRPr/>
          </a:p>
        </p:txBody>
      </p:sp>
      <p:sp>
        <p:nvSpPr>
          <p:cNvPr id="1028" name="Google Shape;1028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23</a:t>
            </a:r>
            <a:endParaRPr/>
          </a:p>
        </p:txBody>
      </p:sp>
      <p:sp>
        <p:nvSpPr>
          <p:cNvPr id="1029" name="Google Shape;1029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22</a:t>
            </a:r>
            <a:endParaRPr/>
          </a:p>
        </p:txBody>
      </p:sp>
      <p:sp>
        <p:nvSpPr>
          <p:cNvPr id="1030" name="Google Shape;1030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21</a:t>
            </a:r>
            <a:endParaRPr/>
          </a:p>
        </p:txBody>
      </p:sp>
      <p:sp>
        <p:nvSpPr>
          <p:cNvPr id="1031" name="Google Shape;1031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20</a:t>
            </a:r>
            <a:endParaRPr/>
          </a:p>
        </p:txBody>
      </p:sp>
      <p:sp>
        <p:nvSpPr>
          <p:cNvPr id="1032" name="Google Shape;1032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19</a:t>
            </a:r>
            <a:endParaRPr/>
          </a:p>
        </p:txBody>
      </p:sp>
      <p:sp>
        <p:nvSpPr>
          <p:cNvPr id="1033" name="Google Shape;1033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18</a:t>
            </a:r>
            <a:endParaRPr/>
          </a:p>
        </p:txBody>
      </p:sp>
      <p:sp>
        <p:nvSpPr>
          <p:cNvPr id="1034" name="Google Shape;1034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17</a:t>
            </a:r>
            <a:endParaRPr/>
          </a:p>
        </p:txBody>
      </p:sp>
      <p:sp>
        <p:nvSpPr>
          <p:cNvPr id="1035" name="Google Shape;1035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16</a:t>
            </a:r>
            <a:endParaRPr/>
          </a:p>
        </p:txBody>
      </p:sp>
      <p:sp>
        <p:nvSpPr>
          <p:cNvPr id="1036" name="Google Shape;1036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15</a:t>
            </a:r>
            <a:endParaRPr/>
          </a:p>
        </p:txBody>
      </p:sp>
      <p:sp>
        <p:nvSpPr>
          <p:cNvPr id="1037" name="Google Shape;1037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14</a:t>
            </a:r>
            <a:endParaRPr/>
          </a:p>
        </p:txBody>
      </p:sp>
      <p:sp>
        <p:nvSpPr>
          <p:cNvPr id="1038" name="Google Shape;1038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13</a:t>
            </a:r>
            <a:endParaRPr/>
          </a:p>
        </p:txBody>
      </p:sp>
      <p:sp>
        <p:nvSpPr>
          <p:cNvPr id="1039" name="Google Shape;1039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12</a:t>
            </a:r>
            <a:endParaRPr/>
          </a:p>
        </p:txBody>
      </p:sp>
      <p:sp>
        <p:nvSpPr>
          <p:cNvPr id="1040" name="Google Shape;1040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11</a:t>
            </a:r>
            <a:endParaRPr/>
          </a:p>
        </p:txBody>
      </p:sp>
      <p:sp>
        <p:nvSpPr>
          <p:cNvPr id="1041" name="Google Shape;1041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10</a:t>
            </a:r>
            <a:endParaRPr/>
          </a:p>
        </p:txBody>
      </p:sp>
      <p:sp>
        <p:nvSpPr>
          <p:cNvPr id="1042" name="Google Shape;1042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09</a:t>
            </a:r>
            <a:endParaRPr/>
          </a:p>
        </p:txBody>
      </p:sp>
      <p:sp>
        <p:nvSpPr>
          <p:cNvPr id="1043" name="Google Shape;1043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08</a:t>
            </a:r>
            <a:endParaRPr/>
          </a:p>
        </p:txBody>
      </p:sp>
      <p:sp>
        <p:nvSpPr>
          <p:cNvPr id="1044" name="Google Shape;1044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07</a:t>
            </a:r>
            <a:endParaRPr/>
          </a:p>
        </p:txBody>
      </p:sp>
      <p:sp>
        <p:nvSpPr>
          <p:cNvPr id="1045" name="Google Shape;1045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06</a:t>
            </a:r>
            <a:endParaRPr/>
          </a:p>
        </p:txBody>
      </p:sp>
      <p:sp>
        <p:nvSpPr>
          <p:cNvPr id="1046" name="Google Shape;1046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05</a:t>
            </a:r>
            <a:endParaRPr/>
          </a:p>
        </p:txBody>
      </p:sp>
      <p:sp>
        <p:nvSpPr>
          <p:cNvPr id="1047" name="Google Shape;1047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04</a:t>
            </a:r>
            <a:endParaRPr/>
          </a:p>
        </p:txBody>
      </p:sp>
      <p:sp>
        <p:nvSpPr>
          <p:cNvPr id="1048" name="Google Shape;1048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03</a:t>
            </a:r>
            <a:endParaRPr/>
          </a:p>
        </p:txBody>
      </p:sp>
      <p:sp>
        <p:nvSpPr>
          <p:cNvPr id="1049" name="Google Shape;1049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02</a:t>
            </a:r>
            <a:endParaRPr/>
          </a:p>
        </p:txBody>
      </p:sp>
      <p:sp>
        <p:nvSpPr>
          <p:cNvPr id="1050" name="Google Shape;1050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01</a:t>
            </a:r>
            <a:endParaRPr/>
          </a:p>
        </p:txBody>
      </p:sp>
      <p:sp>
        <p:nvSpPr>
          <p:cNvPr id="1051" name="Google Shape;1051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00</a:t>
            </a:r>
            <a:endParaRPr/>
          </a:p>
        </p:txBody>
      </p:sp>
      <p:sp>
        <p:nvSpPr>
          <p:cNvPr id="1052" name="Google Shape;1052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59</a:t>
            </a:r>
            <a:endParaRPr/>
          </a:p>
        </p:txBody>
      </p:sp>
      <p:sp>
        <p:nvSpPr>
          <p:cNvPr id="1053" name="Google Shape;1053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58</a:t>
            </a:r>
            <a:endParaRPr/>
          </a:p>
        </p:txBody>
      </p:sp>
      <p:sp>
        <p:nvSpPr>
          <p:cNvPr id="1054" name="Google Shape;1054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57</a:t>
            </a:r>
            <a:endParaRPr/>
          </a:p>
        </p:txBody>
      </p:sp>
      <p:sp>
        <p:nvSpPr>
          <p:cNvPr id="1055" name="Google Shape;1055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56</a:t>
            </a:r>
            <a:endParaRPr/>
          </a:p>
        </p:txBody>
      </p:sp>
      <p:sp>
        <p:nvSpPr>
          <p:cNvPr id="1056" name="Google Shape;1056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55</a:t>
            </a:r>
            <a:endParaRPr/>
          </a:p>
        </p:txBody>
      </p:sp>
      <p:sp>
        <p:nvSpPr>
          <p:cNvPr id="1057" name="Google Shape;1057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54</a:t>
            </a:r>
            <a:endParaRPr/>
          </a:p>
        </p:txBody>
      </p:sp>
      <p:sp>
        <p:nvSpPr>
          <p:cNvPr id="1058" name="Google Shape;1058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53</a:t>
            </a:r>
            <a:endParaRPr/>
          </a:p>
        </p:txBody>
      </p:sp>
      <p:sp>
        <p:nvSpPr>
          <p:cNvPr id="1059" name="Google Shape;1059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52</a:t>
            </a:r>
            <a:endParaRPr/>
          </a:p>
        </p:txBody>
      </p:sp>
      <p:sp>
        <p:nvSpPr>
          <p:cNvPr id="1060" name="Google Shape;1060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51</a:t>
            </a:r>
            <a:endParaRPr/>
          </a:p>
        </p:txBody>
      </p:sp>
      <p:sp>
        <p:nvSpPr>
          <p:cNvPr id="1061" name="Google Shape;1061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50</a:t>
            </a:r>
            <a:endParaRPr/>
          </a:p>
        </p:txBody>
      </p:sp>
      <p:sp>
        <p:nvSpPr>
          <p:cNvPr id="1062" name="Google Shape;1062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49</a:t>
            </a:r>
            <a:endParaRPr/>
          </a:p>
        </p:txBody>
      </p:sp>
      <p:sp>
        <p:nvSpPr>
          <p:cNvPr id="1063" name="Google Shape;1063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48</a:t>
            </a:r>
            <a:endParaRPr/>
          </a:p>
        </p:txBody>
      </p:sp>
      <p:sp>
        <p:nvSpPr>
          <p:cNvPr id="1064" name="Google Shape;1064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47</a:t>
            </a:r>
            <a:endParaRPr/>
          </a:p>
        </p:txBody>
      </p:sp>
      <p:sp>
        <p:nvSpPr>
          <p:cNvPr id="1065" name="Google Shape;1065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46</a:t>
            </a:r>
            <a:endParaRPr/>
          </a:p>
        </p:txBody>
      </p:sp>
      <p:sp>
        <p:nvSpPr>
          <p:cNvPr id="1066" name="Google Shape;1066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45</a:t>
            </a:r>
            <a:endParaRPr/>
          </a:p>
        </p:txBody>
      </p:sp>
      <p:sp>
        <p:nvSpPr>
          <p:cNvPr id="1067" name="Google Shape;1067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44</a:t>
            </a:r>
            <a:endParaRPr/>
          </a:p>
        </p:txBody>
      </p:sp>
      <p:sp>
        <p:nvSpPr>
          <p:cNvPr id="1068" name="Google Shape;1068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43</a:t>
            </a:r>
            <a:endParaRPr/>
          </a:p>
        </p:txBody>
      </p:sp>
      <p:sp>
        <p:nvSpPr>
          <p:cNvPr id="1069" name="Google Shape;1069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42</a:t>
            </a:r>
            <a:endParaRPr/>
          </a:p>
        </p:txBody>
      </p:sp>
      <p:sp>
        <p:nvSpPr>
          <p:cNvPr id="1070" name="Google Shape;1070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41</a:t>
            </a:r>
            <a:endParaRPr/>
          </a:p>
        </p:txBody>
      </p:sp>
      <p:sp>
        <p:nvSpPr>
          <p:cNvPr id="1071" name="Google Shape;1071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40</a:t>
            </a:r>
            <a:endParaRPr/>
          </a:p>
        </p:txBody>
      </p:sp>
      <p:sp>
        <p:nvSpPr>
          <p:cNvPr id="1072" name="Google Shape;1072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39</a:t>
            </a:r>
            <a:endParaRPr/>
          </a:p>
        </p:txBody>
      </p:sp>
      <p:sp>
        <p:nvSpPr>
          <p:cNvPr id="1073" name="Google Shape;1073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38</a:t>
            </a:r>
            <a:endParaRPr/>
          </a:p>
        </p:txBody>
      </p:sp>
      <p:sp>
        <p:nvSpPr>
          <p:cNvPr id="1074" name="Google Shape;1074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37</a:t>
            </a:r>
            <a:endParaRPr/>
          </a:p>
        </p:txBody>
      </p:sp>
      <p:sp>
        <p:nvSpPr>
          <p:cNvPr id="1075" name="Google Shape;1075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36</a:t>
            </a:r>
            <a:endParaRPr/>
          </a:p>
        </p:txBody>
      </p:sp>
      <p:sp>
        <p:nvSpPr>
          <p:cNvPr id="1076" name="Google Shape;1076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35</a:t>
            </a:r>
            <a:endParaRPr/>
          </a:p>
        </p:txBody>
      </p:sp>
      <p:sp>
        <p:nvSpPr>
          <p:cNvPr id="1077" name="Google Shape;1077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34</a:t>
            </a:r>
            <a:endParaRPr/>
          </a:p>
        </p:txBody>
      </p:sp>
      <p:sp>
        <p:nvSpPr>
          <p:cNvPr id="1078" name="Google Shape;1078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43</a:t>
            </a:r>
            <a:endParaRPr/>
          </a:p>
        </p:txBody>
      </p:sp>
      <p:sp>
        <p:nvSpPr>
          <p:cNvPr id="1079" name="Google Shape;1079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32</a:t>
            </a:r>
            <a:endParaRPr/>
          </a:p>
        </p:txBody>
      </p:sp>
      <p:sp>
        <p:nvSpPr>
          <p:cNvPr id="1080" name="Google Shape;1080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31</a:t>
            </a:r>
            <a:endParaRPr/>
          </a:p>
        </p:txBody>
      </p:sp>
      <p:sp>
        <p:nvSpPr>
          <p:cNvPr id="1081" name="Google Shape;1081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30</a:t>
            </a:r>
            <a:endParaRPr/>
          </a:p>
        </p:txBody>
      </p:sp>
      <p:sp>
        <p:nvSpPr>
          <p:cNvPr id="1082" name="Google Shape;1082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29</a:t>
            </a:r>
            <a:endParaRPr/>
          </a:p>
        </p:txBody>
      </p:sp>
      <p:sp>
        <p:nvSpPr>
          <p:cNvPr id="1083" name="Google Shape;1083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28</a:t>
            </a:r>
            <a:endParaRPr/>
          </a:p>
        </p:txBody>
      </p:sp>
      <p:sp>
        <p:nvSpPr>
          <p:cNvPr id="1084" name="Google Shape;1084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27</a:t>
            </a:r>
            <a:endParaRPr/>
          </a:p>
        </p:txBody>
      </p:sp>
      <p:sp>
        <p:nvSpPr>
          <p:cNvPr id="1085" name="Google Shape;1085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26</a:t>
            </a:r>
            <a:endParaRPr/>
          </a:p>
        </p:txBody>
      </p:sp>
      <p:sp>
        <p:nvSpPr>
          <p:cNvPr id="1086" name="Google Shape;1086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25</a:t>
            </a:r>
            <a:endParaRPr/>
          </a:p>
        </p:txBody>
      </p:sp>
      <p:sp>
        <p:nvSpPr>
          <p:cNvPr id="1087" name="Google Shape;1087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24</a:t>
            </a:r>
            <a:endParaRPr/>
          </a:p>
        </p:txBody>
      </p:sp>
      <p:sp>
        <p:nvSpPr>
          <p:cNvPr id="1088" name="Google Shape;1088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23</a:t>
            </a:r>
            <a:endParaRPr/>
          </a:p>
        </p:txBody>
      </p:sp>
      <p:sp>
        <p:nvSpPr>
          <p:cNvPr id="1089" name="Google Shape;1089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22</a:t>
            </a:r>
            <a:endParaRPr/>
          </a:p>
        </p:txBody>
      </p:sp>
      <p:sp>
        <p:nvSpPr>
          <p:cNvPr id="1090" name="Google Shape;1090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21</a:t>
            </a:r>
            <a:endParaRPr/>
          </a:p>
        </p:txBody>
      </p:sp>
      <p:sp>
        <p:nvSpPr>
          <p:cNvPr id="1091" name="Google Shape;1091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20</a:t>
            </a:r>
            <a:endParaRPr/>
          </a:p>
        </p:txBody>
      </p:sp>
      <p:sp>
        <p:nvSpPr>
          <p:cNvPr id="1092" name="Google Shape;1092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19</a:t>
            </a:r>
            <a:endParaRPr/>
          </a:p>
        </p:txBody>
      </p:sp>
      <p:sp>
        <p:nvSpPr>
          <p:cNvPr id="1093" name="Google Shape;1093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18</a:t>
            </a:r>
            <a:endParaRPr/>
          </a:p>
        </p:txBody>
      </p:sp>
      <p:sp>
        <p:nvSpPr>
          <p:cNvPr id="1094" name="Google Shape;1094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17</a:t>
            </a:r>
            <a:endParaRPr/>
          </a:p>
        </p:txBody>
      </p:sp>
      <p:sp>
        <p:nvSpPr>
          <p:cNvPr id="1095" name="Google Shape;1095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16</a:t>
            </a:r>
            <a:endParaRPr/>
          </a:p>
        </p:txBody>
      </p:sp>
      <p:sp>
        <p:nvSpPr>
          <p:cNvPr id="1096" name="Google Shape;1096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15</a:t>
            </a:r>
            <a:endParaRPr/>
          </a:p>
        </p:txBody>
      </p:sp>
      <p:sp>
        <p:nvSpPr>
          <p:cNvPr id="1097" name="Google Shape;1097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14</a:t>
            </a:r>
            <a:endParaRPr/>
          </a:p>
        </p:txBody>
      </p:sp>
      <p:sp>
        <p:nvSpPr>
          <p:cNvPr id="1098" name="Google Shape;1098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13</a:t>
            </a:r>
            <a:endParaRPr/>
          </a:p>
        </p:txBody>
      </p:sp>
      <p:sp>
        <p:nvSpPr>
          <p:cNvPr id="1099" name="Google Shape;1099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12</a:t>
            </a:r>
            <a:endParaRPr/>
          </a:p>
        </p:txBody>
      </p:sp>
      <p:sp>
        <p:nvSpPr>
          <p:cNvPr id="1100" name="Google Shape;1100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11</a:t>
            </a:r>
            <a:endParaRPr/>
          </a:p>
        </p:txBody>
      </p:sp>
      <p:sp>
        <p:nvSpPr>
          <p:cNvPr id="1101" name="Google Shape;1101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10</a:t>
            </a:r>
            <a:endParaRPr/>
          </a:p>
        </p:txBody>
      </p:sp>
      <p:sp>
        <p:nvSpPr>
          <p:cNvPr id="1102" name="Google Shape;1102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09</a:t>
            </a:r>
            <a:endParaRPr/>
          </a:p>
        </p:txBody>
      </p:sp>
      <p:sp>
        <p:nvSpPr>
          <p:cNvPr id="1103" name="Google Shape;1103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08</a:t>
            </a:r>
            <a:endParaRPr/>
          </a:p>
        </p:txBody>
      </p:sp>
      <p:sp>
        <p:nvSpPr>
          <p:cNvPr id="1104" name="Google Shape;1104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07</a:t>
            </a:r>
            <a:endParaRPr/>
          </a:p>
        </p:txBody>
      </p:sp>
      <p:sp>
        <p:nvSpPr>
          <p:cNvPr id="1105" name="Google Shape;1105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06</a:t>
            </a:r>
            <a:endParaRPr/>
          </a:p>
        </p:txBody>
      </p:sp>
      <p:sp>
        <p:nvSpPr>
          <p:cNvPr id="1106" name="Google Shape;1106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05</a:t>
            </a:r>
            <a:endParaRPr/>
          </a:p>
        </p:txBody>
      </p:sp>
      <p:sp>
        <p:nvSpPr>
          <p:cNvPr id="1107" name="Google Shape;1107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04</a:t>
            </a:r>
            <a:endParaRPr/>
          </a:p>
        </p:txBody>
      </p:sp>
      <p:sp>
        <p:nvSpPr>
          <p:cNvPr id="1108" name="Google Shape;1108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03</a:t>
            </a:r>
            <a:endParaRPr/>
          </a:p>
        </p:txBody>
      </p:sp>
      <p:sp>
        <p:nvSpPr>
          <p:cNvPr id="1109" name="Google Shape;1109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02</a:t>
            </a:r>
            <a:endParaRPr/>
          </a:p>
        </p:txBody>
      </p:sp>
      <p:sp>
        <p:nvSpPr>
          <p:cNvPr id="1110" name="Google Shape;1110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01</a:t>
            </a:r>
            <a:endParaRPr/>
          </a:p>
        </p:txBody>
      </p:sp>
      <p:sp>
        <p:nvSpPr>
          <p:cNvPr id="1111" name="Google Shape;1111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00</a:t>
            </a:r>
            <a:endParaRPr/>
          </a:p>
        </p:txBody>
      </p:sp>
      <p:sp>
        <p:nvSpPr>
          <p:cNvPr id="1112" name="Google Shape;1112;p4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Font typeface="Times New Roman"/>
              <a:buNone/>
            </a:pPr>
            <a:r>
              <a:rPr b="1" i="0" lang="en-US" sz="36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HẾT GIỜ</a:t>
            </a:r>
            <a:endParaRPr/>
          </a:p>
        </p:txBody>
      </p:sp>
      <p:sp>
        <p:nvSpPr>
          <p:cNvPr id="1113" name="Google Shape;1113;p4"/>
          <p:cNvSpPr/>
          <p:nvPr/>
        </p:nvSpPr>
        <p:spPr>
          <a:xfrm>
            <a:off x="1130538" y="738485"/>
            <a:ext cx="9930924" cy="1754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MẪU ĐỒNG HỒ ĐẾM NGƯ</a:t>
            </a: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ỢC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HỜI GIAN </a:t>
            </a:r>
            <a:r>
              <a:rPr b="1" lang="en-US" sz="5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30</a:t>
            </a:r>
            <a:endParaRPr b="1" sz="5400" cap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4" name="Google Shape;1114;p4"/>
          <p:cNvSpPr/>
          <p:nvPr/>
        </p:nvSpPr>
        <p:spPr>
          <a:xfrm>
            <a:off x="3249036" y="3596054"/>
            <a:ext cx="5979522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COUNTDOWN </a:t>
            </a:r>
            <a:r>
              <a:rPr b="1" lang="en-US" sz="4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30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rgbClr val="00B0F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Download free</a:t>
            </a:r>
            <a:endParaRPr/>
          </a:p>
        </p:txBody>
      </p:sp>
      <p:sp>
        <p:nvSpPr>
          <p:cNvPr id="1115" name="Google Shape;1115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START TIMER</a:t>
            </a:r>
            <a:endParaRPr sz="2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6" name="Google Shape;1116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30</a:t>
            </a:r>
            <a:endParaRPr/>
          </a:p>
        </p:txBody>
      </p:sp>
      <p:sp>
        <p:nvSpPr>
          <p:cNvPr id="1117" name="Google Shape;1117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29</a:t>
            </a:r>
            <a:endParaRPr/>
          </a:p>
        </p:txBody>
      </p:sp>
      <p:sp>
        <p:nvSpPr>
          <p:cNvPr id="1118" name="Google Shape;1118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28</a:t>
            </a:r>
            <a:endParaRPr/>
          </a:p>
        </p:txBody>
      </p:sp>
      <p:sp>
        <p:nvSpPr>
          <p:cNvPr id="1119" name="Google Shape;1119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27</a:t>
            </a:r>
            <a:endParaRPr/>
          </a:p>
        </p:txBody>
      </p:sp>
      <p:sp>
        <p:nvSpPr>
          <p:cNvPr id="1120" name="Google Shape;1120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26</a:t>
            </a:r>
            <a:endParaRPr/>
          </a:p>
        </p:txBody>
      </p:sp>
      <p:sp>
        <p:nvSpPr>
          <p:cNvPr id="1121" name="Google Shape;1121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25</a:t>
            </a:r>
            <a:endParaRPr/>
          </a:p>
        </p:txBody>
      </p:sp>
      <p:sp>
        <p:nvSpPr>
          <p:cNvPr id="1122" name="Google Shape;1122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24</a:t>
            </a:r>
            <a:endParaRPr/>
          </a:p>
        </p:txBody>
      </p:sp>
      <p:sp>
        <p:nvSpPr>
          <p:cNvPr id="1123" name="Google Shape;1123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23</a:t>
            </a:r>
            <a:endParaRPr/>
          </a:p>
        </p:txBody>
      </p:sp>
      <p:sp>
        <p:nvSpPr>
          <p:cNvPr id="1124" name="Google Shape;1124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22</a:t>
            </a:r>
            <a:endParaRPr/>
          </a:p>
        </p:txBody>
      </p:sp>
      <p:sp>
        <p:nvSpPr>
          <p:cNvPr id="1125" name="Google Shape;1125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21</a:t>
            </a:r>
            <a:endParaRPr/>
          </a:p>
        </p:txBody>
      </p:sp>
      <p:sp>
        <p:nvSpPr>
          <p:cNvPr id="1126" name="Google Shape;1126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20</a:t>
            </a:r>
            <a:endParaRPr/>
          </a:p>
        </p:txBody>
      </p:sp>
      <p:sp>
        <p:nvSpPr>
          <p:cNvPr id="1127" name="Google Shape;1127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19</a:t>
            </a:r>
            <a:endParaRPr/>
          </a:p>
        </p:txBody>
      </p:sp>
      <p:sp>
        <p:nvSpPr>
          <p:cNvPr id="1128" name="Google Shape;1128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18</a:t>
            </a:r>
            <a:endParaRPr/>
          </a:p>
        </p:txBody>
      </p:sp>
      <p:sp>
        <p:nvSpPr>
          <p:cNvPr id="1129" name="Google Shape;1129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17</a:t>
            </a:r>
            <a:endParaRPr/>
          </a:p>
        </p:txBody>
      </p:sp>
      <p:sp>
        <p:nvSpPr>
          <p:cNvPr id="1130" name="Google Shape;1130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16</a:t>
            </a:r>
            <a:endParaRPr/>
          </a:p>
        </p:txBody>
      </p:sp>
      <p:sp>
        <p:nvSpPr>
          <p:cNvPr id="1131" name="Google Shape;1131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15</a:t>
            </a:r>
            <a:endParaRPr/>
          </a:p>
        </p:txBody>
      </p:sp>
      <p:sp>
        <p:nvSpPr>
          <p:cNvPr id="1132" name="Google Shape;1132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14</a:t>
            </a:r>
            <a:endParaRPr/>
          </a:p>
        </p:txBody>
      </p:sp>
      <p:sp>
        <p:nvSpPr>
          <p:cNvPr id="1133" name="Google Shape;1133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13</a:t>
            </a:r>
            <a:endParaRPr/>
          </a:p>
        </p:txBody>
      </p:sp>
      <p:sp>
        <p:nvSpPr>
          <p:cNvPr id="1134" name="Google Shape;1134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12</a:t>
            </a:r>
            <a:endParaRPr/>
          </a:p>
        </p:txBody>
      </p:sp>
      <p:sp>
        <p:nvSpPr>
          <p:cNvPr id="1135" name="Google Shape;1135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11</a:t>
            </a:r>
            <a:endParaRPr/>
          </a:p>
        </p:txBody>
      </p:sp>
      <p:sp>
        <p:nvSpPr>
          <p:cNvPr id="1136" name="Google Shape;1136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10</a:t>
            </a:r>
            <a:endParaRPr/>
          </a:p>
        </p:txBody>
      </p:sp>
      <p:sp>
        <p:nvSpPr>
          <p:cNvPr id="1137" name="Google Shape;1137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09</a:t>
            </a:r>
            <a:endParaRPr/>
          </a:p>
        </p:txBody>
      </p:sp>
      <p:sp>
        <p:nvSpPr>
          <p:cNvPr id="1138" name="Google Shape;1138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08</a:t>
            </a:r>
            <a:endParaRPr/>
          </a:p>
        </p:txBody>
      </p:sp>
      <p:sp>
        <p:nvSpPr>
          <p:cNvPr id="1139" name="Google Shape;1139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07</a:t>
            </a:r>
            <a:endParaRPr/>
          </a:p>
        </p:txBody>
      </p:sp>
      <p:sp>
        <p:nvSpPr>
          <p:cNvPr id="1140" name="Google Shape;1140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06</a:t>
            </a:r>
            <a:endParaRPr/>
          </a:p>
        </p:txBody>
      </p:sp>
      <p:sp>
        <p:nvSpPr>
          <p:cNvPr id="1141" name="Google Shape;1141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05</a:t>
            </a:r>
            <a:endParaRPr/>
          </a:p>
        </p:txBody>
      </p:sp>
      <p:sp>
        <p:nvSpPr>
          <p:cNvPr id="1142" name="Google Shape;1142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04</a:t>
            </a:r>
            <a:endParaRPr/>
          </a:p>
        </p:txBody>
      </p:sp>
      <p:sp>
        <p:nvSpPr>
          <p:cNvPr id="1143" name="Google Shape;1143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03</a:t>
            </a:r>
            <a:endParaRPr/>
          </a:p>
        </p:txBody>
      </p:sp>
      <p:sp>
        <p:nvSpPr>
          <p:cNvPr id="1144" name="Google Shape;1144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02</a:t>
            </a:r>
            <a:endParaRPr/>
          </a:p>
        </p:txBody>
      </p:sp>
      <p:sp>
        <p:nvSpPr>
          <p:cNvPr id="1145" name="Google Shape;1145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01</a:t>
            </a:r>
            <a:endParaRPr/>
          </a:p>
        </p:txBody>
      </p:sp>
      <p:sp>
        <p:nvSpPr>
          <p:cNvPr id="1146" name="Google Shape;1146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00</a:t>
            </a:r>
            <a:endParaRPr/>
          </a:p>
        </p:txBody>
      </p:sp>
      <p:sp>
        <p:nvSpPr>
          <p:cNvPr id="1147" name="Google Shape;1147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59</a:t>
            </a:r>
            <a:endParaRPr/>
          </a:p>
        </p:txBody>
      </p:sp>
      <p:sp>
        <p:nvSpPr>
          <p:cNvPr id="1148" name="Google Shape;1148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58</a:t>
            </a:r>
            <a:endParaRPr/>
          </a:p>
        </p:txBody>
      </p:sp>
      <p:sp>
        <p:nvSpPr>
          <p:cNvPr id="1149" name="Google Shape;1149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57</a:t>
            </a:r>
            <a:endParaRPr/>
          </a:p>
        </p:txBody>
      </p:sp>
      <p:sp>
        <p:nvSpPr>
          <p:cNvPr id="1150" name="Google Shape;1150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56</a:t>
            </a:r>
            <a:endParaRPr/>
          </a:p>
        </p:txBody>
      </p:sp>
      <p:sp>
        <p:nvSpPr>
          <p:cNvPr id="1151" name="Google Shape;1151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55</a:t>
            </a:r>
            <a:endParaRPr/>
          </a:p>
        </p:txBody>
      </p:sp>
      <p:sp>
        <p:nvSpPr>
          <p:cNvPr id="1152" name="Google Shape;1152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54</a:t>
            </a:r>
            <a:endParaRPr/>
          </a:p>
        </p:txBody>
      </p:sp>
      <p:sp>
        <p:nvSpPr>
          <p:cNvPr id="1153" name="Google Shape;1153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53</a:t>
            </a:r>
            <a:endParaRPr/>
          </a:p>
        </p:txBody>
      </p:sp>
      <p:sp>
        <p:nvSpPr>
          <p:cNvPr id="1154" name="Google Shape;1154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52</a:t>
            </a:r>
            <a:endParaRPr/>
          </a:p>
        </p:txBody>
      </p:sp>
      <p:sp>
        <p:nvSpPr>
          <p:cNvPr id="1155" name="Google Shape;1155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51</a:t>
            </a:r>
            <a:endParaRPr/>
          </a:p>
        </p:txBody>
      </p:sp>
      <p:sp>
        <p:nvSpPr>
          <p:cNvPr id="1156" name="Google Shape;1156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50</a:t>
            </a:r>
            <a:endParaRPr/>
          </a:p>
        </p:txBody>
      </p:sp>
      <p:sp>
        <p:nvSpPr>
          <p:cNvPr id="1157" name="Google Shape;1157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49</a:t>
            </a:r>
            <a:endParaRPr/>
          </a:p>
        </p:txBody>
      </p:sp>
      <p:sp>
        <p:nvSpPr>
          <p:cNvPr id="1158" name="Google Shape;1158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48</a:t>
            </a:r>
            <a:endParaRPr/>
          </a:p>
        </p:txBody>
      </p:sp>
      <p:sp>
        <p:nvSpPr>
          <p:cNvPr id="1159" name="Google Shape;1159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47</a:t>
            </a:r>
            <a:endParaRPr/>
          </a:p>
        </p:txBody>
      </p:sp>
      <p:sp>
        <p:nvSpPr>
          <p:cNvPr id="1160" name="Google Shape;1160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46</a:t>
            </a:r>
            <a:endParaRPr/>
          </a:p>
        </p:txBody>
      </p:sp>
      <p:sp>
        <p:nvSpPr>
          <p:cNvPr id="1161" name="Google Shape;1161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45</a:t>
            </a:r>
            <a:endParaRPr/>
          </a:p>
        </p:txBody>
      </p:sp>
      <p:sp>
        <p:nvSpPr>
          <p:cNvPr id="1162" name="Google Shape;1162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44</a:t>
            </a:r>
            <a:endParaRPr/>
          </a:p>
        </p:txBody>
      </p:sp>
      <p:sp>
        <p:nvSpPr>
          <p:cNvPr id="1163" name="Google Shape;1163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43</a:t>
            </a:r>
            <a:endParaRPr/>
          </a:p>
        </p:txBody>
      </p:sp>
      <p:sp>
        <p:nvSpPr>
          <p:cNvPr id="1164" name="Google Shape;1164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42</a:t>
            </a:r>
            <a:endParaRPr/>
          </a:p>
        </p:txBody>
      </p:sp>
      <p:sp>
        <p:nvSpPr>
          <p:cNvPr id="1165" name="Google Shape;1165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41</a:t>
            </a:r>
            <a:endParaRPr/>
          </a:p>
        </p:txBody>
      </p:sp>
      <p:sp>
        <p:nvSpPr>
          <p:cNvPr id="1166" name="Google Shape;1166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40</a:t>
            </a:r>
            <a:endParaRPr/>
          </a:p>
        </p:txBody>
      </p:sp>
      <p:sp>
        <p:nvSpPr>
          <p:cNvPr id="1167" name="Google Shape;1167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39</a:t>
            </a:r>
            <a:endParaRPr/>
          </a:p>
        </p:txBody>
      </p:sp>
      <p:sp>
        <p:nvSpPr>
          <p:cNvPr id="1168" name="Google Shape;1168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38</a:t>
            </a:r>
            <a:endParaRPr/>
          </a:p>
        </p:txBody>
      </p:sp>
      <p:sp>
        <p:nvSpPr>
          <p:cNvPr id="1169" name="Google Shape;1169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37</a:t>
            </a:r>
            <a:endParaRPr/>
          </a:p>
        </p:txBody>
      </p:sp>
      <p:sp>
        <p:nvSpPr>
          <p:cNvPr id="1170" name="Google Shape;1170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36</a:t>
            </a:r>
            <a:endParaRPr/>
          </a:p>
        </p:txBody>
      </p:sp>
      <p:sp>
        <p:nvSpPr>
          <p:cNvPr id="1171" name="Google Shape;1171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35</a:t>
            </a:r>
            <a:endParaRPr/>
          </a:p>
        </p:txBody>
      </p:sp>
      <p:sp>
        <p:nvSpPr>
          <p:cNvPr id="1172" name="Google Shape;1172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34</a:t>
            </a:r>
            <a:endParaRPr/>
          </a:p>
        </p:txBody>
      </p:sp>
      <p:sp>
        <p:nvSpPr>
          <p:cNvPr id="1173" name="Google Shape;1173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43</a:t>
            </a:r>
            <a:endParaRPr/>
          </a:p>
        </p:txBody>
      </p:sp>
      <p:sp>
        <p:nvSpPr>
          <p:cNvPr id="1174" name="Google Shape;1174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32</a:t>
            </a:r>
            <a:endParaRPr/>
          </a:p>
        </p:txBody>
      </p:sp>
      <p:sp>
        <p:nvSpPr>
          <p:cNvPr id="1175" name="Google Shape;1175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31</a:t>
            </a:r>
            <a:endParaRPr/>
          </a:p>
        </p:txBody>
      </p:sp>
      <p:sp>
        <p:nvSpPr>
          <p:cNvPr id="1176" name="Google Shape;1176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30</a:t>
            </a:r>
            <a:endParaRPr/>
          </a:p>
        </p:txBody>
      </p:sp>
      <p:sp>
        <p:nvSpPr>
          <p:cNvPr id="1177" name="Google Shape;1177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29</a:t>
            </a:r>
            <a:endParaRPr/>
          </a:p>
        </p:txBody>
      </p:sp>
      <p:sp>
        <p:nvSpPr>
          <p:cNvPr id="1178" name="Google Shape;1178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28</a:t>
            </a:r>
            <a:endParaRPr/>
          </a:p>
        </p:txBody>
      </p:sp>
      <p:sp>
        <p:nvSpPr>
          <p:cNvPr id="1179" name="Google Shape;1179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27</a:t>
            </a:r>
            <a:endParaRPr/>
          </a:p>
        </p:txBody>
      </p:sp>
      <p:sp>
        <p:nvSpPr>
          <p:cNvPr id="1180" name="Google Shape;1180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26</a:t>
            </a:r>
            <a:endParaRPr/>
          </a:p>
        </p:txBody>
      </p:sp>
      <p:sp>
        <p:nvSpPr>
          <p:cNvPr id="1181" name="Google Shape;1181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25</a:t>
            </a:r>
            <a:endParaRPr/>
          </a:p>
        </p:txBody>
      </p:sp>
      <p:sp>
        <p:nvSpPr>
          <p:cNvPr id="1182" name="Google Shape;1182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24</a:t>
            </a:r>
            <a:endParaRPr/>
          </a:p>
        </p:txBody>
      </p:sp>
      <p:sp>
        <p:nvSpPr>
          <p:cNvPr id="1183" name="Google Shape;1183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23</a:t>
            </a:r>
            <a:endParaRPr/>
          </a:p>
        </p:txBody>
      </p:sp>
      <p:sp>
        <p:nvSpPr>
          <p:cNvPr id="1184" name="Google Shape;1184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22</a:t>
            </a:r>
            <a:endParaRPr/>
          </a:p>
        </p:txBody>
      </p:sp>
      <p:sp>
        <p:nvSpPr>
          <p:cNvPr id="1185" name="Google Shape;1185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21</a:t>
            </a:r>
            <a:endParaRPr/>
          </a:p>
        </p:txBody>
      </p:sp>
      <p:sp>
        <p:nvSpPr>
          <p:cNvPr id="1186" name="Google Shape;1186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20</a:t>
            </a:r>
            <a:endParaRPr/>
          </a:p>
        </p:txBody>
      </p:sp>
      <p:sp>
        <p:nvSpPr>
          <p:cNvPr id="1187" name="Google Shape;1187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19</a:t>
            </a:r>
            <a:endParaRPr/>
          </a:p>
        </p:txBody>
      </p:sp>
      <p:sp>
        <p:nvSpPr>
          <p:cNvPr id="1188" name="Google Shape;1188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18</a:t>
            </a:r>
            <a:endParaRPr/>
          </a:p>
        </p:txBody>
      </p:sp>
      <p:sp>
        <p:nvSpPr>
          <p:cNvPr id="1189" name="Google Shape;1189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17</a:t>
            </a:r>
            <a:endParaRPr/>
          </a:p>
        </p:txBody>
      </p:sp>
      <p:sp>
        <p:nvSpPr>
          <p:cNvPr id="1190" name="Google Shape;1190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16</a:t>
            </a:r>
            <a:endParaRPr/>
          </a:p>
        </p:txBody>
      </p:sp>
      <p:sp>
        <p:nvSpPr>
          <p:cNvPr id="1191" name="Google Shape;1191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15</a:t>
            </a:r>
            <a:endParaRPr/>
          </a:p>
        </p:txBody>
      </p:sp>
      <p:sp>
        <p:nvSpPr>
          <p:cNvPr id="1192" name="Google Shape;1192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14</a:t>
            </a:r>
            <a:endParaRPr/>
          </a:p>
        </p:txBody>
      </p:sp>
      <p:sp>
        <p:nvSpPr>
          <p:cNvPr id="1193" name="Google Shape;1193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13</a:t>
            </a:r>
            <a:endParaRPr/>
          </a:p>
        </p:txBody>
      </p:sp>
      <p:sp>
        <p:nvSpPr>
          <p:cNvPr id="1194" name="Google Shape;1194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12</a:t>
            </a:r>
            <a:endParaRPr/>
          </a:p>
        </p:txBody>
      </p:sp>
      <p:sp>
        <p:nvSpPr>
          <p:cNvPr id="1195" name="Google Shape;1195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11</a:t>
            </a:r>
            <a:endParaRPr/>
          </a:p>
        </p:txBody>
      </p:sp>
      <p:sp>
        <p:nvSpPr>
          <p:cNvPr id="1196" name="Google Shape;1196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10</a:t>
            </a:r>
            <a:endParaRPr/>
          </a:p>
        </p:txBody>
      </p:sp>
      <p:sp>
        <p:nvSpPr>
          <p:cNvPr id="1197" name="Google Shape;1197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09</a:t>
            </a:r>
            <a:endParaRPr/>
          </a:p>
        </p:txBody>
      </p:sp>
      <p:sp>
        <p:nvSpPr>
          <p:cNvPr id="1198" name="Google Shape;1198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08</a:t>
            </a:r>
            <a:endParaRPr/>
          </a:p>
        </p:txBody>
      </p:sp>
      <p:sp>
        <p:nvSpPr>
          <p:cNvPr id="1199" name="Google Shape;1199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07</a:t>
            </a:r>
            <a:endParaRPr/>
          </a:p>
        </p:txBody>
      </p:sp>
      <p:sp>
        <p:nvSpPr>
          <p:cNvPr id="1200" name="Google Shape;1200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06</a:t>
            </a:r>
            <a:endParaRPr/>
          </a:p>
        </p:txBody>
      </p:sp>
      <p:sp>
        <p:nvSpPr>
          <p:cNvPr id="1201" name="Google Shape;1201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05</a:t>
            </a:r>
            <a:endParaRPr/>
          </a:p>
        </p:txBody>
      </p:sp>
      <p:sp>
        <p:nvSpPr>
          <p:cNvPr id="1202" name="Google Shape;1202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04</a:t>
            </a:r>
            <a:endParaRPr/>
          </a:p>
        </p:txBody>
      </p:sp>
      <p:sp>
        <p:nvSpPr>
          <p:cNvPr id="1203" name="Google Shape;1203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03</a:t>
            </a:r>
            <a:endParaRPr/>
          </a:p>
        </p:txBody>
      </p:sp>
      <p:sp>
        <p:nvSpPr>
          <p:cNvPr id="1204" name="Google Shape;1204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02</a:t>
            </a:r>
            <a:endParaRPr/>
          </a:p>
        </p:txBody>
      </p:sp>
      <p:sp>
        <p:nvSpPr>
          <p:cNvPr id="1205" name="Google Shape;1205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01</a:t>
            </a:r>
            <a:endParaRPr/>
          </a:p>
        </p:txBody>
      </p:sp>
      <p:sp>
        <p:nvSpPr>
          <p:cNvPr id="1206" name="Google Shape;1206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00</a:t>
            </a:r>
            <a:endParaRPr/>
          </a:p>
        </p:txBody>
      </p:sp>
      <p:sp>
        <p:nvSpPr>
          <p:cNvPr id="1207" name="Google Shape;1207;p4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TIME’S UP!</a:t>
            </a:r>
            <a:endParaRPr sz="3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030A0"/>
        </a:solidFill>
      </p:bgPr>
    </p:bg>
    <p:spTree>
      <p:nvGrpSpPr>
        <p:cNvPr id="1211" name="Shape 1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2" name="Google Shape;1212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</a:pPr>
            <a:r>
              <a:rPr b="1" i="0" lang="en-US" sz="28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THỜI GIAN</a:t>
            </a:r>
            <a:endParaRPr/>
          </a:p>
        </p:txBody>
      </p:sp>
      <p:sp>
        <p:nvSpPr>
          <p:cNvPr id="1213" name="Google Shape;1213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00</a:t>
            </a:r>
            <a:endParaRPr/>
          </a:p>
        </p:txBody>
      </p:sp>
      <p:sp>
        <p:nvSpPr>
          <p:cNvPr id="1214" name="Google Shape;1214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59</a:t>
            </a:r>
            <a:endParaRPr/>
          </a:p>
        </p:txBody>
      </p:sp>
      <p:sp>
        <p:nvSpPr>
          <p:cNvPr id="1215" name="Google Shape;1215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58</a:t>
            </a:r>
            <a:endParaRPr/>
          </a:p>
        </p:txBody>
      </p:sp>
      <p:sp>
        <p:nvSpPr>
          <p:cNvPr id="1216" name="Google Shape;1216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57</a:t>
            </a:r>
            <a:endParaRPr/>
          </a:p>
        </p:txBody>
      </p:sp>
      <p:sp>
        <p:nvSpPr>
          <p:cNvPr id="1217" name="Google Shape;1217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56</a:t>
            </a:r>
            <a:endParaRPr/>
          </a:p>
        </p:txBody>
      </p:sp>
      <p:sp>
        <p:nvSpPr>
          <p:cNvPr id="1218" name="Google Shape;1218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55</a:t>
            </a:r>
            <a:endParaRPr/>
          </a:p>
        </p:txBody>
      </p:sp>
      <p:sp>
        <p:nvSpPr>
          <p:cNvPr id="1219" name="Google Shape;1219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54</a:t>
            </a:r>
            <a:endParaRPr/>
          </a:p>
        </p:txBody>
      </p:sp>
      <p:sp>
        <p:nvSpPr>
          <p:cNvPr id="1220" name="Google Shape;1220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53</a:t>
            </a:r>
            <a:endParaRPr/>
          </a:p>
        </p:txBody>
      </p:sp>
      <p:sp>
        <p:nvSpPr>
          <p:cNvPr id="1221" name="Google Shape;1221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52</a:t>
            </a:r>
            <a:endParaRPr/>
          </a:p>
        </p:txBody>
      </p:sp>
      <p:sp>
        <p:nvSpPr>
          <p:cNvPr id="1222" name="Google Shape;1222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51</a:t>
            </a:r>
            <a:endParaRPr/>
          </a:p>
        </p:txBody>
      </p:sp>
      <p:sp>
        <p:nvSpPr>
          <p:cNvPr id="1223" name="Google Shape;1223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50</a:t>
            </a:r>
            <a:endParaRPr/>
          </a:p>
        </p:txBody>
      </p:sp>
      <p:sp>
        <p:nvSpPr>
          <p:cNvPr id="1224" name="Google Shape;1224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49</a:t>
            </a:r>
            <a:endParaRPr/>
          </a:p>
        </p:txBody>
      </p:sp>
      <p:sp>
        <p:nvSpPr>
          <p:cNvPr id="1225" name="Google Shape;1225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48</a:t>
            </a:r>
            <a:endParaRPr/>
          </a:p>
        </p:txBody>
      </p:sp>
      <p:sp>
        <p:nvSpPr>
          <p:cNvPr id="1226" name="Google Shape;1226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47</a:t>
            </a:r>
            <a:endParaRPr/>
          </a:p>
        </p:txBody>
      </p:sp>
      <p:sp>
        <p:nvSpPr>
          <p:cNvPr id="1227" name="Google Shape;1227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46</a:t>
            </a:r>
            <a:endParaRPr/>
          </a:p>
        </p:txBody>
      </p:sp>
      <p:sp>
        <p:nvSpPr>
          <p:cNvPr id="1228" name="Google Shape;1228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45</a:t>
            </a:r>
            <a:endParaRPr/>
          </a:p>
        </p:txBody>
      </p:sp>
      <p:sp>
        <p:nvSpPr>
          <p:cNvPr id="1229" name="Google Shape;1229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44</a:t>
            </a:r>
            <a:endParaRPr/>
          </a:p>
        </p:txBody>
      </p:sp>
      <p:sp>
        <p:nvSpPr>
          <p:cNvPr id="1230" name="Google Shape;1230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43</a:t>
            </a:r>
            <a:endParaRPr/>
          </a:p>
        </p:txBody>
      </p:sp>
      <p:sp>
        <p:nvSpPr>
          <p:cNvPr id="1231" name="Google Shape;1231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42</a:t>
            </a:r>
            <a:endParaRPr/>
          </a:p>
        </p:txBody>
      </p:sp>
      <p:sp>
        <p:nvSpPr>
          <p:cNvPr id="1232" name="Google Shape;1232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41</a:t>
            </a:r>
            <a:endParaRPr/>
          </a:p>
        </p:txBody>
      </p:sp>
      <p:sp>
        <p:nvSpPr>
          <p:cNvPr id="1233" name="Google Shape;1233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40</a:t>
            </a:r>
            <a:endParaRPr/>
          </a:p>
        </p:txBody>
      </p:sp>
      <p:sp>
        <p:nvSpPr>
          <p:cNvPr id="1234" name="Google Shape;1234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39</a:t>
            </a:r>
            <a:endParaRPr/>
          </a:p>
        </p:txBody>
      </p:sp>
      <p:sp>
        <p:nvSpPr>
          <p:cNvPr id="1235" name="Google Shape;1235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38</a:t>
            </a:r>
            <a:endParaRPr/>
          </a:p>
        </p:txBody>
      </p:sp>
      <p:sp>
        <p:nvSpPr>
          <p:cNvPr id="1236" name="Google Shape;1236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37</a:t>
            </a:r>
            <a:endParaRPr/>
          </a:p>
        </p:txBody>
      </p:sp>
      <p:sp>
        <p:nvSpPr>
          <p:cNvPr id="1237" name="Google Shape;1237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36</a:t>
            </a:r>
            <a:endParaRPr/>
          </a:p>
        </p:txBody>
      </p:sp>
      <p:sp>
        <p:nvSpPr>
          <p:cNvPr id="1238" name="Google Shape;1238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35</a:t>
            </a:r>
            <a:endParaRPr/>
          </a:p>
        </p:txBody>
      </p:sp>
      <p:sp>
        <p:nvSpPr>
          <p:cNvPr id="1239" name="Google Shape;1239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34</a:t>
            </a:r>
            <a:endParaRPr/>
          </a:p>
        </p:txBody>
      </p:sp>
      <p:sp>
        <p:nvSpPr>
          <p:cNvPr id="1240" name="Google Shape;1240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43</a:t>
            </a:r>
            <a:endParaRPr/>
          </a:p>
        </p:txBody>
      </p:sp>
      <p:sp>
        <p:nvSpPr>
          <p:cNvPr id="1241" name="Google Shape;1241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32</a:t>
            </a:r>
            <a:endParaRPr/>
          </a:p>
        </p:txBody>
      </p:sp>
      <p:sp>
        <p:nvSpPr>
          <p:cNvPr id="1242" name="Google Shape;1242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31</a:t>
            </a:r>
            <a:endParaRPr/>
          </a:p>
        </p:txBody>
      </p:sp>
      <p:sp>
        <p:nvSpPr>
          <p:cNvPr id="1243" name="Google Shape;1243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30</a:t>
            </a:r>
            <a:endParaRPr/>
          </a:p>
        </p:txBody>
      </p:sp>
      <p:sp>
        <p:nvSpPr>
          <p:cNvPr id="1244" name="Google Shape;1244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29</a:t>
            </a:r>
            <a:endParaRPr/>
          </a:p>
        </p:txBody>
      </p:sp>
      <p:sp>
        <p:nvSpPr>
          <p:cNvPr id="1245" name="Google Shape;1245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28</a:t>
            </a:r>
            <a:endParaRPr/>
          </a:p>
        </p:txBody>
      </p:sp>
      <p:sp>
        <p:nvSpPr>
          <p:cNvPr id="1246" name="Google Shape;1246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27</a:t>
            </a:r>
            <a:endParaRPr/>
          </a:p>
        </p:txBody>
      </p:sp>
      <p:sp>
        <p:nvSpPr>
          <p:cNvPr id="1247" name="Google Shape;1247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26</a:t>
            </a:r>
            <a:endParaRPr/>
          </a:p>
        </p:txBody>
      </p:sp>
      <p:sp>
        <p:nvSpPr>
          <p:cNvPr id="1248" name="Google Shape;1248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25</a:t>
            </a:r>
            <a:endParaRPr/>
          </a:p>
        </p:txBody>
      </p:sp>
      <p:sp>
        <p:nvSpPr>
          <p:cNvPr id="1249" name="Google Shape;1249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24</a:t>
            </a:r>
            <a:endParaRPr/>
          </a:p>
        </p:txBody>
      </p:sp>
      <p:sp>
        <p:nvSpPr>
          <p:cNvPr id="1250" name="Google Shape;1250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23</a:t>
            </a:r>
            <a:endParaRPr/>
          </a:p>
        </p:txBody>
      </p:sp>
      <p:sp>
        <p:nvSpPr>
          <p:cNvPr id="1251" name="Google Shape;1251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22</a:t>
            </a:r>
            <a:endParaRPr/>
          </a:p>
        </p:txBody>
      </p:sp>
      <p:sp>
        <p:nvSpPr>
          <p:cNvPr id="1252" name="Google Shape;1252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21</a:t>
            </a:r>
            <a:endParaRPr/>
          </a:p>
        </p:txBody>
      </p:sp>
      <p:sp>
        <p:nvSpPr>
          <p:cNvPr id="1253" name="Google Shape;1253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20</a:t>
            </a:r>
            <a:endParaRPr/>
          </a:p>
        </p:txBody>
      </p:sp>
      <p:sp>
        <p:nvSpPr>
          <p:cNvPr id="1254" name="Google Shape;1254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19</a:t>
            </a:r>
            <a:endParaRPr/>
          </a:p>
        </p:txBody>
      </p:sp>
      <p:sp>
        <p:nvSpPr>
          <p:cNvPr id="1255" name="Google Shape;1255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18</a:t>
            </a:r>
            <a:endParaRPr/>
          </a:p>
        </p:txBody>
      </p:sp>
      <p:sp>
        <p:nvSpPr>
          <p:cNvPr id="1256" name="Google Shape;1256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17</a:t>
            </a:r>
            <a:endParaRPr/>
          </a:p>
        </p:txBody>
      </p:sp>
      <p:sp>
        <p:nvSpPr>
          <p:cNvPr id="1257" name="Google Shape;1257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16</a:t>
            </a:r>
            <a:endParaRPr/>
          </a:p>
        </p:txBody>
      </p:sp>
      <p:sp>
        <p:nvSpPr>
          <p:cNvPr id="1258" name="Google Shape;1258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15</a:t>
            </a:r>
            <a:endParaRPr/>
          </a:p>
        </p:txBody>
      </p:sp>
      <p:sp>
        <p:nvSpPr>
          <p:cNvPr id="1259" name="Google Shape;1259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14</a:t>
            </a:r>
            <a:endParaRPr/>
          </a:p>
        </p:txBody>
      </p:sp>
      <p:sp>
        <p:nvSpPr>
          <p:cNvPr id="1260" name="Google Shape;1260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13</a:t>
            </a:r>
            <a:endParaRPr/>
          </a:p>
        </p:txBody>
      </p:sp>
      <p:sp>
        <p:nvSpPr>
          <p:cNvPr id="1261" name="Google Shape;1261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12</a:t>
            </a:r>
            <a:endParaRPr/>
          </a:p>
        </p:txBody>
      </p:sp>
      <p:sp>
        <p:nvSpPr>
          <p:cNvPr id="1262" name="Google Shape;1262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11</a:t>
            </a:r>
            <a:endParaRPr/>
          </a:p>
        </p:txBody>
      </p:sp>
      <p:sp>
        <p:nvSpPr>
          <p:cNvPr id="1263" name="Google Shape;1263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10</a:t>
            </a:r>
            <a:endParaRPr/>
          </a:p>
        </p:txBody>
      </p:sp>
      <p:sp>
        <p:nvSpPr>
          <p:cNvPr id="1264" name="Google Shape;1264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09</a:t>
            </a:r>
            <a:endParaRPr/>
          </a:p>
        </p:txBody>
      </p:sp>
      <p:sp>
        <p:nvSpPr>
          <p:cNvPr id="1265" name="Google Shape;1265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08</a:t>
            </a:r>
            <a:endParaRPr/>
          </a:p>
        </p:txBody>
      </p:sp>
      <p:sp>
        <p:nvSpPr>
          <p:cNvPr id="1266" name="Google Shape;1266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07</a:t>
            </a:r>
            <a:endParaRPr/>
          </a:p>
        </p:txBody>
      </p:sp>
      <p:sp>
        <p:nvSpPr>
          <p:cNvPr id="1267" name="Google Shape;1267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06</a:t>
            </a:r>
            <a:endParaRPr/>
          </a:p>
        </p:txBody>
      </p:sp>
      <p:sp>
        <p:nvSpPr>
          <p:cNvPr id="1268" name="Google Shape;1268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05</a:t>
            </a:r>
            <a:endParaRPr/>
          </a:p>
        </p:txBody>
      </p:sp>
      <p:sp>
        <p:nvSpPr>
          <p:cNvPr id="1269" name="Google Shape;1269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04</a:t>
            </a:r>
            <a:endParaRPr/>
          </a:p>
        </p:txBody>
      </p:sp>
      <p:sp>
        <p:nvSpPr>
          <p:cNvPr id="1270" name="Google Shape;1270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03</a:t>
            </a:r>
            <a:endParaRPr/>
          </a:p>
        </p:txBody>
      </p:sp>
      <p:sp>
        <p:nvSpPr>
          <p:cNvPr id="1271" name="Google Shape;1271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02</a:t>
            </a:r>
            <a:endParaRPr/>
          </a:p>
        </p:txBody>
      </p:sp>
      <p:sp>
        <p:nvSpPr>
          <p:cNvPr id="1272" name="Google Shape;1272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01</a:t>
            </a:r>
            <a:endParaRPr/>
          </a:p>
        </p:txBody>
      </p:sp>
      <p:sp>
        <p:nvSpPr>
          <p:cNvPr id="1273" name="Google Shape;1273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00</a:t>
            </a:r>
            <a:endParaRPr/>
          </a:p>
        </p:txBody>
      </p:sp>
      <p:sp>
        <p:nvSpPr>
          <p:cNvPr id="1274" name="Google Shape;1274;p5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Font typeface="Times New Roman"/>
              <a:buNone/>
            </a:pPr>
            <a:r>
              <a:rPr b="1" i="0" lang="en-US" sz="36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HẾT GIỜ</a:t>
            </a:r>
            <a:endParaRPr/>
          </a:p>
        </p:txBody>
      </p:sp>
      <p:sp>
        <p:nvSpPr>
          <p:cNvPr id="1275" name="Google Shape;1275;p5"/>
          <p:cNvSpPr/>
          <p:nvPr/>
        </p:nvSpPr>
        <p:spPr>
          <a:xfrm>
            <a:off x="1130538" y="738485"/>
            <a:ext cx="9930924" cy="1754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MẪU ĐỒNG HỒ ĐẾM NGƯ</a:t>
            </a: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ỢC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HỜI GIAN </a:t>
            </a:r>
            <a:r>
              <a:rPr b="1" lang="en-US" sz="5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00</a:t>
            </a:r>
            <a:endParaRPr b="1" sz="5400" cap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76" name="Google Shape;1276;p5"/>
          <p:cNvSpPr/>
          <p:nvPr/>
        </p:nvSpPr>
        <p:spPr>
          <a:xfrm>
            <a:off x="3249036" y="3596054"/>
            <a:ext cx="5979522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COUNTDOWN </a:t>
            </a:r>
            <a:r>
              <a:rPr b="1" lang="en-US" sz="4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00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rgbClr val="00B0F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Download free</a:t>
            </a:r>
            <a:endParaRPr/>
          </a:p>
        </p:txBody>
      </p:sp>
      <p:sp>
        <p:nvSpPr>
          <p:cNvPr id="1277" name="Google Shape;1277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START TIMER</a:t>
            </a:r>
            <a:endParaRPr sz="2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8" name="Google Shape;1278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: 00</a:t>
            </a:r>
            <a:endParaRPr/>
          </a:p>
        </p:txBody>
      </p:sp>
      <p:sp>
        <p:nvSpPr>
          <p:cNvPr id="1279" name="Google Shape;1279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59</a:t>
            </a:r>
            <a:endParaRPr/>
          </a:p>
        </p:txBody>
      </p:sp>
      <p:sp>
        <p:nvSpPr>
          <p:cNvPr id="1280" name="Google Shape;1280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58</a:t>
            </a:r>
            <a:endParaRPr/>
          </a:p>
        </p:txBody>
      </p:sp>
      <p:sp>
        <p:nvSpPr>
          <p:cNvPr id="1281" name="Google Shape;1281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57</a:t>
            </a:r>
            <a:endParaRPr/>
          </a:p>
        </p:txBody>
      </p:sp>
      <p:sp>
        <p:nvSpPr>
          <p:cNvPr id="1282" name="Google Shape;1282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56</a:t>
            </a:r>
            <a:endParaRPr/>
          </a:p>
        </p:txBody>
      </p:sp>
      <p:sp>
        <p:nvSpPr>
          <p:cNvPr id="1283" name="Google Shape;1283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55</a:t>
            </a:r>
            <a:endParaRPr/>
          </a:p>
        </p:txBody>
      </p:sp>
      <p:sp>
        <p:nvSpPr>
          <p:cNvPr id="1284" name="Google Shape;1284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54</a:t>
            </a:r>
            <a:endParaRPr/>
          </a:p>
        </p:txBody>
      </p:sp>
      <p:sp>
        <p:nvSpPr>
          <p:cNvPr id="1285" name="Google Shape;1285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53</a:t>
            </a:r>
            <a:endParaRPr/>
          </a:p>
        </p:txBody>
      </p:sp>
      <p:sp>
        <p:nvSpPr>
          <p:cNvPr id="1286" name="Google Shape;1286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52</a:t>
            </a:r>
            <a:endParaRPr/>
          </a:p>
        </p:txBody>
      </p:sp>
      <p:sp>
        <p:nvSpPr>
          <p:cNvPr id="1287" name="Google Shape;1287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51</a:t>
            </a:r>
            <a:endParaRPr/>
          </a:p>
        </p:txBody>
      </p:sp>
      <p:sp>
        <p:nvSpPr>
          <p:cNvPr id="1288" name="Google Shape;1288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50</a:t>
            </a:r>
            <a:endParaRPr/>
          </a:p>
        </p:txBody>
      </p:sp>
      <p:sp>
        <p:nvSpPr>
          <p:cNvPr id="1289" name="Google Shape;1289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49</a:t>
            </a:r>
            <a:endParaRPr/>
          </a:p>
        </p:txBody>
      </p:sp>
      <p:sp>
        <p:nvSpPr>
          <p:cNvPr id="1290" name="Google Shape;1290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48</a:t>
            </a:r>
            <a:endParaRPr/>
          </a:p>
        </p:txBody>
      </p:sp>
      <p:sp>
        <p:nvSpPr>
          <p:cNvPr id="1291" name="Google Shape;1291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47</a:t>
            </a:r>
            <a:endParaRPr/>
          </a:p>
        </p:txBody>
      </p:sp>
      <p:sp>
        <p:nvSpPr>
          <p:cNvPr id="1292" name="Google Shape;1292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46</a:t>
            </a:r>
            <a:endParaRPr/>
          </a:p>
        </p:txBody>
      </p:sp>
      <p:sp>
        <p:nvSpPr>
          <p:cNvPr id="1293" name="Google Shape;1293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45</a:t>
            </a:r>
            <a:endParaRPr/>
          </a:p>
        </p:txBody>
      </p:sp>
      <p:sp>
        <p:nvSpPr>
          <p:cNvPr id="1294" name="Google Shape;1294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44</a:t>
            </a:r>
            <a:endParaRPr/>
          </a:p>
        </p:txBody>
      </p:sp>
      <p:sp>
        <p:nvSpPr>
          <p:cNvPr id="1295" name="Google Shape;1295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43</a:t>
            </a:r>
            <a:endParaRPr/>
          </a:p>
        </p:txBody>
      </p:sp>
      <p:sp>
        <p:nvSpPr>
          <p:cNvPr id="1296" name="Google Shape;1296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42</a:t>
            </a:r>
            <a:endParaRPr/>
          </a:p>
        </p:txBody>
      </p:sp>
      <p:sp>
        <p:nvSpPr>
          <p:cNvPr id="1297" name="Google Shape;1297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41</a:t>
            </a:r>
            <a:endParaRPr/>
          </a:p>
        </p:txBody>
      </p:sp>
      <p:sp>
        <p:nvSpPr>
          <p:cNvPr id="1298" name="Google Shape;1298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40</a:t>
            </a:r>
            <a:endParaRPr/>
          </a:p>
        </p:txBody>
      </p:sp>
      <p:sp>
        <p:nvSpPr>
          <p:cNvPr id="1299" name="Google Shape;1299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39</a:t>
            </a:r>
            <a:endParaRPr/>
          </a:p>
        </p:txBody>
      </p:sp>
      <p:sp>
        <p:nvSpPr>
          <p:cNvPr id="1300" name="Google Shape;1300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38</a:t>
            </a:r>
            <a:endParaRPr/>
          </a:p>
        </p:txBody>
      </p:sp>
      <p:sp>
        <p:nvSpPr>
          <p:cNvPr id="1301" name="Google Shape;1301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37</a:t>
            </a:r>
            <a:endParaRPr/>
          </a:p>
        </p:txBody>
      </p:sp>
      <p:sp>
        <p:nvSpPr>
          <p:cNvPr id="1302" name="Google Shape;1302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36</a:t>
            </a:r>
            <a:endParaRPr/>
          </a:p>
        </p:txBody>
      </p:sp>
      <p:sp>
        <p:nvSpPr>
          <p:cNvPr id="1303" name="Google Shape;1303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35</a:t>
            </a:r>
            <a:endParaRPr/>
          </a:p>
        </p:txBody>
      </p:sp>
      <p:sp>
        <p:nvSpPr>
          <p:cNvPr id="1304" name="Google Shape;1304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34</a:t>
            </a:r>
            <a:endParaRPr/>
          </a:p>
        </p:txBody>
      </p:sp>
      <p:sp>
        <p:nvSpPr>
          <p:cNvPr id="1305" name="Google Shape;1305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43</a:t>
            </a:r>
            <a:endParaRPr/>
          </a:p>
        </p:txBody>
      </p:sp>
      <p:sp>
        <p:nvSpPr>
          <p:cNvPr id="1306" name="Google Shape;1306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32</a:t>
            </a:r>
            <a:endParaRPr/>
          </a:p>
        </p:txBody>
      </p:sp>
      <p:sp>
        <p:nvSpPr>
          <p:cNvPr id="1307" name="Google Shape;1307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31</a:t>
            </a:r>
            <a:endParaRPr/>
          </a:p>
        </p:txBody>
      </p:sp>
      <p:sp>
        <p:nvSpPr>
          <p:cNvPr id="1308" name="Google Shape;1308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30</a:t>
            </a:r>
            <a:endParaRPr/>
          </a:p>
        </p:txBody>
      </p:sp>
      <p:sp>
        <p:nvSpPr>
          <p:cNvPr id="1309" name="Google Shape;1309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29</a:t>
            </a:r>
            <a:endParaRPr/>
          </a:p>
        </p:txBody>
      </p:sp>
      <p:sp>
        <p:nvSpPr>
          <p:cNvPr id="1310" name="Google Shape;1310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28</a:t>
            </a:r>
            <a:endParaRPr/>
          </a:p>
        </p:txBody>
      </p:sp>
      <p:sp>
        <p:nvSpPr>
          <p:cNvPr id="1311" name="Google Shape;1311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27</a:t>
            </a:r>
            <a:endParaRPr/>
          </a:p>
        </p:txBody>
      </p:sp>
      <p:sp>
        <p:nvSpPr>
          <p:cNvPr id="1312" name="Google Shape;1312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26</a:t>
            </a:r>
            <a:endParaRPr/>
          </a:p>
        </p:txBody>
      </p:sp>
      <p:sp>
        <p:nvSpPr>
          <p:cNvPr id="1313" name="Google Shape;1313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25</a:t>
            </a:r>
            <a:endParaRPr/>
          </a:p>
        </p:txBody>
      </p:sp>
      <p:sp>
        <p:nvSpPr>
          <p:cNvPr id="1314" name="Google Shape;1314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24</a:t>
            </a:r>
            <a:endParaRPr/>
          </a:p>
        </p:txBody>
      </p:sp>
      <p:sp>
        <p:nvSpPr>
          <p:cNvPr id="1315" name="Google Shape;1315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23</a:t>
            </a:r>
            <a:endParaRPr/>
          </a:p>
        </p:txBody>
      </p:sp>
      <p:sp>
        <p:nvSpPr>
          <p:cNvPr id="1316" name="Google Shape;1316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22</a:t>
            </a:r>
            <a:endParaRPr/>
          </a:p>
        </p:txBody>
      </p:sp>
      <p:sp>
        <p:nvSpPr>
          <p:cNvPr id="1317" name="Google Shape;1317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21</a:t>
            </a:r>
            <a:endParaRPr/>
          </a:p>
        </p:txBody>
      </p:sp>
      <p:sp>
        <p:nvSpPr>
          <p:cNvPr id="1318" name="Google Shape;1318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20</a:t>
            </a:r>
            <a:endParaRPr/>
          </a:p>
        </p:txBody>
      </p:sp>
      <p:sp>
        <p:nvSpPr>
          <p:cNvPr id="1319" name="Google Shape;1319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19</a:t>
            </a:r>
            <a:endParaRPr/>
          </a:p>
        </p:txBody>
      </p:sp>
      <p:sp>
        <p:nvSpPr>
          <p:cNvPr id="1320" name="Google Shape;1320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18</a:t>
            </a:r>
            <a:endParaRPr/>
          </a:p>
        </p:txBody>
      </p:sp>
      <p:sp>
        <p:nvSpPr>
          <p:cNvPr id="1321" name="Google Shape;1321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17</a:t>
            </a:r>
            <a:endParaRPr/>
          </a:p>
        </p:txBody>
      </p:sp>
      <p:sp>
        <p:nvSpPr>
          <p:cNvPr id="1322" name="Google Shape;1322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16</a:t>
            </a:r>
            <a:endParaRPr/>
          </a:p>
        </p:txBody>
      </p:sp>
      <p:sp>
        <p:nvSpPr>
          <p:cNvPr id="1323" name="Google Shape;1323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15</a:t>
            </a:r>
            <a:endParaRPr/>
          </a:p>
        </p:txBody>
      </p:sp>
      <p:sp>
        <p:nvSpPr>
          <p:cNvPr id="1324" name="Google Shape;1324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14</a:t>
            </a:r>
            <a:endParaRPr/>
          </a:p>
        </p:txBody>
      </p:sp>
      <p:sp>
        <p:nvSpPr>
          <p:cNvPr id="1325" name="Google Shape;1325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13</a:t>
            </a:r>
            <a:endParaRPr/>
          </a:p>
        </p:txBody>
      </p:sp>
      <p:sp>
        <p:nvSpPr>
          <p:cNvPr id="1326" name="Google Shape;1326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12</a:t>
            </a:r>
            <a:endParaRPr/>
          </a:p>
        </p:txBody>
      </p:sp>
      <p:sp>
        <p:nvSpPr>
          <p:cNvPr id="1327" name="Google Shape;1327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11</a:t>
            </a:r>
            <a:endParaRPr/>
          </a:p>
        </p:txBody>
      </p:sp>
      <p:sp>
        <p:nvSpPr>
          <p:cNvPr id="1328" name="Google Shape;1328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10</a:t>
            </a:r>
            <a:endParaRPr/>
          </a:p>
        </p:txBody>
      </p:sp>
      <p:sp>
        <p:nvSpPr>
          <p:cNvPr id="1329" name="Google Shape;1329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09</a:t>
            </a:r>
            <a:endParaRPr/>
          </a:p>
        </p:txBody>
      </p:sp>
      <p:sp>
        <p:nvSpPr>
          <p:cNvPr id="1330" name="Google Shape;1330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08</a:t>
            </a:r>
            <a:endParaRPr/>
          </a:p>
        </p:txBody>
      </p:sp>
      <p:sp>
        <p:nvSpPr>
          <p:cNvPr id="1331" name="Google Shape;1331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07</a:t>
            </a:r>
            <a:endParaRPr/>
          </a:p>
        </p:txBody>
      </p:sp>
      <p:sp>
        <p:nvSpPr>
          <p:cNvPr id="1332" name="Google Shape;1332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06</a:t>
            </a:r>
            <a:endParaRPr/>
          </a:p>
        </p:txBody>
      </p:sp>
      <p:sp>
        <p:nvSpPr>
          <p:cNvPr id="1333" name="Google Shape;1333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05</a:t>
            </a:r>
            <a:endParaRPr/>
          </a:p>
        </p:txBody>
      </p:sp>
      <p:sp>
        <p:nvSpPr>
          <p:cNvPr id="1334" name="Google Shape;1334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04</a:t>
            </a:r>
            <a:endParaRPr/>
          </a:p>
        </p:txBody>
      </p:sp>
      <p:sp>
        <p:nvSpPr>
          <p:cNvPr id="1335" name="Google Shape;1335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03</a:t>
            </a:r>
            <a:endParaRPr/>
          </a:p>
        </p:txBody>
      </p:sp>
      <p:sp>
        <p:nvSpPr>
          <p:cNvPr id="1336" name="Google Shape;1336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02</a:t>
            </a:r>
            <a:endParaRPr/>
          </a:p>
        </p:txBody>
      </p:sp>
      <p:sp>
        <p:nvSpPr>
          <p:cNvPr id="1337" name="Google Shape;1337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01</a:t>
            </a:r>
            <a:endParaRPr/>
          </a:p>
        </p:txBody>
      </p:sp>
      <p:sp>
        <p:nvSpPr>
          <p:cNvPr id="1338" name="Google Shape;1338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00</a:t>
            </a:r>
            <a:endParaRPr/>
          </a:p>
        </p:txBody>
      </p:sp>
      <p:sp>
        <p:nvSpPr>
          <p:cNvPr id="1339" name="Google Shape;1339;p5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TIME’S UP!</a:t>
            </a:r>
            <a:endParaRPr sz="3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030A0"/>
        </a:solidFill>
      </p:bgPr>
    </p:bg>
    <p:spTree>
      <p:nvGrpSpPr>
        <p:cNvPr id="1343" name="Shape 1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4" name="Google Shape;1344;p6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</a:pPr>
            <a:r>
              <a:rPr b="1" i="0" lang="en-US" sz="28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THỜI GIAN</a:t>
            </a:r>
            <a:endParaRPr/>
          </a:p>
        </p:txBody>
      </p:sp>
      <p:sp>
        <p:nvSpPr>
          <p:cNvPr id="1345" name="Google Shape;1345;p6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30</a:t>
            </a:r>
            <a:endParaRPr/>
          </a:p>
        </p:txBody>
      </p:sp>
      <p:sp>
        <p:nvSpPr>
          <p:cNvPr id="1346" name="Google Shape;1346;p6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29</a:t>
            </a:r>
            <a:endParaRPr/>
          </a:p>
        </p:txBody>
      </p:sp>
      <p:sp>
        <p:nvSpPr>
          <p:cNvPr id="1347" name="Google Shape;1347;p6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28</a:t>
            </a:r>
            <a:endParaRPr/>
          </a:p>
        </p:txBody>
      </p:sp>
      <p:sp>
        <p:nvSpPr>
          <p:cNvPr id="1348" name="Google Shape;1348;p6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27</a:t>
            </a:r>
            <a:endParaRPr/>
          </a:p>
        </p:txBody>
      </p:sp>
      <p:sp>
        <p:nvSpPr>
          <p:cNvPr id="1349" name="Google Shape;1349;p6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26</a:t>
            </a:r>
            <a:endParaRPr/>
          </a:p>
        </p:txBody>
      </p:sp>
      <p:sp>
        <p:nvSpPr>
          <p:cNvPr id="1350" name="Google Shape;1350;p6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25</a:t>
            </a:r>
            <a:endParaRPr/>
          </a:p>
        </p:txBody>
      </p:sp>
      <p:sp>
        <p:nvSpPr>
          <p:cNvPr id="1351" name="Google Shape;1351;p6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24</a:t>
            </a:r>
            <a:endParaRPr/>
          </a:p>
        </p:txBody>
      </p:sp>
      <p:sp>
        <p:nvSpPr>
          <p:cNvPr id="1352" name="Google Shape;1352;p6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23</a:t>
            </a:r>
            <a:endParaRPr/>
          </a:p>
        </p:txBody>
      </p:sp>
      <p:sp>
        <p:nvSpPr>
          <p:cNvPr id="1353" name="Google Shape;1353;p6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22</a:t>
            </a:r>
            <a:endParaRPr/>
          </a:p>
        </p:txBody>
      </p:sp>
      <p:sp>
        <p:nvSpPr>
          <p:cNvPr id="1354" name="Google Shape;1354;p6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21</a:t>
            </a:r>
            <a:endParaRPr/>
          </a:p>
        </p:txBody>
      </p:sp>
      <p:sp>
        <p:nvSpPr>
          <p:cNvPr id="1355" name="Google Shape;1355;p6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20</a:t>
            </a:r>
            <a:endParaRPr/>
          </a:p>
        </p:txBody>
      </p:sp>
      <p:sp>
        <p:nvSpPr>
          <p:cNvPr id="1356" name="Google Shape;1356;p6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19</a:t>
            </a:r>
            <a:endParaRPr/>
          </a:p>
        </p:txBody>
      </p:sp>
      <p:sp>
        <p:nvSpPr>
          <p:cNvPr id="1357" name="Google Shape;1357;p6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18</a:t>
            </a:r>
            <a:endParaRPr/>
          </a:p>
        </p:txBody>
      </p:sp>
      <p:sp>
        <p:nvSpPr>
          <p:cNvPr id="1358" name="Google Shape;1358;p6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17</a:t>
            </a:r>
            <a:endParaRPr/>
          </a:p>
        </p:txBody>
      </p:sp>
      <p:sp>
        <p:nvSpPr>
          <p:cNvPr id="1359" name="Google Shape;1359;p6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16</a:t>
            </a:r>
            <a:endParaRPr/>
          </a:p>
        </p:txBody>
      </p:sp>
      <p:sp>
        <p:nvSpPr>
          <p:cNvPr id="1360" name="Google Shape;1360;p6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15</a:t>
            </a:r>
            <a:endParaRPr/>
          </a:p>
        </p:txBody>
      </p:sp>
      <p:sp>
        <p:nvSpPr>
          <p:cNvPr id="1361" name="Google Shape;1361;p6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14</a:t>
            </a:r>
            <a:endParaRPr/>
          </a:p>
        </p:txBody>
      </p:sp>
      <p:sp>
        <p:nvSpPr>
          <p:cNvPr id="1362" name="Google Shape;1362;p6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13</a:t>
            </a:r>
            <a:endParaRPr/>
          </a:p>
        </p:txBody>
      </p:sp>
      <p:sp>
        <p:nvSpPr>
          <p:cNvPr id="1363" name="Google Shape;1363;p6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12</a:t>
            </a:r>
            <a:endParaRPr/>
          </a:p>
        </p:txBody>
      </p:sp>
      <p:sp>
        <p:nvSpPr>
          <p:cNvPr id="1364" name="Google Shape;1364;p6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11</a:t>
            </a:r>
            <a:endParaRPr/>
          </a:p>
        </p:txBody>
      </p:sp>
      <p:sp>
        <p:nvSpPr>
          <p:cNvPr id="1365" name="Google Shape;1365;p6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10</a:t>
            </a:r>
            <a:endParaRPr/>
          </a:p>
        </p:txBody>
      </p:sp>
      <p:sp>
        <p:nvSpPr>
          <p:cNvPr id="1366" name="Google Shape;1366;p6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09</a:t>
            </a:r>
            <a:endParaRPr/>
          </a:p>
        </p:txBody>
      </p:sp>
      <p:sp>
        <p:nvSpPr>
          <p:cNvPr id="1367" name="Google Shape;1367;p6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08</a:t>
            </a:r>
            <a:endParaRPr/>
          </a:p>
        </p:txBody>
      </p:sp>
      <p:sp>
        <p:nvSpPr>
          <p:cNvPr id="1368" name="Google Shape;1368;p6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07</a:t>
            </a:r>
            <a:endParaRPr/>
          </a:p>
        </p:txBody>
      </p:sp>
      <p:sp>
        <p:nvSpPr>
          <p:cNvPr id="1369" name="Google Shape;1369;p6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06</a:t>
            </a:r>
            <a:endParaRPr/>
          </a:p>
        </p:txBody>
      </p:sp>
      <p:sp>
        <p:nvSpPr>
          <p:cNvPr id="1370" name="Google Shape;1370;p6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05</a:t>
            </a:r>
            <a:endParaRPr/>
          </a:p>
        </p:txBody>
      </p:sp>
      <p:sp>
        <p:nvSpPr>
          <p:cNvPr id="1371" name="Google Shape;1371;p6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04</a:t>
            </a:r>
            <a:endParaRPr/>
          </a:p>
        </p:txBody>
      </p:sp>
      <p:sp>
        <p:nvSpPr>
          <p:cNvPr id="1372" name="Google Shape;1372;p6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03</a:t>
            </a:r>
            <a:endParaRPr/>
          </a:p>
        </p:txBody>
      </p:sp>
      <p:sp>
        <p:nvSpPr>
          <p:cNvPr id="1373" name="Google Shape;1373;p6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02</a:t>
            </a:r>
            <a:endParaRPr/>
          </a:p>
        </p:txBody>
      </p:sp>
      <p:sp>
        <p:nvSpPr>
          <p:cNvPr id="1374" name="Google Shape;1374;p6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01</a:t>
            </a:r>
            <a:endParaRPr/>
          </a:p>
        </p:txBody>
      </p:sp>
      <p:sp>
        <p:nvSpPr>
          <p:cNvPr id="1375" name="Google Shape;1375;p6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00</a:t>
            </a:r>
            <a:endParaRPr/>
          </a:p>
        </p:txBody>
      </p:sp>
      <p:sp>
        <p:nvSpPr>
          <p:cNvPr id="1376" name="Google Shape;1376;p6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Font typeface="Times New Roman"/>
              <a:buNone/>
            </a:pPr>
            <a:r>
              <a:rPr b="1" i="0" lang="en-US" sz="36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HẾT GIỜ</a:t>
            </a:r>
            <a:endParaRPr/>
          </a:p>
        </p:txBody>
      </p:sp>
      <p:sp>
        <p:nvSpPr>
          <p:cNvPr id="1377" name="Google Shape;1377;p6"/>
          <p:cNvSpPr/>
          <p:nvPr/>
        </p:nvSpPr>
        <p:spPr>
          <a:xfrm>
            <a:off x="1130538" y="738485"/>
            <a:ext cx="9930924" cy="1754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MẪU ĐỒNG HỒ ĐẾM NGƯ</a:t>
            </a: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ỢC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HỜI GIAN </a:t>
            </a:r>
            <a:r>
              <a:rPr b="1" lang="en-US" sz="5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30</a:t>
            </a:r>
            <a:endParaRPr b="1" sz="5400" cap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78" name="Google Shape;1378;p6"/>
          <p:cNvSpPr/>
          <p:nvPr/>
        </p:nvSpPr>
        <p:spPr>
          <a:xfrm>
            <a:off x="3249036" y="3596054"/>
            <a:ext cx="5979522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COUNTDOWN </a:t>
            </a:r>
            <a:r>
              <a:rPr b="1" lang="en-US" sz="4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30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rgbClr val="00B0F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Download free</a:t>
            </a:r>
            <a:endParaRPr/>
          </a:p>
        </p:txBody>
      </p:sp>
      <p:sp>
        <p:nvSpPr>
          <p:cNvPr id="1379" name="Google Shape;1379;p6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START TIMER</a:t>
            </a:r>
            <a:endParaRPr sz="2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0" name="Google Shape;1380;p6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30</a:t>
            </a:r>
            <a:endParaRPr/>
          </a:p>
        </p:txBody>
      </p:sp>
      <p:sp>
        <p:nvSpPr>
          <p:cNvPr id="1381" name="Google Shape;1381;p6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29</a:t>
            </a:r>
            <a:endParaRPr/>
          </a:p>
        </p:txBody>
      </p:sp>
      <p:sp>
        <p:nvSpPr>
          <p:cNvPr id="1382" name="Google Shape;1382;p6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28</a:t>
            </a:r>
            <a:endParaRPr/>
          </a:p>
        </p:txBody>
      </p:sp>
      <p:sp>
        <p:nvSpPr>
          <p:cNvPr id="1383" name="Google Shape;1383;p6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27</a:t>
            </a:r>
            <a:endParaRPr/>
          </a:p>
        </p:txBody>
      </p:sp>
      <p:sp>
        <p:nvSpPr>
          <p:cNvPr id="1384" name="Google Shape;1384;p6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26</a:t>
            </a:r>
            <a:endParaRPr/>
          </a:p>
        </p:txBody>
      </p:sp>
      <p:sp>
        <p:nvSpPr>
          <p:cNvPr id="1385" name="Google Shape;1385;p6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25</a:t>
            </a:r>
            <a:endParaRPr/>
          </a:p>
        </p:txBody>
      </p:sp>
      <p:sp>
        <p:nvSpPr>
          <p:cNvPr id="1386" name="Google Shape;1386;p6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24</a:t>
            </a:r>
            <a:endParaRPr/>
          </a:p>
        </p:txBody>
      </p:sp>
      <p:sp>
        <p:nvSpPr>
          <p:cNvPr id="1387" name="Google Shape;1387;p6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23</a:t>
            </a:r>
            <a:endParaRPr/>
          </a:p>
        </p:txBody>
      </p:sp>
      <p:sp>
        <p:nvSpPr>
          <p:cNvPr id="1388" name="Google Shape;1388;p6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22</a:t>
            </a:r>
            <a:endParaRPr/>
          </a:p>
        </p:txBody>
      </p:sp>
      <p:sp>
        <p:nvSpPr>
          <p:cNvPr id="1389" name="Google Shape;1389;p6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21</a:t>
            </a:r>
            <a:endParaRPr/>
          </a:p>
        </p:txBody>
      </p:sp>
      <p:sp>
        <p:nvSpPr>
          <p:cNvPr id="1390" name="Google Shape;1390;p6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20</a:t>
            </a:r>
            <a:endParaRPr/>
          </a:p>
        </p:txBody>
      </p:sp>
      <p:sp>
        <p:nvSpPr>
          <p:cNvPr id="1391" name="Google Shape;1391;p6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19</a:t>
            </a:r>
            <a:endParaRPr/>
          </a:p>
        </p:txBody>
      </p:sp>
      <p:sp>
        <p:nvSpPr>
          <p:cNvPr id="1392" name="Google Shape;1392;p6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18</a:t>
            </a:r>
            <a:endParaRPr/>
          </a:p>
        </p:txBody>
      </p:sp>
      <p:sp>
        <p:nvSpPr>
          <p:cNvPr id="1393" name="Google Shape;1393;p6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17</a:t>
            </a:r>
            <a:endParaRPr/>
          </a:p>
        </p:txBody>
      </p:sp>
      <p:sp>
        <p:nvSpPr>
          <p:cNvPr id="1394" name="Google Shape;1394;p6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16</a:t>
            </a:r>
            <a:endParaRPr/>
          </a:p>
        </p:txBody>
      </p:sp>
      <p:sp>
        <p:nvSpPr>
          <p:cNvPr id="1395" name="Google Shape;1395;p6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15</a:t>
            </a:r>
            <a:endParaRPr/>
          </a:p>
        </p:txBody>
      </p:sp>
      <p:sp>
        <p:nvSpPr>
          <p:cNvPr id="1396" name="Google Shape;1396;p6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14</a:t>
            </a:r>
            <a:endParaRPr/>
          </a:p>
        </p:txBody>
      </p:sp>
      <p:sp>
        <p:nvSpPr>
          <p:cNvPr id="1397" name="Google Shape;1397;p6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13</a:t>
            </a:r>
            <a:endParaRPr/>
          </a:p>
        </p:txBody>
      </p:sp>
      <p:sp>
        <p:nvSpPr>
          <p:cNvPr id="1398" name="Google Shape;1398;p6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12</a:t>
            </a:r>
            <a:endParaRPr/>
          </a:p>
        </p:txBody>
      </p:sp>
      <p:sp>
        <p:nvSpPr>
          <p:cNvPr id="1399" name="Google Shape;1399;p6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11</a:t>
            </a:r>
            <a:endParaRPr/>
          </a:p>
        </p:txBody>
      </p:sp>
      <p:sp>
        <p:nvSpPr>
          <p:cNvPr id="1400" name="Google Shape;1400;p6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10</a:t>
            </a:r>
            <a:endParaRPr/>
          </a:p>
        </p:txBody>
      </p:sp>
      <p:sp>
        <p:nvSpPr>
          <p:cNvPr id="1401" name="Google Shape;1401;p6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09</a:t>
            </a:r>
            <a:endParaRPr/>
          </a:p>
        </p:txBody>
      </p:sp>
      <p:sp>
        <p:nvSpPr>
          <p:cNvPr id="1402" name="Google Shape;1402;p6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08</a:t>
            </a:r>
            <a:endParaRPr/>
          </a:p>
        </p:txBody>
      </p:sp>
      <p:sp>
        <p:nvSpPr>
          <p:cNvPr id="1403" name="Google Shape;1403;p6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07</a:t>
            </a:r>
            <a:endParaRPr/>
          </a:p>
        </p:txBody>
      </p:sp>
      <p:sp>
        <p:nvSpPr>
          <p:cNvPr id="1404" name="Google Shape;1404;p6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06</a:t>
            </a:r>
            <a:endParaRPr/>
          </a:p>
        </p:txBody>
      </p:sp>
      <p:sp>
        <p:nvSpPr>
          <p:cNvPr id="1405" name="Google Shape;1405;p6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05</a:t>
            </a:r>
            <a:endParaRPr/>
          </a:p>
        </p:txBody>
      </p:sp>
      <p:sp>
        <p:nvSpPr>
          <p:cNvPr id="1406" name="Google Shape;1406;p6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04</a:t>
            </a:r>
            <a:endParaRPr/>
          </a:p>
        </p:txBody>
      </p:sp>
      <p:sp>
        <p:nvSpPr>
          <p:cNvPr id="1407" name="Google Shape;1407;p6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03</a:t>
            </a:r>
            <a:endParaRPr/>
          </a:p>
        </p:txBody>
      </p:sp>
      <p:sp>
        <p:nvSpPr>
          <p:cNvPr id="1408" name="Google Shape;1408;p6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02</a:t>
            </a:r>
            <a:endParaRPr/>
          </a:p>
        </p:txBody>
      </p:sp>
      <p:sp>
        <p:nvSpPr>
          <p:cNvPr id="1409" name="Google Shape;1409;p6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01</a:t>
            </a:r>
            <a:endParaRPr/>
          </a:p>
        </p:txBody>
      </p:sp>
      <p:sp>
        <p:nvSpPr>
          <p:cNvPr id="1410" name="Google Shape;1410;p6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00</a:t>
            </a:r>
            <a:endParaRPr/>
          </a:p>
        </p:txBody>
      </p:sp>
      <p:sp>
        <p:nvSpPr>
          <p:cNvPr id="1411" name="Google Shape;1411;p6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TIME’S UP!</a:t>
            </a:r>
            <a:endParaRPr sz="3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030A0"/>
        </a:solidFill>
      </p:bgPr>
    </p:bg>
    <p:spTree>
      <p:nvGrpSpPr>
        <p:cNvPr id="1415" name="Shape 1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6" name="Google Shape;1416;p7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</a:pPr>
            <a:r>
              <a:rPr b="1" i="0" lang="en-US" sz="28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THỜI GIAN</a:t>
            </a:r>
            <a:endParaRPr/>
          </a:p>
        </p:txBody>
      </p:sp>
      <p:sp>
        <p:nvSpPr>
          <p:cNvPr id="1417" name="Google Shape;1417;p7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15</a:t>
            </a:r>
            <a:endParaRPr/>
          </a:p>
        </p:txBody>
      </p:sp>
      <p:sp>
        <p:nvSpPr>
          <p:cNvPr id="1418" name="Google Shape;1418;p7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14</a:t>
            </a:r>
            <a:endParaRPr/>
          </a:p>
        </p:txBody>
      </p:sp>
      <p:sp>
        <p:nvSpPr>
          <p:cNvPr id="1419" name="Google Shape;1419;p7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13</a:t>
            </a:r>
            <a:endParaRPr/>
          </a:p>
        </p:txBody>
      </p:sp>
      <p:sp>
        <p:nvSpPr>
          <p:cNvPr id="1420" name="Google Shape;1420;p7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12</a:t>
            </a:r>
            <a:endParaRPr/>
          </a:p>
        </p:txBody>
      </p:sp>
      <p:sp>
        <p:nvSpPr>
          <p:cNvPr id="1421" name="Google Shape;1421;p7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11</a:t>
            </a:r>
            <a:endParaRPr/>
          </a:p>
        </p:txBody>
      </p:sp>
      <p:sp>
        <p:nvSpPr>
          <p:cNvPr id="1422" name="Google Shape;1422;p7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10</a:t>
            </a:r>
            <a:endParaRPr/>
          </a:p>
        </p:txBody>
      </p:sp>
      <p:sp>
        <p:nvSpPr>
          <p:cNvPr id="1423" name="Google Shape;1423;p7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09</a:t>
            </a:r>
            <a:endParaRPr/>
          </a:p>
        </p:txBody>
      </p:sp>
      <p:sp>
        <p:nvSpPr>
          <p:cNvPr id="1424" name="Google Shape;1424;p7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08</a:t>
            </a:r>
            <a:endParaRPr/>
          </a:p>
        </p:txBody>
      </p:sp>
      <p:sp>
        <p:nvSpPr>
          <p:cNvPr id="1425" name="Google Shape;1425;p7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07</a:t>
            </a:r>
            <a:endParaRPr/>
          </a:p>
        </p:txBody>
      </p:sp>
      <p:sp>
        <p:nvSpPr>
          <p:cNvPr id="1426" name="Google Shape;1426;p7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06</a:t>
            </a:r>
            <a:endParaRPr/>
          </a:p>
        </p:txBody>
      </p:sp>
      <p:sp>
        <p:nvSpPr>
          <p:cNvPr id="1427" name="Google Shape;1427;p7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05</a:t>
            </a:r>
            <a:endParaRPr/>
          </a:p>
        </p:txBody>
      </p:sp>
      <p:sp>
        <p:nvSpPr>
          <p:cNvPr id="1428" name="Google Shape;1428;p7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04</a:t>
            </a:r>
            <a:endParaRPr/>
          </a:p>
        </p:txBody>
      </p:sp>
      <p:sp>
        <p:nvSpPr>
          <p:cNvPr id="1429" name="Google Shape;1429;p7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03</a:t>
            </a:r>
            <a:endParaRPr/>
          </a:p>
        </p:txBody>
      </p:sp>
      <p:sp>
        <p:nvSpPr>
          <p:cNvPr id="1430" name="Google Shape;1430;p7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02</a:t>
            </a:r>
            <a:endParaRPr/>
          </a:p>
        </p:txBody>
      </p:sp>
      <p:sp>
        <p:nvSpPr>
          <p:cNvPr id="1431" name="Google Shape;1431;p7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01</a:t>
            </a:r>
            <a:endParaRPr/>
          </a:p>
        </p:txBody>
      </p:sp>
      <p:sp>
        <p:nvSpPr>
          <p:cNvPr id="1432" name="Google Shape;1432;p7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00</a:t>
            </a:r>
            <a:endParaRPr/>
          </a:p>
        </p:txBody>
      </p:sp>
      <p:sp>
        <p:nvSpPr>
          <p:cNvPr id="1433" name="Google Shape;1433;p7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Font typeface="Times New Roman"/>
              <a:buNone/>
            </a:pPr>
            <a:r>
              <a:rPr b="1" i="0" lang="en-US" sz="36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HẾT GIỜ</a:t>
            </a:r>
            <a:endParaRPr/>
          </a:p>
        </p:txBody>
      </p:sp>
      <p:sp>
        <p:nvSpPr>
          <p:cNvPr id="1434" name="Google Shape;1434;p7"/>
          <p:cNvSpPr/>
          <p:nvPr/>
        </p:nvSpPr>
        <p:spPr>
          <a:xfrm>
            <a:off x="1130538" y="738485"/>
            <a:ext cx="9930924" cy="1754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MẪU ĐỒNG HỒ ĐẾM NGƯ</a:t>
            </a: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ỢC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HỜI GIAN </a:t>
            </a:r>
            <a:r>
              <a:rPr b="1" lang="en-US" sz="5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15</a:t>
            </a:r>
            <a:endParaRPr b="1" sz="5400" cap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35" name="Google Shape;1435;p7"/>
          <p:cNvSpPr/>
          <p:nvPr/>
        </p:nvSpPr>
        <p:spPr>
          <a:xfrm>
            <a:off x="3249036" y="3596054"/>
            <a:ext cx="5979522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COUNTDOWN </a:t>
            </a:r>
            <a:r>
              <a:rPr b="1" lang="en-US" sz="4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15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rgbClr val="00B0F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Download free</a:t>
            </a:r>
            <a:endParaRPr/>
          </a:p>
        </p:txBody>
      </p:sp>
      <p:sp>
        <p:nvSpPr>
          <p:cNvPr id="1436" name="Google Shape;1436;p7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START TIMER</a:t>
            </a:r>
            <a:endParaRPr sz="2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7" name="Google Shape;1437;p7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15</a:t>
            </a:r>
            <a:endParaRPr/>
          </a:p>
        </p:txBody>
      </p:sp>
      <p:sp>
        <p:nvSpPr>
          <p:cNvPr id="1438" name="Google Shape;1438;p7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14</a:t>
            </a:r>
            <a:endParaRPr/>
          </a:p>
        </p:txBody>
      </p:sp>
      <p:sp>
        <p:nvSpPr>
          <p:cNvPr id="1439" name="Google Shape;1439;p7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13</a:t>
            </a:r>
            <a:endParaRPr/>
          </a:p>
        </p:txBody>
      </p:sp>
      <p:sp>
        <p:nvSpPr>
          <p:cNvPr id="1440" name="Google Shape;1440;p7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12</a:t>
            </a:r>
            <a:endParaRPr/>
          </a:p>
        </p:txBody>
      </p:sp>
      <p:sp>
        <p:nvSpPr>
          <p:cNvPr id="1441" name="Google Shape;1441;p7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11</a:t>
            </a:r>
            <a:endParaRPr/>
          </a:p>
        </p:txBody>
      </p:sp>
      <p:sp>
        <p:nvSpPr>
          <p:cNvPr id="1442" name="Google Shape;1442;p7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10</a:t>
            </a:r>
            <a:endParaRPr/>
          </a:p>
        </p:txBody>
      </p:sp>
      <p:sp>
        <p:nvSpPr>
          <p:cNvPr id="1443" name="Google Shape;1443;p7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09</a:t>
            </a:r>
            <a:endParaRPr/>
          </a:p>
        </p:txBody>
      </p:sp>
      <p:sp>
        <p:nvSpPr>
          <p:cNvPr id="1444" name="Google Shape;1444;p7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08</a:t>
            </a:r>
            <a:endParaRPr/>
          </a:p>
        </p:txBody>
      </p:sp>
      <p:sp>
        <p:nvSpPr>
          <p:cNvPr id="1445" name="Google Shape;1445;p7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07</a:t>
            </a:r>
            <a:endParaRPr/>
          </a:p>
        </p:txBody>
      </p:sp>
      <p:sp>
        <p:nvSpPr>
          <p:cNvPr id="1446" name="Google Shape;1446;p7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06</a:t>
            </a:r>
            <a:endParaRPr/>
          </a:p>
        </p:txBody>
      </p:sp>
      <p:sp>
        <p:nvSpPr>
          <p:cNvPr id="1447" name="Google Shape;1447;p7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05</a:t>
            </a:r>
            <a:endParaRPr/>
          </a:p>
        </p:txBody>
      </p:sp>
      <p:sp>
        <p:nvSpPr>
          <p:cNvPr id="1448" name="Google Shape;1448;p7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04</a:t>
            </a:r>
            <a:endParaRPr/>
          </a:p>
        </p:txBody>
      </p:sp>
      <p:sp>
        <p:nvSpPr>
          <p:cNvPr id="1449" name="Google Shape;1449;p7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03</a:t>
            </a:r>
            <a:endParaRPr/>
          </a:p>
        </p:txBody>
      </p:sp>
      <p:sp>
        <p:nvSpPr>
          <p:cNvPr id="1450" name="Google Shape;1450;p7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02</a:t>
            </a:r>
            <a:endParaRPr/>
          </a:p>
        </p:txBody>
      </p:sp>
      <p:sp>
        <p:nvSpPr>
          <p:cNvPr id="1451" name="Google Shape;1451;p7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01</a:t>
            </a:r>
            <a:endParaRPr/>
          </a:p>
        </p:txBody>
      </p:sp>
      <p:sp>
        <p:nvSpPr>
          <p:cNvPr id="1452" name="Google Shape;1452;p7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00</a:t>
            </a:r>
            <a:endParaRPr/>
          </a:p>
        </p:txBody>
      </p:sp>
      <p:sp>
        <p:nvSpPr>
          <p:cNvPr id="1453" name="Google Shape;1453;p7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TIME’S UP!</a:t>
            </a:r>
            <a:endParaRPr sz="3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030A0"/>
        </a:solidFill>
      </p:bgPr>
    </p:bg>
    <p:spTree>
      <p:nvGrpSpPr>
        <p:cNvPr id="1457" name="Shape 1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8" name="Google Shape;1458;p8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</a:pPr>
            <a:r>
              <a:rPr b="1" i="0" lang="en-US" sz="28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THỜI GIAN</a:t>
            </a:r>
            <a:endParaRPr/>
          </a:p>
        </p:txBody>
      </p:sp>
      <p:sp>
        <p:nvSpPr>
          <p:cNvPr id="1459" name="Google Shape;1459;p8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10</a:t>
            </a:r>
            <a:endParaRPr/>
          </a:p>
        </p:txBody>
      </p:sp>
      <p:sp>
        <p:nvSpPr>
          <p:cNvPr id="1460" name="Google Shape;1460;p8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09</a:t>
            </a:r>
            <a:endParaRPr/>
          </a:p>
        </p:txBody>
      </p:sp>
      <p:sp>
        <p:nvSpPr>
          <p:cNvPr id="1461" name="Google Shape;1461;p8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08</a:t>
            </a:r>
            <a:endParaRPr/>
          </a:p>
        </p:txBody>
      </p:sp>
      <p:sp>
        <p:nvSpPr>
          <p:cNvPr id="1462" name="Google Shape;1462;p8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07</a:t>
            </a:r>
            <a:endParaRPr/>
          </a:p>
        </p:txBody>
      </p:sp>
      <p:sp>
        <p:nvSpPr>
          <p:cNvPr id="1463" name="Google Shape;1463;p8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06</a:t>
            </a:r>
            <a:endParaRPr/>
          </a:p>
        </p:txBody>
      </p:sp>
      <p:sp>
        <p:nvSpPr>
          <p:cNvPr id="1464" name="Google Shape;1464;p8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05</a:t>
            </a:r>
            <a:endParaRPr/>
          </a:p>
        </p:txBody>
      </p:sp>
      <p:sp>
        <p:nvSpPr>
          <p:cNvPr id="1465" name="Google Shape;1465;p8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04</a:t>
            </a:r>
            <a:endParaRPr/>
          </a:p>
        </p:txBody>
      </p:sp>
      <p:sp>
        <p:nvSpPr>
          <p:cNvPr id="1466" name="Google Shape;1466;p8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03</a:t>
            </a:r>
            <a:endParaRPr/>
          </a:p>
        </p:txBody>
      </p:sp>
      <p:sp>
        <p:nvSpPr>
          <p:cNvPr id="1467" name="Google Shape;1467;p8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02</a:t>
            </a:r>
            <a:endParaRPr/>
          </a:p>
        </p:txBody>
      </p:sp>
      <p:sp>
        <p:nvSpPr>
          <p:cNvPr id="1468" name="Google Shape;1468;p8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01</a:t>
            </a:r>
            <a:endParaRPr/>
          </a:p>
        </p:txBody>
      </p:sp>
      <p:sp>
        <p:nvSpPr>
          <p:cNvPr id="1469" name="Google Shape;1469;p8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00</a:t>
            </a:r>
            <a:endParaRPr/>
          </a:p>
        </p:txBody>
      </p:sp>
      <p:sp>
        <p:nvSpPr>
          <p:cNvPr id="1470" name="Google Shape;1470;p8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Font typeface="Times New Roman"/>
              <a:buNone/>
            </a:pPr>
            <a:r>
              <a:rPr b="1" i="0" lang="en-US" sz="36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HẾT GIỜ</a:t>
            </a:r>
            <a:endParaRPr/>
          </a:p>
        </p:txBody>
      </p:sp>
      <p:sp>
        <p:nvSpPr>
          <p:cNvPr id="1471" name="Google Shape;1471;p8"/>
          <p:cNvSpPr/>
          <p:nvPr/>
        </p:nvSpPr>
        <p:spPr>
          <a:xfrm>
            <a:off x="1130538" y="738485"/>
            <a:ext cx="9930924" cy="1754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MẪU ĐỒNG HỒ ĐẾM NGƯ</a:t>
            </a: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ỢC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HỜI GIAN </a:t>
            </a:r>
            <a:r>
              <a:rPr b="1" lang="en-US" sz="5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10</a:t>
            </a:r>
            <a:endParaRPr b="1" sz="5400" cap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72" name="Google Shape;1472;p8"/>
          <p:cNvSpPr/>
          <p:nvPr/>
        </p:nvSpPr>
        <p:spPr>
          <a:xfrm>
            <a:off x="3249036" y="3596054"/>
            <a:ext cx="5979522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COUNTDOWN </a:t>
            </a:r>
            <a:r>
              <a:rPr b="1" lang="en-US" sz="4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10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rgbClr val="00B0F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Download free</a:t>
            </a:r>
            <a:endParaRPr/>
          </a:p>
        </p:txBody>
      </p:sp>
      <p:sp>
        <p:nvSpPr>
          <p:cNvPr id="1473" name="Google Shape;1473;p8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START TIMER</a:t>
            </a:r>
            <a:endParaRPr sz="2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4" name="Google Shape;1474;p8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10</a:t>
            </a:r>
            <a:endParaRPr/>
          </a:p>
        </p:txBody>
      </p:sp>
      <p:sp>
        <p:nvSpPr>
          <p:cNvPr id="1475" name="Google Shape;1475;p8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09</a:t>
            </a:r>
            <a:endParaRPr/>
          </a:p>
        </p:txBody>
      </p:sp>
      <p:sp>
        <p:nvSpPr>
          <p:cNvPr id="1476" name="Google Shape;1476;p8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08</a:t>
            </a:r>
            <a:endParaRPr/>
          </a:p>
        </p:txBody>
      </p:sp>
      <p:sp>
        <p:nvSpPr>
          <p:cNvPr id="1477" name="Google Shape;1477;p8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07</a:t>
            </a:r>
            <a:endParaRPr/>
          </a:p>
        </p:txBody>
      </p:sp>
      <p:sp>
        <p:nvSpPr>
          <p:cNvPr id="1478" name="Google Shape;1478;p8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06</a:t>
            </a:r>
            <a:endParaRPr/>
          </a:p>
        </p:txBody>
      </p:sp>
      <p:sp>
        <p:nvSpPr>
          <p:cNvPr id="1479" name="Google Shape;1479;p8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05</a:t>
            </a:r>
            <a:endParaRPr/>
          </a:p>
        </p:txBody>
      </p:sp>
      <p:sp>
        <p:nvSpPr>
          <p:cNvPr id="1480" name="Google Shape;1480;p8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04</a:t>
            </a:r>
            <a:endParaRPr/>
          </a:p>
        </p:txBody>
      </p:sp>
      <p:sp>
        <p:nvSpPr>
          <p:cNvPr id="1481" name="Google Shape;1481;p8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03</a:t>
            </a:r>
            <a:endParaRPr/>
          </a:p>
        </p:txBody>
      </p:sp>
      <p:sp>
        <p:nvSpPr>
          <p:cNvPr id="1482" name="Google Shape;1482;p8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02</a:t>
            </a:r>
            <a:endParaRPr/>
          </a:p>
        </p:txBody>
      </p:sp>
      <p:sp>
        <p:nvSpPr>
          <p:cNvPr id="1483" name="Google Shape;1483;p8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01</a:t>
            </a:r>
            <a:endParaRPr/>
          </a:p>
        </p:txBody>
      </p:sp>
      <p:sp>
        <p:nvSpPr>
          <p:cNvPr id="1484" name="Google Shape;1484;p8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00</a:t>
            </a:r>
            <a:endParaRPr/>
          </a:p>
        </p:txBody>
      </p:sp>
      <p:sp>
        <p:nvSpPr>
          <p:cNvPr id="1485" name="Google Shape;1485;p8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TIME’S UP!</a:t>
            </a:r>
            <a:endParaRPr sz="3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030A0"/>
        </a:solidFill>
      </p:bgPr>
    </p:bg>
    <p:spTree>
      <p:nvGrpSpPr>
        <p:cNvPr id="1489" name="Shape 1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0" name="Google Shape;1490;p9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</a:pPr>
            <a:r>
              <a:rPr b="1" i="0" lang="en-US" sz="28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THỜI GIAN</a:t>
            </a:r>
            <a:endParaRPr/>
          </a:p>
        </p:txBody>
      </p:sp>
      <p:sp>
        <p:nvSpPr>
          <p:cNvPr id="1491" name="Google Shape;1491;p9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05</a:t>
            </a:r>
            <a:endParaRPr/>
          </a:p>
        </p:txBody>
      </p:sp>
      <p:sp>
        <p:nvSpPr>
          <p:cNvPr id="1492" name="Google Shape;1492;p9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04</a:t>
            </a:r>
            <a:endParaRPr/>
          </a:p>
        </p:txBody>
      </p:sp>
      <p:sp>
        <p:nvSpPr>
          <p:cNvPr id="1493" name="Google Shape;1493;p9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03</a:t>
            </a:r>
            <a:endParaRPr/>
          </a:p>
        </p:txBody>
      </p:sp>
      <p:sp>
        <p:nvSpPr>
          <p:cNvPr id="1494" name="Google Shape;1494;p9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02</a:t>
            </a:r>
            <a:endParaRPr/>
          </a:p>
        </p:txBody>
      </p:sp>
      <p:sp>
        <p:nvSpPr>
          <p:cNvPr id="1495" name="Google Shape;1495;p9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01</a:t>
            </a:r>
            <a:endParaRPr/>
          </a:p>
        </p:txBody>
      </p:sp>
      <p:sp>
        <p:nvSpPr>
          <p:cNvPr id="1496" name="Google Shape;1496;p9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00</a:t>
            </a:r>
            <a:endParaRPr/>
          </a:p>
        </p:txBody>
      </p:sp>
      <p:sp>
        <p:nvSpPr>
          <p:cNvPr id="1497" name="Google Shape;1497;p9"/>
          <p:cNvSpPr/>
          <p:nvPr/>
        </p:nvSpPr>
        <p:spPr>
          <a:xfrm>
            <a:off x="4949686" y="2492811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Font typeface="Times New Roman"/>
              <a:buNone/>
            </a:pPr>
            <a:r>
              <a:rPr b="1" i="0" lang="en-US" sz="36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HẾT GIỜ</a:t>
            </a:r>
            <a:endParaRPr/>
          </a:p>
        </p:txBody>
      </p:sp>
      <p:sp>
        <p:nvSpPr>
          <p:cNvPr id="1498" name="Google Shape;1498;p9"/>
          <p:cNvSpPr/>
          <p:nvPr/>
        </p:nvSpPr>
        <p:spPr>
          <a:xfrm>
            <a:off x="1130538" y="738485"/>
            <a:ext cx="9930924" cy="1754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MẪU ĐỒNG HỒ ĐẾM NGƯ</a:t>
            </a: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ỢC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="1" lang="en-US" sz="5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HỜI GIAN </a:t>
            </a:r>
            <a:r>
              <a:rPr b="1" lang="en-US" sz="5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05</a:t>
            </a:r>
            <a:endParaRPr b="1" sz="5400" cap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99" name="Google Shape;1499;p9"/>
          <p:cNvSpPr/>
          <p:nvPr/>
        </p:nvSpPr>
        <p:spPr>
          <a:xfrm>
            <a:off x="3249036" y="3596054"/>
            <a:ext cx="5979522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COUNTDOWN </a:t>
            </a:r>
            <a:r>
              <a:rPr b="1" lang="en-US" sz="4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05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rgbClr val="00B0F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Download free</a:t>
            </a:r>
            <a:endParaRPr/>
          </a:p>
        </p:txBody>
      </p:sp>
      <p:sp>
        <p:nvSpPr>
          <p:cNvPr id="1500" name="Google Shape;1500;p9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START TIMER</a:t>
            </a:r>
            <a:endParaRPr sz="2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1" name="Google Shape;1501;p9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05</a:t>
            </a:r>
            <a:endParaRPr/>
          </a:p>
        </p:txBody>
      </p:sp>
      <p:sp>
        <p:nvSpPr>
          <p:cNvPr id="1502" name="Google Shape;1502;p9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04</a:t>
            </a:r>
            <a:endParaRPr/>
          </a:p>
        </p:txBody>
      </p:sp>
      <p:sp>
        <p:nvSpPr>
          <p:cNvPr id="1503" name="Google Shape;1503;p9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03</a:t>
            </a:r>
            <a:endParaRPr/>
          </a:p>
        </p:txBody>
      </p:sp>
      <p:sp>
        <p:nvSpPr>
          <p:cNvPr id="1504" name="Google Shape;1504;p9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02</a:t>
            </a:r>
            <a:endParaRPr/>
          </a:p>
        </p:txBody>
      </p:sp>
      <p:sp>
        <p:nvSpPr>
          <p:cNvPr id="1505" name="Google Shape;1505;p9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01</a:t>
            </a:r>
            <a:endParaRPr/>
          </a:p>
        </p:txBody>
      </p:sp>
      <p:sp>
        <p:nvSpPr>
          <p:cNvPr id="1506" name="Google Shape;1506;p9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: 00</a:t>
            </a:r>
            <a:endParaRPr/>
          </a:p>
        </p:txBody>
      </p:sp>
      <p:sp>
        <p:nvSpPr>
          <p:cNvPr id="1507" name="Google Shape;1507;p9"/>
          <p:cNvSpPr/>
          <p:nvPr/>
        </p:nvSpPr>
        <p:spPr>
          <a:xfrm>
            <a:off x="4949686" y="5165714"/>
            <a:ext cx="2292627" cy="1103243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TIME’S UP!</a:t>
            </a:r>
            <a:endParaRPr sz="3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2018-05-04T06:26:47Z</dcterms:created>
  <dc:creator>vvxel</dc:creator>
</cp:coreProperties>
</file>